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D3F3B1-7723-47CA-A9B7-A2D1E8606BFA}">
  <a:tblStyle styleId="{95D3F3B1-7723-47CA-A9B7-A2D1E8606B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394b9e8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c394b9e8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394b9e8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394b9e8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394b9e8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c394b9e8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11eea43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c11eea43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c11eea4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c11eea4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11eea4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11eea4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11eea4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11eea4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394b9e8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394b9e8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c11eea43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c11eea43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11eea43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11eea4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11eea43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11eea43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c394b9e8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c394b9e8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11eea43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c11eea43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3-eu-west-1.amazonaws.com/kaggle-display-advertising-challenge-dataset/dac.tar.gz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92975"/>
            <a:ext cx="8520600" cy="28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DeepFM: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A Factorization-Machine based Neural Network for CTR Prediction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Huifeng Guo, Ruiming Tang, Yunming Ye, Zhenguo Li, Xiuqiang He,Shenzhen Graduate School, Harbin Institute of Technology, China, Noah’s Ark Research Lab, Huawei, China</a:t>
            </a:r>
            <a:endParaRPr sz="1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03675"/>
            <a:ext cx="8520600" cy="10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Group Number: 47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</a:rPr>
              <a:t>Group Members: </a:t>
            </a:r>
            <a:r>
              <a:rPr lang="zh-TW" sz="1800">
                <a:solidFill>
                  <a:srgbClr val="000000"/>
                </a:solidFill>
              </a:rPr>
              <a:t>蘇桓平	P76071462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Logloss vs AUC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 title="圖表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6" y="2079272"/>
            <a:ext cx="4371400" cy="270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 title="圖表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575" y="2127612"/>
            <a:ext cx="4256301" cy="2612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Times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 title="圖表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099" y="1074399"/>
            <a:ext cx="5898974" cy="36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Correct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chemeClr val="dk1"/>
                </a:solidFill>
              </a:rPr>
              <a:t>Deepfm run the most efficiency than any others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Incorrect 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DeepFM’s auc is lower than any others, we only use 1M rows data, far less than 45M rows data that paper uses 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DeepFM’s auc only has 0.73, less than 0.8715 in paper, we should use more data to get more accuracy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Compare DeepFM and other ctr model, the evaluation result indicates that DeepFM is more effective than any state-of-the-art model.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Combine FM and DNN model to achive better performance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DeepFM learn both low-order and high-order feature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Without model pre-training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Without feature engineering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Conclusion</a:t>
            </a:r>
            <a:endParaRPr/>
          </a:p>
        </p:txBody>
      </p:sp>
      <p:graphicFrame>
        <p:nvGraphicFramePr>
          <p:cNvPr id="150" name="Google Shape;150;p2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{95D3F3B1-7723-47CA-A9B7-A2D1E8606BFA}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No-pretraining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High-order Feature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Low-order Feature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 Feature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Engineering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×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×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×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×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Wide &amp; Deep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×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DeepFM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√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Learning sophisticated feature interactions behind user behaviors is critical in maximizing CTR for recommender systems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E</a:t>
            </a:r>
            <a:r>
              <a:rPr lang="zh-TW">
                <a:solidFill>
                  <a:schemeClr val="dk1"/>
                </a:solidFill>
              </a:rPr>
              <a:t>xisting methods seem to have a strong bias towards low- or high-order interactions, or require expertise feature engineering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Online advertising is important to improve revenue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Objective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end-to-end learning model that emphasizes both low and high order feature interactions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combines factorization machines (FM) and deep neural network (DNN)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Reduce training 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Improve advertise click through rate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Learn implicit feature interactions behind user click behaviors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Contribution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DeepFM</a:t>
            </a:r>
            <a:r>
              <a:rPr lang="zh-TW">
                <a:solidFill>
                  <a:srgbClr val="000000"/>
                </a:solidFill>
              </a:rPr>
              <a:t> introduce FM and DNN, use both strength to learn both low-order and high-order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FM</a:t>
            </a:r>
            <a:r>
              <a:rPr lang="zh-TW">
                <a:solidFill>
                  <a:srgbClr val="000000"/>
                </a:solidFill>
              </a:rPr>
              <a:t> run faster than LR, and able to estimate parameters under huge sparsity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DNN </a:t>
            </a:r>
            <a:r>
              <a:rPr lang="zh-TW">
                <a:solidFill>
                  <a:srgbClr val="000000"/>
                </a:solidFill>
              </a:rPr>
              <a:t>can learn 3 or more feature interaction in data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System Framework: Training Process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Download dataset from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Criteo dataset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Use first 1M data for training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60% for training, 20% for validating, 20% for testing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For numerical features,normalzied to continous values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For categorical features, removed long-tailed data appearing less than 200 times.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Feature embedding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Feed data to FM &amp; DNN to input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Train FM &amp; DNN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zh-TW">
                <a:solidFill>
                  <a:srgbClr val="000000"/>
                </a:solidFill>
              </a:rPr>
              <a:t>Sigmod(FM + DNN output)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Learning Architecture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050" y="1674250"/>
            <a:ext cx="3598575" cy="19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6424888" y="3813300"/>
            <a:ext cx="660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DNN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50" y="1725150"/>
            <a:ext cx="3678400" cy="18980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2058750" y="3813300"/>
            <a:ext cx="669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525" y="785250"/>
            <a:ext cx="6447125" cy="313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300" y="4030825"/>
            <a:ext cx="4586201" cy="6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638100" cy="24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1. </a:t>
            </a:r>
            <a:r>
              <a:rPr lang="zh-TW">
                <a:solidFill>
                  <a:srgbClr val="000000"/>
                </a:solidFill>
              </a:rPr>
              <a:t>DNN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25" y="1476725"/>
            <a:ext cx="31656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25" y="2049425"/>
            <a:ext cx="2812935" cy="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232" y="2649550"/>
            <a:ext cx="2871300" cy="4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493350" y="1284975"/>
            <a:ext cx="363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2.  FM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8375" y="1755925"/>
            <a:ext cx="4726501" cy="30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048" y="4234400"/>
            <a:ext cx="3340701" cy="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825750" y="3767525"/>
            <a:ext cx="13530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3. sigmod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Experimental Result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{95D3F3B1-7723-47CA-A9B7-A2D1E8606BFA}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AUC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LogLoss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Times(s)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DeepFM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0.7396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0.5563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2987.3961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0.7347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0.5617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3286.9882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WDL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0.7419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0.5377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2991.12163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NFM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0.7407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0.537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3100.4507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