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1EEE6-B282-4507-A4DE-0EC4EBD93D98}" v="14" dt="2023-01-21T18:20:20.746"/>
    <p1510:client id="{CB208ECF-6960-629A-6FE8-5A0BAA9C6D0C}" v="268" dt="2023-01-22T12:40:42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1/22/2023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9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7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2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9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2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8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03CAE-5802-97C6-5847-6682DA8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62" r="-2" b="12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8974577" cy="4664845"/>
          </a:xfrm>
        </p:spPr>
        <p:txBody>
          <a:bodyPr>
            <a:normAutofit/>
          </a:bodyPr>
          <a:lstStyle/>
          <a:p>
            <a:r>
              <a:rPr lang="en-US" sz="7400" dirty="0"/>
              <a:t>MOBILE PHONE JAMMER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Estimated deadline – 06/02/2022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6FE3F574-DA04-B750-AB9F-F318069077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877" r="10877"/>
          <a:stretch/>
        </p:blipFill>
        <p:spPr>
          <a:xfrm>
            <a:off x="6257079" y="1096772"/>
            <a:ext cx="4953271" cy="44617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5C213-D2F3-B725-927A-A0CC18EC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The device made will block the signal from the tower that the mobile generally receives. This will be done by using the frequency of the signal generated by 555 timer.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034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87C0-9FD1-2BDE-3E24-5B27FF2A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701257"/>
            <a:ext cx="7559725" cy="766194"/>
          </a:xfrm>
        </p:spPr>
        <p:txBody>
          <a:bodyPr/>
          <a:lstStyle/>
          <a:p>
            <a:r>
              <a:rPr lang="en-US" dirty="0"/>
              <a:t>Circuit Diagram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070749B-814C-10AB-2991-D9D4B25B8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806" y="1752745"/>
            <a:ext cx="8187484" cy="4406425"/>
          </a:xfrm>
        </p:spPr>
      </p:pic>
    </p:spTree>
    <p:extLst>
      <p:ext uri="{BB962C8B-B14F-4D97-AF65-F5344CB8AC3E}">
        <p14:creationId xmlns:p14="http://schemas.microsoft.com/office/powerpoint/2010/main" val="269386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8D18-B6BB-6574-D40A-F3994A6E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970259"/>
            <a:ext cx="8099824" cy="743166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ABBA4-F8F5-9152-A1D0-4E0696F98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28671"/>
            <a:ext cx="8267296" cy="415155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NE-555 timer IC –1</a:t>
            </a:r>
          </a:p>
          <a:p>
            <a:r>
              <a:rPr lang="en-US" dirty="0"/>
              <a:t>PCB Board</a:t>
            </a:r>
          </a:p>
          <a:p>
            <a:r>
              <a:rPr lang="en-US" dirty="0"/>
              <a:t>NE-555Timer IC Holder – 1</a:t>
            </a:r>
          </a:p>
          <a:p>
            <a:r>
              <a:rPr lang="en-US" dirty="0"/>
              <a:t>BF495 IC – 1</a:t>
            </a:r>
          </a:p>
          <a:p>
            <a:r>
              <a:rPr lang="en-US" dirty="0"/>
              <a:t>1-30PF Timmer(variable capacitance) - 1</a:t>
            </a:r>
          </a:p>
          <a:p>
            <a:r>
              <a:rPr lang="en-US" dirty="0"/>
              <a:t>Slide Switch – 1</a:t>
            </a:r>
          </a:p>
          <a:p>
            <a:r>
              <a:rPr lang="en-US" dirty="0"/>
              <a:t>Power Connector</a:t>
            </a:r>
          </a:p>
          <a:p>
            <a:r>
              <a:rPr lang="en-US" dirty="0"/>
              <a:t>LED – 1</a:t>
            </a:r>
          </a:p>
          <a:p>
            <a:r>
              <a:rPr lang="en-US" dirty="0"/>
              <a:t>Copper Wire</a:t>
            </a:r>
          </a:p>
          <a:p>
            <a:r>
              <a:rPr lang="en-US" dirty="0"/>
              <a:t>Battery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0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Hands holding each other's wrists and interlinked to form a circle">
            <a:extLst>
              <a:ext uri="{FF2B5EF4-FFF2-40B4-BE49-F238E27FC236}">
                <a16:creationId xmlns:a16="http://schemas.microsoft.com/office/drawing/2014/main" id="{4ECFF56E-8D9E-C2E1-A7E4-60A1A78D7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A86E0-9531-4677-6A17-D3F78BD6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Name – Aryaman&amp;Dikshant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D4F8E-E07C-B5E6-9214-20BD8A7D1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5650781"/>
            <a:ext cx="9316409" cy="45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Made By - Dikshant</a:t>
            </a:r>
          </a:p>
        </p:txBody>
      </p:sp>
    </p:spTree>
    <p:extLst>
      <p:ext uri="{BB962C8B-B14F-4D97-AF65-F5344CB8AC3E}">
        <p14:creationId xmlns:p14="http://schemas.microsoft.com/office/powerpoint/2010/main" val="4051690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382029"/>
      </a:dk2>
      <a:lt2>
        <a:srgbClr val="E2E3E8"/>
      </a:lt2>
      <a:accent1>
        <a:srgbClr val="B5A020"/>
      </a:accent1>
      <a:accent2>
        <a:srgbClr val="D56B17"/>
      </a:accent2>
      <a:accent3>
        <a:srgbClr val="E72E29"/>
      </a:accent3>
      <a:accent4>
        <a:srgbClr val="D51761"/>
      </a:accent4>
      <a:accent5>
        <a:srgbClr val="E729C2"/>
      </a:accent5>
      <a:accent6>
        <a:srgbClr val="AB17D5"/>
      </a:accent6>
      <a:hlink>
        <a:srgbClr val="BF3F91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MadridVTI</vt:lpstr>
      <vt:lpstr>MOBILE PHONE JAMMER  Estimated deadline – 06/02/2022</vt:lpstr>
      <vt:lpstr>PowerPoint Presentation</vt:lpstr>
      <vt:lpstr>Circuit Diagram</vt:lpstr>
      <vt:lpstr>Components Required</vt:lpstr>
      <vt:lpstr>Team Name – Aryaman&amp;Dikshant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96</cp:revision>
  <dcterms:created xsi:type="dcterms:W3CDTF">2023-01-21T18:18:02Z</dcterms:created>
  <dcterms:modified xsi:type="dcterms:W3CDTF">2023-01-22T12:53:14Z</dcterms:modified>
</cp:coreProperties>
</file>