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92" r:id="rId15"/>
  </p:sldMasterIdLst>
  <p:sldIdLst>
    <p:sldId id="300" r:id="rId17"/>
    <p:sldId id="306" r:id="rId18"/>
    <p:sldId id="309" r:id="rId19"/>
    <p:sldId id="310" r:id="rId20"/>
    <p:sldId id="311" r:id="rId21"/>
    <p:sldId id="308" r:id="rId22"/>
    <p:sldId id="307" r:id="rId23"/>
    <p:sldId id="312" r:id="rId24"/>
    <p:sldId id="313" r:id="rId25"/>
    <p:sldId id="316" r:id="rId26"/>
    <p:sldId id="317" r:id="rId27"/>
    <p:sldId id="314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맑은 고딕" panose="020B0503020000020004" pitchFamily="50" charset="-127">
        <p:regular r:id="rId1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2.fntdata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4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9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8A66-4869-4F59-AA7D-A0087F28B82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526133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647125147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6231459358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3601546962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311019841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796978467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55131116334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7431116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401119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r" latinLnBrk="0">
              <a:lnSpc>
                <a:spcPct val="100000"/>
              </a:lnSpc>
              <a:buFontTx/>
              <a:buNone/>
            </a:pPr>
            <a:r>
              <a:rPr lang="en-US" altLang="ko-KR"/>
              <a:t>mini Lab 06 RAM</a:t>
            </a:r>
            <a:r>
              <a:rPr lang="ko-KR" altLang="en-US"/>
              <a:t> 분석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4400"/>
              <a:t>201810766 김필규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38342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838200" y="5003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>
              <a:lnSpc>
                <a:spcPct val="100000"/>
              </a:lnSpc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다음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 page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VHDL code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를 이용하여 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Async, Dual-port, Single-address RAM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구현하라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lnSpc>
                <a:spcPct val="100000"/>
              </a:lnSpc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14" descr="C:/Users/SW중심대학사업단/AppData/Roaming/PolarisOffice/ETemp/11604_6011720/fImage4052613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375" y="1496060"/>
            <a:ext cx="5250815" cy="5022215"/>
          </a:xfrm>
          <a:prstGeom prst="rect"/>
          <a:noFill/>
        </p:spPr>
      </p:pic>
      <p:sp>
        <p:nvSpPr>
          <p:cNvPr id="7" name="도형 15"/>
          <p:cNvSpPr>
            <a:spLocks/>
          </p:cNvSpPr>
          <p:nvPr/>
        </p:nvSpPr>
        <p:spPr>
          <a:xfrm rot="0">
            <a:off x="7951470" y="2484755"/>
            <a:ext cx="3796030" cy="3045460"/>
          </a:xfrm>
          <a:prstGeom prst="wedgeRoundRectCallout">
            <a:avLst>
              <a:gd name="adj1" fmla="val -76181"/>
              <a:gd name="adj2" fmla="val 16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두개의 클럭에 두개의 address port 가 동기화되어있다. 이전과 다르게 데이터 read 와 write를 동시에 할수 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685800" indent="-228600" latinLnBrk="0" lvl="1">
              <a:lnSpc>
                <a:spcPct val="100000"/>
              </a:lnSpc>
              <a:buFont typeface="Arial"/>
              <a:buChar char="•"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6-2. 의미 예측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4400">
                <a:latin typeface="맑은 고딕" charset="0"/>
                <a:ea typeface="맑은 고딕" charset="0"/>
                <a:cs typeface="+mj-cs"/>
              </a:rPr>
            </a:br>
            <a:r>
              <a:rPr lang="en-US" altLang="ko-KR" sz="2400">
                <a:latin typeface="맑은 고딕" charset="0"/>
                <a:ea typeface="맑은 고딕" charset="0"/>
                <a:cs typeface="+mn-cs"/>
              </a:rPr>
              <a:t>dual port, dual address, dual clock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이란 어떤 의미인가</a:t>
            </a:r>
            <a:r>
              <a:rPr lang="en-US" altLang="ko-KR" sz="2400">
                <a:latin typeface="맑은 고딕" charset="0"/>
                <a:ea typeface="맑은 고딕" charset="0"/>
                <a:cs typeface="+mn-cs"/>
              </a:rPr>
              <a:t>?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84530" y="23768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포트도 두개 어드레스도 두개 클럭도 두개있는 구조일것이다.</a:t>
            </a:r>
            <a:endParaRPr lang="ko-KR" altLang="en-US" sz="28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한개일때보다 좋은 성능을 가질것이다.</a:t>
            </a:r>
            <a:endParaRPr lang="ko-KR" altLang="en-US" sz="28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각각의 클럭이 각각의 어드레스에 영향을 줄것이다.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29615" y="2749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6-2 RTL Viewer</a:t>
            </a:r>
            <a:endParaRPr lang="ko-KR" altLang="en-US"/>
          </a:p>
        </p:txBody>
      </p:sp>
      <p:pic>
        <p:nvPicPr>
          <p:cNvPr id="4" name="그림 13" descr="C:/Users/SW중심대학사업단/AppData/Roaming/PolarisOffice/ETemp/11604_6011720/fImage2864712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80" y="1997075"/>
            <a:ext cx="10639425" cy="4446270"/>
          </a:xfrm>
          <a:prstGeom prst="rect"/>
          <a:noFill/>
        </p:spPr>
      </p:pic>
      <p:sp>
        <p:nvSpPr>
          <p:cNvPr id="5" name="텍스트 상자 28"/>
          <p:cNvSpPr txBox="1">
            <a:spLocks/>
          </p:cNvSpPr>
          <p:nvPr/>
        </p:nvSpPr>
        <p:spPr>
          <a:xfrm rot="0">
            <a:off x="5720080" y="1509395"/>
            <a:ext cx="57473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두개의 Address로 각각 다른 클럭에 귀속되어있는 모습이다. clock 1 의 rising edge에서 write 된 데이터는 그때의 write address에 저장된다. 그후 write과는 독립적으로 clock 2 의 rising edge에서 wr값이 0 일때 해당하는 address에 저장된 값이 data_ out으로 입력될것이다.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0"/>
          <p:cNvSpPr txBox="1">
            <a:spLocks/>
          </p:cNvSpPr>
          <p:nvPr/>
        </p:nvSpPr>
        <p:spPr>
          <a:xfrm rot="0">
            <a:off x="5340350" y="713740"/>
            <a:ext cx="6804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6-2 시뮬레이션</a:t>
            </a:r>
            <a:endParaRPr lang="ko-KR" altLang="en-US"/>
          </a:p>
        </p:txBody>
      </p:sp>
      <p:pic>
        <p:nvPicPr>
          <p:cNvPr id="4" name="그림 16" descr="C:/Users/SW중심대학사업단/AppData/Roaming/PolarisOffice/ETemp/11604_6011720/fImage60623145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7555" y="1636395"/>
            <a:ext cx="9417685" cy="2222500"/>
          </a:xfrm>
          <a:prstGeom prst="rect"/>
          <a:noFill/>
        </p:spPr>
      </p:pic>
      <p:sp>
        <p:nvSpPr>
          <p:cNvPr id="5" name="텍스트 상자 17"/>
          <p:cNvSpPr txBox="1">
            <a:spLocks/>
          </p:cNvSpPr>
          <p:nvPr/>
        </p:nvSpPr>
        <p:spPr>
          <a:xfrm rot="0">
            <a:off x="975995" y="4111625"/>
            <a:ext cx="9334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빨간 동그라미 부분에서 CLOCK 1 의 RISING EDGE 에 0번지에 00010101을 저장했다.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보라색 동그라미 부분에서는 1번지에 00001001을 저장했다.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파란 동그라미 부분에서 0번지에 저장된값이 출력될줄 알았지만 WR이 1 로 너무 빠르게 변한이유로 반영되지 않은듯하다.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노란 막대기 부분에서는 READ ADDRESS 가 1번지를 가르키고 있음으로 저장되었던 값을 출력하는 모습이다. 듀얼 클럭 듀얼 어드레스라 별개로 진행되어 효율적이고 빠르게 반응하는듯하다.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8"/>
          <p:cNvSpPr>
            <a:spLocks/>
          </p:cNvSpPr>
          <p:nvPr/>
        </p:nvSpPr>
        <p:spPr>
          <a:xfrm rot="0">
            <a:off x="5584190" y="1798320"/>
            <a:ext cx="777875" cy="904240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2"/>
          <p:cNvSpPr>
            <a:spLocks/>
          </p:cNvSpPr>
          <p:nvPr/>
        </p:nvSpPr>
        <p:spPr>
          <a:xfrm rot="0">
            <a:off x="6532880" y="2701925"/>
            <a:ext cx="777875" cy="904240"/>
          </a:xfrm>
          <a:prstGeom prst="ellipse"/>
          <a:noFill/>
          <a:ln w="1270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 rot="0">
            <a:off x="6822440" y="1843405"/>
            <a:ext cx="777875" cy="904240"/>
          </a:xfrm>
          <a:prstGeom prst="ellipse"/>
          <a:noFill/>
          <a:ln w="12700" cap="flat" cmpd="sng">
            <a:solidFill>
              <a:srgbClr val="8000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6-2 시뮬레이션</a:t>
            </a:r>
            <a:endParaRPr lang="ko-KR" altLang="en-US"/>
          </a:p>
        </p:txBody>
      </p:sp>
      <p:pic>
        <p:nvPicPr>
          <p:cNvPr id="4" name="그림 26" descr="C:/Users/SW중심대학사업단/AppData/Roaming/PolarisOffice/ETemp/11604_6011720/fImage7236015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" y="1591945"/>
            <a:ext cx="12192635" cy="1614170"/>
          </a:xfrm>
          <a:prstGeom prst="rect"/>
          <a:noFill/>
        </p:spPr>
      </p:pic>
      <p:sp>
        <p:nvSpPr>
          <p:cNvPr id="5" name="텍스트 상자 27"/>
          <p:cNvSpPr txBox="1">
            <a:spLocks/>
          </p:cNvSpPr>
          <p:nvPr/>
        </p:nvSpPr>
        <p:spPr>
          <a:xfrm rot="0">
            <a:off x="840740" y="4871085"/>
            <a:ext cx="10906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* 두개의 Addess로 각각 다른 클럭에 귀속되어있는 모습이다. clock 1 의 rising edge에서 write 된 데이터는 그때의 write address에 저장된다.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*  그후 write과는 독립적으로 clock 2 의 rising edge에서 wr값이 0 일때 해당하는 address에 저장된 값이 data_ out으로 입력됨을 볼수있다.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840740" y="3650615"/>
            <a:ext cx="7798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800" b="1">
                <a:latin typeface="맑은 고딕" charset="0"/>
                <a:ea typeface="맑은 고딕" charset="0"/>
              </a:rPr>
              <a:t>듀얼 포트, 듀얼 어드레스 , 듀얼 클럭의 의미를 생각하며 분석해보자.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Discussion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     컴퓨터를 살때, 램, 롬 과같은 이야기를 많이 들었습니다. 어떤것인지 구조를 이해하면서 보니 흥미로웠습니다. 실습을 통해서 실제로 쓰이고있는 Dual port ram 에 대한 구조를 들여다 봤습니다. 비록 교수님이 주신 코드로 분석했지만, 완전히 이해하고 시뮬레이션을 해야 유효한 시뮬레이션을 얻어낼 수 있어서, RTL viwer 을 해석하는것에 많은 시간을 들였습니다.  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		두가지 클럭에대한 아웃풋을 분석하는 과정은 꽤나 머리아팠지만 하나하나 짚으면서 따라가니 시뮬레이션웨이브를 보는 이유를 처음으로 느꼈습니다. 쉬운것만 볼때는 왜 굳이 시뮬레이션으로 봐야하는것인지에대한 의문이 있었는데 좀 더 복잡한 구조일수록 모델심을 이용한 시뮬레이션이 정말 필요하다는 것을 깨달았습니다.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 rot="0">
            <a:off x="838200" y="5003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>
              <a:lnSpc>
                <a:spcPct val="100000"/>
              </a:lnSpc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다음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 page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VHDL code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를 이용하여 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Async, Dual-port, Single-address RAM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구현하라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lnSpc>
                <a:spcPct val="100000"/>
              </a:lnSpc>
              <a:buFont typeface="Arial"/>
              <a:buChar char="•"/>
            </a:pPr>
            <a:endParaRPr lang="ko-KR" altLang="en-US"/>
          </a:p>
        </p:txBody>
      </p:sp>
      <p:pic>
        <p:nvPicPr>
          <p:cNvPr id="6" name="그림 2" descr="C:/Users/SW중심대학사업단/AppData/Roaming/PolarisOffice/ETemp/11604_6011720/fImage311019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1810" y="1824355"/>
            <a:ext cx="7097395" cy="44742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9577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6-1. Async의 의미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12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Sync RAM은 clk을 사용해서 메모리의 access를 조정하지만 이번 실습의 Async RAM 은 클록이 없이 input 에 대한 output이 즉각적으로 반환된다.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Sync 방식이 Async 방시보다 더 복잡힌 패턴의 연산 수행이 가능하다.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6-1Dual port 의 의미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Single port 와 달리, Data_in Data_ out 두포트 각각을 이용하여  읽기와 쓰기를 수행할 수있다. 두포트는 wr의 값에 따라서 1일때는 데이터를 입력 해주고, 0이라면 ram block 이 가진 메모리를 random_ out 으로 내보낸다.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이와같은 듀얼포트는 빠른 데이터 처리를 할 수 있게된다.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6-1 Single address 의 의미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한개의 address 포트로 read할때의 address와 write 할 때의 address 를 표현해준다.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RTL viewer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937895" y="4472305"/>
            <a:ext cx="10516235" cy="200660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Cyclone4 에 내장된 ASYNC_ RAM 블록을 사용했다. clock이 없는 비동기식 램이다.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Data_out 은  wr 값에의해 write 하는 동안에는 read out이 되지 않도록 하는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tri-state buffer에 연결되어있다.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Single address로써 Read ,write이 모두 같은 address port 를 사용하고있다.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1" descr="C:/Users/SW중심대학사업단/AppData/Roaming/PolarisOffice/ETemp/11604_6011720/fImage297969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350" y="1524000"/>
            <a:ext cx="10012680" cy="2849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SW중심대학사업단/AppData/Roaming/PolarisOffice/ETemp/11604_6011720/fImage35513111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105" y="2703830"/>
            <a:ext cx="5413375" cy="2158365"/>
          </a:xfrm>
          <a:prstGeom prst="rect"/>
          <a:noFill/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6795135" y="3288665"/>
            <a:ext cx="511492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첫번째 write 구간을 지난후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address 0번지 메모리에 00001001이 담겨있다는것을 알 수있었다.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짧은 순간이었지만 wr이 0으로 바뀌면서 0번지가 data_out 되면서 같은값을 out 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제목 6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6-1 시뮬레이션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94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6-1 시뮬레이션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8" descr="C:/Users/SW중심대학사업단/AppData/Roaming/PolarisOffice/ETemp/11604_6011720/fImage3743111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1899285"/>
            <a:ext cx="7379335" cy="1860550"/>
          </a:xfrm>
          <a:prstGeom prst="rect"/>
          <a:noFill/>
        </p:spPr>
      </p:pic>
      <p:sp>
        <p:nvSpPr>
          <p:cNvPr id="4" name="텍스트 상자 9"/>
          <p:cNvSpPr txBox="1">
            <a:spLocks/>
          </p:cNvSpPr>
          <p:nvPr/>
        </p:nvSpPr>
        <p:spPr>
          <a:xfrm rot="0">
            <a:off x="1536065" y="4310380"/>
            <a:ext cx="89554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두번째 write 은 일부로 data in 이 변경되는 구간에 설정해보았다.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Async ram답게 즉각적으로 address 1번지에 변경후의 값을 저장했다.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파랑색 부분에 마우스를 대보니 ZZZZZ이러한 output value가 있었다.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Wr 가 1일때 z 값을 output 한다고 써놓은 포이 코드의 결과물인듯 하다.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0"/>
          <p:cNvSpPr txBox="1">
            <a:spLocks/>
          </p:cNvSpPr>
          <p:nvPr>
            <p:ph type="title" idx="3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6-1 시뮬레이션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11" descr="C:/Users/SW중심대학사업단/AppData/Roaming/PolarisOffice/ETemp/11604_6011720/fImage354011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870" y="1692910"/>
            <a:ext cx="9969500" cy="1868170"/>
          </a:xfrm>
          <a:prstGeom prst="rect"/>
          <a:noFill/>
        </p:spPr>
      </p:pic>
      <p:sp>
        <p:nvSpPr>
          <p:cNvPr id="4" name="텍스트 상자 12"/>
          <p:cNvSpPr txBox="1">
            <a:spLocks/>
          </p:cNvSpPr>
          <p:nvPr/>
        </p:nvSpPr>
        <p:spPr>
          <a:xfrm rot="0">
            <a:off x="1463675" y="4427855"/>
            <a:ext cx="925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다시 0번지 주소일때는 이전에 저장해놓았던 00001001 이 출력되는 것을 확인할 수 있다. SRAM은 전력이 공급되는한 이 정보를 계속 유지할 것이다.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69</Paragraphs>
  <Words>324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Joung Jinoo</dc:creator>
  <cp:lastModifiedBy>po_user</cp:lastModifiedBy>
  <dc:title>PowerPoint 프레젠테이션</dc:title>
  <cp:version>9.104.123.46490</cp:version>
  <dcterms:modified xsi:type="dcterms:W3CDTF">2022-04-12T02:34:27Z</dcterms:modified>
</cp:coreProperties>
</file>