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4522" r:id="rId54"/>
    <p:sldMasterId id="2147484523" r:id="rId56"/>
    <p:sldMasterId id="2147484524" r:id="rId58"/>
  </p:sldMasterIdLst>
  <p:sldIdLst>
    <p:sldId id="291" r:id="rId60"/>
    <p:sldId id="290" r:id="rId61"/>
    <p:sldId id="292" r:id="rId62"/>
    <p:sldId id="293" r:id="rId63"/>
    <p:sldId id="289" r:id="rId64"/>
    <p:sldId id="295" r:id="rId65"/>
    <p:sldId id="288" r:id="rId66"/>
    <p:sldId id="296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  <p:embeddedFontLst>
    <p:embeddedFont>
      <p:font typeface="Gill Sans MT" panose="020B0502020104020203" pitchFamily="34" charset="0">
        <p:regular r:id="rId7"/>
        <p:bold r:id="rId2"/>
        <p:italic r:id="rId17"/>
        <p:boldItalic r:id="rId14"/>
      </p:font>
    </p:embeddedFont>
    <p:embeddedFont>
      <p:font typeface="Bookman Old Style" panose="02050604050505020204" pitchFamily="18" charset="0">
        <p:regular r:id="rId11"/>
        <p:bold r:id="rId8"/>
        <p:italic r:id="rId1"/>
        <p:boldItalic r:id="rId12"/>
      </p:font>
    </p:embeddedFont>
    <p:embeddedFont>
      <p:font typeface="맑은 고딕" panose="020B0503020000020004" pitchFamily="50" charset="-127">
        <p:regular r:id="rId10"/>
        <p:bold r:id="rId3"/>
      </p:font>
    </p:embeddedFont>
    <p:embeddedFont>
      <p:font typeface="Wingdings 3" panose="05040102010807070707" pitchFamily="18" charset="2">
        <p:regular r:id="rId18"/>
      </p:font>
    </p:embeddedFont>
    <p:embeddedFont>
      <p:font typeface="Comic Sans MS" panose="030F0702030302020204" pitchFamily="66" charset="0">
        <p:regular r:id="rId16"/>
        <p:bold r:id="rId13"/>
        <p:italic r:id="rId9"/>
        <p:boldItalic r:id="rId4"/>
      </p:font>
    </p:embeddedFont>
    <p:embeddedFont>
      <p:font typeface="Trebuchet MS" panose="020B0603020202020204" pitchFamily="34" charset="0">
        <p:regular r:id="rId19"/>
        <p:bold r:id="rId15"/>
        <p:italic r:id="rId5"/>
        <p:boldItalic r:id="rId20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7.fntdata"></Relationship><Relationship Id="rId2" Type="http://schemas.openxmlformats.org/officeDocument/2006/relationships/font" Target="fonts/font2.fntdata"></Relationship><Relationship Id="rId3" Type="http://schemas.openxmlformats.org/officeDocument/2006/relationships/font" Target="fonts/font10.fntdata"></Relationship><Relationship Id="rId4" Type="http://schemas.openxmlformats.org/officeDocument/2006/relationships/font" Target="fonts/font15.fntdata"></Relationship><Relationship Id="rId5" Type="http://schemas.openxmlformats.org/officeDocument/2006/relationships/font" Target="fonts/font18.fntdata"></Relationship><Relationship Id="rId6" Type="http://schemas.openxmlformats.org/officeDocument/2006/relationships/tableStyles" Target="tableStyles.xml"></Relationship><Relationship Id="rId7" Type="http://schemas.openxmlformats.org/officeDocument/2006/relationships/font" Target="fonts/font1.fntdata"></Relationship><Relationship Id="rId8" Type="http://schemas.openxmlformats.org/officeDocument/2006/relationships/font" Target="fonts/font6.fntdata"></Relationship><Relationship Id="rId9" Type="http://schemas.openxmlformats.org/officeDocument/2006/relationships/font" Target="fonts/font14.fntdata"></Relationship><Relationship Id="rId10" Type="http://schemas.openxmlformats.org/officeDocument/2006/relationships/font" Target="fonts/font9.fntdata"></Relationship><Relationship Id="rId11" Type="http://schemas.openxmlformats.org/officeDocument/2006/relationships/font" Target="fonts/font5.fntdata"></Relationship><Relationship Id="rId12" Type="http://schemas.openxmlformats.org/officeDocument/2006/relationships/font" Target="fonts/font8.fntdata"></Relationship><Relationship Id="rId13" Type="http://schemas.openxmlformats.org/officeDocument/2006/relationships/font" Target="fonts/font13.fntdata"></Relationship><Relationship Id="rId14" Type="http://schemas.openxmlformats.org/officeDocument/2006/relationships/font" Target="fonts/font4.fntdata"></Relationship><Relationship Id="rId15" Type="http://schemas.openxmlformats.org/officeDocument/2006/relationships/font" Target="fonts/font17.fntdata"></Relationship><Relationship Id="rId16" Type="http://schemas.openxmlformats.org/officeDocument/2006/relationships/font" Target="fonts/font12.fntdata"></Relationship><Relationship Id="rId17" Type="http://schemas.openxmlformats.org/officeDocument/2006/relationships/font" Target="fonts/font3.fntdata"></Relationship><Relationship Id="rId18" Type="http://schemas.openxmlformats.org/officeDocument/2006/relationships/font" Target="fonts/font11.fntdata"></Relationship><Relationship Id="rId19" Type="http://schemas.openxmlformats.org/officeDocument/2006/relationships/font" Target="fonts/font16.fntdata"></Relationship><Relationship Id="rId20" Type="http://schemas.openxmlformats.org/officeDocument/2006/relationships/font" Target="fonts/font19.fntdata"></Relationship><Relationship Id="rId54" Type="http://schemas.openxmlformats.org/officeDocument/2006/relationships/slideMaster" Target="slideMasters/slideMaster1.xml"></Relationship><Relationship Id="rId55" Type="http://schemas.openxmlformats.org/officeDocument/2006/relationships/theme" Target="theme/theme1.xml"></Relationship><Relationship Id="rId56" Type="http://schemas.openxmlformats.org/officeDocument/2006/relationships/slideMaster" Target="slideMasters/slideMaster2.xml"></Relationship><Relationship Id="rId58" Type="http://schemas.openxmlformats.org/officeDocument/2006/relationships/slideMaster" Target="slideMasters/slideMaster3.xml"></Relationship><Relationship Id="rId60" Type="http://schemas.openxmlformats.org/officeDocument/2006/relationships/slide" Target="slides/slide1.xml"></Relationship><Relationship Id="rId61" Type="http://schemas.openxmlformats.org/officeDocument/2006/relationships/slide" Target="slides/slide2.xml"></Relationship><Relationship Id="rId62" Type="http://schemas.openxmlformats.org/officeDocument/2006/relationships/slide" Target="slides/slide3.xml"></Relationship><Relationship Id="rId63" Type="http://schemas.openxmlformats.org/officeDocument/2006/relationships/slide" Target="slides/slide4.xml"></Relationship><Relationship Id="rId64" Type="http://schemas.openxmlformats.org/officeDocument/2006/relationships/slide" Target="slides/slide5.xml"></Relationship><Relationship Id="rId65" Type="http://schemas.openxmlformats.org/officeDocument/2006/relationships/slide" Target="slides/slide6.xml"></Relationship><Relationship Id="rId66" Type="http://schemas.openxmlformats.org/officeDocument/2006/relationships/slide" Target="slides/slide7.xml"></Relationship><Relationship Id="rId67" Type="http://schemas.openxmlformats.org/officeDocument/2006/relationships/slide" Target="slides/slide8.xml"></Relationship><Relationship Id="rId68" Type="http://schemas.openxmlformats.org/officeDocument/2006/relationships/viewProps" Target="viewProps.xml"></Relationship><Relationship Id="rId6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4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6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0C57CD-7998-4C50-97D1-637D2AE6060F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 dirty="0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4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DF6120-F1F0-4C60-9FE9-39AC71A9C79D}" type="datetimeFigureOut">
              <a:rPr 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3/28/2022</a:t>
            </a:fld>
            <a:endParaRPr lang="en-US" b="1" dirty="0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C910ED-A44B-4722-BC5E-5382E0536269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 dirty="0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50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DDE9EC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DDE9EC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52E5C8-7B0F-4810-8097-12FCA1D75AE7}" type="slidenum">
              <a:rPr lang="ko-KR" altLang="en-US" b="1" smtClean="0">
                <a:solidFill>
                  <a:srgbClr val="DDE9EC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D3ED0830-C25D-4B5F-9742-192BCC41023A}" type="slidenum">
              <a:rPr lang="en-US" altLang="ko-KR" b="1" smtClean="0">
                <a:solidFill>
                  <a:srgbClr val="DDE9EC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DDE9EC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08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B65800-8F4D-4A6F-B9BF-0F92658798BC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98C9857B-AF33-47FF-AB44-E718D53D1270}" type="slidenum">
              <a:rPr lang="en-US" altLang="ko-KR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037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1F2FC1-3FF5-4721-A065-9455C7EED90D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F39A89F9-F97E-4368-97CC-86BA7DF23801}" type="slidenum">
              <a:rPr lang="en-US" altLang="ko-KR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279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79D76A-431B-48B5-A619-B8D26BAA9F40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44D9C70E-9F2E-46BE-B065-B092C86788D6}" type="slidenum">
              <a:rPr lang="en-US" altLang="ko-KR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446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5A18C-6DDF-454F-B98D-A0026F56FC92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A3556D69-D0D6-410B-9C70-28D1EDFB6626}" type="slidenum">
              <a:rPr lang="en-US" altLang="ko-KR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962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723D27-96A5-4766-96A4-6C937B97CBF0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205363CD-AAA7-4B6F-BE61-2B28B8719562}" type="slidenum">
              <a:rPr lang="en-US" altLang="ko-KR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31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3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DDE9EC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DDE9EC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2A6709-E07D-4B08-A338-3BBA911CC96E}" type="slidenum">
              <a:rPr lang="ko-KR" altLang="en-US" b="1" smtClean="0">
                <a:solidFill>
                  <a:srgbClr val="DDE9EC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55B4A8C7-F032-4A4A-9174-5A2AB86493C4}" type="slidenum">
              <a:rPr lang="en-US" altLang="ko-KR" b="1" smtClean="0">
                <a:solidFill>
                  <a:srgbClr val="DDE9EC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DDE9EC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8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D8B6E-68FC-4B0A-BCF0-87CE6FB9B547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2D2DA0CF-E02B-466F-8B79-3D9E51D6E106}" type="slidenum">
              <a:rPr lang="en-US" altLang="ko-KR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07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DC498A-F7C6-405E-B287-599DBDE21861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fld id="{27A83626-2454-4DFC-8935-5C32890A1D53}" type="slidenum">
              <a:rPr lang="en-US" altLang="ko-KR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70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ctrTitle"/>
          </p:nvPr>
        </p:nvSpPr>
        <p:spPr>
          <a:xfrm rot="0">
            <a:off x="1625600" y="3886200"/>
            <a:ext cx="9144635" cy="991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ubTitle"/>
          </p:nvPr>
        </p:nvSpPr>
        <p:spPr>
          <a:xfrm rot="0">
            <a:off x="1625600" y="5124450"/>
            <a:ext cx="9144635" cy="534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>
            <p:ph type="dt"/>
          </p:nvPr>
        </p:nvSpPr>
        <p:spPr>
          <a:xfrm rot="0">
            <a:off x="8534400" y="6355080"/>
            <a:ext cx="30486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4/4/2022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>
            <p:ph type="ftr"/>
          </p:nvPr>
        </p:nvSpPr>
        <p:spPr>
          <a:xfrm rot="0">
            <a:off x="3864610" y="6355080"/>
            <a:ext cx="463359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>
            <p:ph type="sldNum"/>
          </p:nvPr>
        </p:nvSpPr>
        <p:spPr>
          <a:xfrm rot="0">
            <a:off x="1621155" y="6355080"/>
            <a:ext cx="1626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1206500" y="3648075"/>
            <a:ext cx="9754235" cy="1280795"/>
          </a:xfrm>
          <a:prstGeom prst="rect"/>
          <a:noFill/>
          <a:ln w="6350" cap="rnd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1219200" y="5048250"/>
            <a:ext cx="9754235" cy="686435"/>
          </a:xfrm>
          <a:prstGeom prst="rect"/>
          <a:noFill/>
          <a:ln w="6350" cap="rnd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206500" y="3648075"/>
            <a:ext cx="305435" cy="128079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1219200" y="5048250"/>
            <a:ext cx="305435" cy="68643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152400"/>
            <a:ext cx="10973435" cy="991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534400" y="6356350"/>
            <a:ext cx="305371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4/4/2022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obj"/>
          </p:nvPr>
        </p:nvSpPr>
        <p:spPr>
          <a:xfrm rot="0">
            <a:off x="609600" y="1219200"/>
            <a:ext cx="10973435" cy="49383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¨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¨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1">
        <a:schemeClr val="tx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625600" y="2971800"/>
            <a:ext cx="9144635" cy="1067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727200" y="4267200"/>
            <a:ext cx="9043035" cy="11436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eaLnBrk="1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534400" y="6355080"/>
            <a:ext cx="30486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4/4/2022</a:t>
            </a:fld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864610" y="6355080"/>
            <a:ext cx="463359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426210" y="6355080"/>
            <a:ext cx="2027554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나눔고딕" charset="0"/>
                <a:ea typeface="나눔고딕" charset="0"/>
              </a:rPr>
              <a:t>‹#›</a:t>
            </a:fld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19200" y="2819400"/>
            <a:ext cx="9754235" cy="1280795"/>
          </a:xfrm>
          <a:prstGeom prst="rect"/>
          <a:noFill/>
          <a:ln w="6350" cap="rnd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endParaRPr lang="ko-KR" altLang="en-US" sz="1800">
              <a:latin typeface="굴림" charset="0"/>
              <a:ea typeface="굴림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19200" y="2819400"/>
            <a:ext cx="305435" cy="128079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endParaRPr lang="ko-KR" altLang="en-US" sz="1800"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28600"/>
            <a:ext cx="10973435" cy="9150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4/4/2022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obj"/>
          </p:nvPr>
        </p:nvSpPr>
        <p:spPr>
          <a:xfrm rot="0">
            <a:off x="608965" y="1219200"/>
            <a:ext cx="5389245" cy="49383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•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•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obj"/>
          </p:nvPr>
        </p:nvSpPr>
        <p:spPr>
          <a:xfrm rot="0">
            <a:off x="6176010" y="1216025"/>
            <a:ext cx="5389245" cy="49383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•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•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28600"/>
            <a:ext cx="10973435" cy="9150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8965" y="1285875"/>
            <a:ext cx="5387975" cy="686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eaLnBrk="1" latinLnBrk="0" hangingPunct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196965" y="1295400"/>
            <a:ext cx="5389245" cy="686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eaLnBrk="1" latinLnBrk="0" hangingPunct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4/4/2022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>
            <p:ph type="obj"/>
          </p:nvPr>
        </p:nvSpPr>
        <p:spPr>
          <a:xfrm rot="0">
            <a:off x="609600" y="2133600"/>
            <a:ext cx="5385435" cy="4039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•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}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}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>
            <p:ph type="obj"/>
          </p:nvPr>
        </p:nvSpPr>
        <p:spPr>
          <a:xfrm rot="0">
            <a:off x="6197600" y="2133600"/>
            <a:ext cx="5385435" cy="4039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¨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¨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¨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◈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◈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28600"/>
            <a:ext cx="10973435" cy="9150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8/25/2007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8/25/2007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923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32800" y="304800"/>
            <a:ext cx="3353435" cy="838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32800" y="1219200"/>
            <a:ext cx="3353435" cy="48444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eaLnBrk="1" latinLnBrk="0" hangingPunct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8/25/2007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5400000">
            <a:off x="4213860" y="3324225"/>
            <a:ext cx="8047354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>
            <p:ph type="obj"/>
          </p:nvPr>
        </p:nvSpPr>
        <p:spPr>
          <a:xfrm rot="0">
            <a:off x="406400" y="304800"/>
            <a:ext cx="7620634" cy="57156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}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}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bg>
      <p:bgRef idx="1001">
        <a:schemeClr val="tx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501015"/>
            <a:ext cx="10973435" cy="675005"/>
          </a:xfrm>
          <a:prstGeom prst="rect"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square" lIns="27432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609600" y="1905000"/>
            <a:ext cx="10973435" cy="4270375"/>
          </a:xfrm>
          <a:prstGeom prst="rect"/>
          <a:solidFill>
            <a:schemeClr val="tx1">
              <a:shade val="50000"/>
            </a:schemeClr>
          </a:solidFill>
          <a:ln w="0">
            <a:noFill/>
            <a:prstDash/>
          </a:ln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09600" y="1219200"/>
            <a:ext cx="10973435" cy="5340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eaLnBrk="1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8/25/2007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나눔고딕" charset="0"/>
                <a:ea typeface="나눔고딕" charset="0"/>
              </a:rPr>
              <a:t>‹#›</a:t>
            </a:fld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eaLnBrk="1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09600" y="501015"/>
            <a:ext cx="244475" cy="6864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eaLnBrk="1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152400"/>
            <a:ext cx="10973435" cy="991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1219200"/>
            <a:ext cx="10973435" cy="49104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}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¨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¨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8/25/2007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74320" indent="-274320" eaLnBrk="1" latinLnBrk="0" hangingPunct="1">
              <a:buSzPct val="76000"/>
              <a:buFont typeface="Wingdings 3"/>
              <a:buChar char="¨"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548640" indent="-274320" eaLnBrk="1" latinLnBrk="0" hangingPunct="1">
              <a:buSzPct val="76000"/>
              <a:buFont typeface="Wingdings 3"/>
              <a:buChar char="¨"/>
            </a:pPr>
            <a:r>
              <a:rPr>
                <a:latin typeface="나눔고딕" charset="0"/>
                <a:ea typeface="나눔고딕" charset="0"/>
              </a:rPr>
              <a:t>둘째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822960" indent="-228600" eaLnBrk="1" latinLnBrk="0" hangingPunct="1">
              <a:buSzPct val="76000"/>
              <a:buFont typeface="Wingdings 3"/>
              <a:buChar char="¨"/>
            </a:pPr>
            <a:r>
              <a:rPr>
                <a:latin typeface="나눔고딕" charset="0"/>
                <a:ea typeface="나눔고딕" charset="0"/>
              </a:rPr>
              <a:t>셋째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097280" indent="-228600" eaLnBrk="1" latinLnBrk="0" hangingPunct="1">
              <a:buSzPct val="70000"/>
              <a:buFont typeface="Wingdings"/>
              <a:buChar char="}"/>
            </a:pPr>
            <a:r>
              <a:rPr>
                <a:latin typeface="나눔고딕" charset="0"/>
                <a:ea typeface="나눔고딕" charset="0"/>
              </a:rPr>
              <a:t>넷째 수준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1371600" indent="-228600" eaLnBrk="1" latinLnBrk="0" hangingPunct="1">
              <a:buSzPct val="70000"/>
              <a:buFont typeface="Wingdings"/>
              <a:buChar char="}"/>
            </a:pPr>
            <a:r>
              <a:rPr>
                <a:latin typeface="나눔고딕" charset="0"/>
                <a:ea typeface="나눔고딕" charset="0"/>
              </a:rPr>
              <a:t>다섯째 수준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8/25/2007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cxnSp>
        <p:nvCxnSpPr>
          <p:cNvPr id="7" name="Rect 0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>
            <a:lvl1pPr marL="0" indent="0" algn="ctr">
              <a:defRPr lang="en-GB" altLang="en-US" sz="1800"/>
            </a:lvl1pPr>
          </a:lstStyle>
          <a:p>
            <a:pPr marL="0" indent="0" algn="ctr" eaLnBrk="1" latinLnBrk="0" hangingPunct="1"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</p:txBody>
      </p:sp>
      <p:cxnSp>
        <p:nvCxnSpPr>
          <p:cNvPr id="9" name="Rect 0"/>
          <p:cNvCxnSpPr/>
          <p:nvPr/>
        </p:nvCxnSpPr>
        <p:spPr>
          <a:xfrm rot="5400000">
            <a:off x="4839335" y="3201670"/>
            <a:ext cx="780351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14244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8A66-4869-4F59-AA7D-A0087F28B8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A361-A447-41CB-86DD-C6B8F4CB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05" r:id="rId6"/>
    <p:sldLayoutId id="2147484506" r:id="rId7"/>
    <p:sldLayoutId id="2147484507" r:id="rId8"/>
    <p:sldLayoutId id="2147484508" r:id="rId9"/>
    <p:sldLayoutId id="2147484509" r:id="rId10"/>
    <p:sldLayoutId id="214748451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525319-5396-4BAC-9909-C9F0624E1CEB}" type="slidenum">
              <a:rPr lang="ko-KR" altLang="en-US" b="1" smtClean="0">
                <a:solidFill>
                  <a:srgbClr val="464653"/>
                </a:solidFill>
                <a:latin typeface="Trebuchet MS" pitchFamily="34" charset="0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b="1" dirty="0">
              <a:solidFill>
                <a:srgbClr val="464653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>
            <p:ph type="title"/>
          </p:nvPr>
        </p:nvSpPr>
        <p:spPr>
          <a:xfrm rot="0">
            <a:off x="609600" y="152400"/>
            <a:ext cx="10973435" cy="991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>
            <p:ph type="body"/>
          </p:nvPr>
        </p:nvSpPr>
        <p:spPr>
          <a:xfrm rot="0">
            <a:off x="609600" y="1219200"/>
            <a:ext cx="10973435" cy="49104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eaLnBrk="1" latinLnBrk="0" hangingPunct="1">
              <a:buSzPct val="76000"/>
              <a:buFont typeface="Wingdings"/>
              <a:buChar char="}"/>
            </a:pPr>
            <a:r>
              <a:rPr sz="1800"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274320" indent="-274320" eaLnBrk="1" latinLnBrk="0" hangingPunct="1">
              <a:buSzPct val="76000"/>
              <a:buFont typeface="Wingdings"/>
              <a:buChar char="}"/>
            </a:pPr>
            <a:r>
              <a:rPr sz="1800">
                <a:latin typeface="나눔고딕" charset="0"/>
                <a:ea typeface="나눔고딕" charset="0"/>
              </a:rPr>
              <a:t>둘째 수준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274320" indent="-274320" eaLnBrk="1" latinLnBrk="0" hangingPunct="1">
              <a:buSzPct val="76000"/>
              <a:buFont typeface="Wingdings"/>
              <a:buChar char="}"/>
            </a:pPr>
            <a:r>
              <a:rPr sz="1800">
                <a:latin typeface="나눔고딕" charset="0"/>
                <a:ea typeface="나눔고딕" charset="0"/>
              </a:rPr>
              <a:t>셋째 수준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274320" indent="-274320" eaLnBrk="1" latinLnBrk="0" hangingPunct="1">
              <a:buSzPct val="70000"/>
              <a:buFont typeface="Wingdings"/>
              <a:buChar char="}"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274320" indent="-274320" eaLnBrk="1" latinLnBrk="0" hangingPunct="1">
              <a:buSzPct val="70000"/>
              <a:buFont typeface="Wingdings"/>
              <a:buChar char="}"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4/4/2022</a:t>
            </a:fld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eaLnBrk="1" latinLnBrk="0" hangingPunct="1">
              <a:buFontTx/>
              <a:buNone/>
            </a:pPr>
            <a:endParaRPr lang="ko-KR" altLang="en-US" sz="1400">
              <a:solidFill>
                <a:schemeClr val="tx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 txBox="1">
            <a:spLocks/>
          </p:cNvSpPr>
          <p:nvPr>
            <p:ph type="sldNum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나눔고딕" charset="0"/>
                <a:ea typeface="나눔고딕" charset="0"/>
              </a:rPr>
              <a:t>‹#›</a:t>
            </a:fld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t 0"/>
          <p:cNvCxnSpPr/>
          <p:nvPr/>
        </p:nvCxnSpPr>
        <p:spPr>
          <a:xfrm rot="0">
            <a:off x="609600" y="1143000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eaLnBrk="1" latinLnBrk="0" hangingPunct="1">
              <a:buFontTx/>
              <a:buNone/>
            </a:pPr>
            <a:endParaRPr lang="ko-KR" altLang="en-US" sz="1800">
              <a:latin typeface="굴림" charset="0"/>
              <a:ea typeface="굴림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711200" y="6435725"/>
            <a:ext cx="10770235" cy="4241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Clr>
                <a:srgbClr val="9900FF"/>
              </a:buClr>
              <a:buFont typeface="굴림체"/>
              <a:buChar char="◈"/>
            </a:pPr>
            <a:endParaRPr lang="ko-KR" altLang="en-US" sz="1800" b="1">
              <a:solidFill>
                <a:srgbClr val="006600"/>
              </a:solidFill>
              <a:latin typeface="Trebuchet MS" charset="0"/>
              <a:ea typeface="굴림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609600" y="6324600"/>
            <a:ext cx="10973435" cy="3136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latinLnBrk="0">
              <a:buFontTx/>
              <a:buNone/>
            </a:pPr>
            <a:r>
              <a:rPr sz="1200">
                <a:solidFill>
                  <a:schemeClr val="accent2"/>
                </a:solidFill>
                <a:latin typeface="Trebuchet MS" charset="0"/>
                <a:ea typeface="굴림" charset="0"/>
              </a:rPr>
              <a:t>		 		   </a:t>
            </a:r>
            <a:fld id="{B9320F77-B9A0-41C5-862A-B4B631284C64}" type="slidenum">
              <a:rPr sz="1200">
                <a:solidFill>
                  <a:schemeClr val="accent2"/>
                </a:solidFill>
                <a:latin typeface="Trebuchet MS" charset="0"/>
                <a:ea typeface="굴림" charset="0"/>
              </a:rPr>
              <a:t>&lt;#&gt;</a:t>
            </a:fld>
            <a:r>
              <a:rPr sz="500" b="1">
                <a:solidFill>
                  <a:srgbClr val="006600"/>
                </a:solidFill>
                <a:latin typeface="Trebuchet MS" charset="0"/>
                <a:ea typeface="굴림" charset="0"/>
              </a:rPr>
              <a:t> </a:t>
            </a:r>
            <a:endParaRPr lang="ko-KR" altLang="en-US" sz="500" b="1">
              <a:solidFill>
                <a:srgbClr val="006600"/>
              </a:solidFill>
              <a:latin typeface="Trebuchet MS" charset="0"/>
              <a:ea typeface="굴림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5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10458504512337.jpeg"></Relationship><Relationship Id="rId5" Type="http://schemas.openxmlformats.org/officeDocument/2006/relationships/image" Target="../media/fImage5756835483378.jpeg"></Relationship><Relationship Id="rId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1334041.png"></Relationship><Relationship Id="rId3" Type="http://schemas.openxmlformats.org/officeDocument/2006/relationships/image" Target="../media/fImage5463349650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6793476334.png"></Relationship><Relationship Id="rId3" Type="http://schemas.openxmlformats.org/officeDocument/2006/relationships/image" Target="../media/fImage152445528356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65113549169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483555724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74253458467.png"></Relationship><Relationship Id="rId6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title"/>
          </p:nvPr>
        </p:nvSpPr>
        <p:spPr>
          <a:xfrm rot="0">
            <a:off x="2743200" y="2971800"/>
            <a:ext cx="6858635" cy="1067435"/>
          </a:xfrm>
          <a:prstGeom prst="rect"/>
        </p:spPr>
        <p:txBody>
          <a:bodyPr wrap="square" lIns="91440" tIns="45720" rIns="91440" bIns="45720" vert="horz" anchor="t">
            <a:normAutofit fontScale="90000" lnSpcReduction="0"/>
          </a:bodyPr>
          <a:lstStyle/>
          <a:p>
            <a:pPr marL="0" indent="0" rtl="0" algn="ctr" eaLnBrk="1" latinLnBrk="0" hangingPunct="1">
              <a:buFontTx/>
              <a:buNone/>
            </a:pPr>
            <a:r>
              <a:rPr sz="3200" cap="none" b="0">
                <a:solidFill>
                  <a:schemeClr val="bg1"/>
                </a:solidFill>
                <a:latin typeface="Bookman Old Style" charset="0"/>
                <a:ea typeface="돋움" charset="0"/>
              </a:rPr>
              <a:t>컴퓨터구조 과제 2.</a:t>
            </a:r>
            <a:r>
              <a:rPr sz="3200" cap="none" b="0">
                <a:solidFill>
                  <a:schemeClr val="bg1"/>
                </a:solidFill>
                <a:latin typeface="Bookman Old Style" charset="0"/>
                <a:ea typeface="돋움" charset="0"/>
              </a:rPr>
              <a:t/>
            </a:r>
            <a:br>
              <a:rPr sz="3200" cap="none" b="0">
                <a:solidFill>
                  <a:schemeClr val="bg1"/>
                </a:solidFill>
                <a:latin typeface="Bookman Old Style" charset="0"/>
                <a:ea typeface="돋움" charset="0"/>
              </a:rPr>
            </a:br>
            <a:r>
              <a:rPr sz="2000" cap="none" b="0">
                <a:solidFill>
                  <a:schemeClr val="bg1"/>
                </a:solidFill>
                <a:latin typeface="Bookman Old Style" charset="0"/>
                <a:ea typeface="돋움" charset="0"/>
              </a:rPr>
              <a:t>ROM을 이용한 logic 구현</a:t>
            </a:r>
            <a:r>
              <a:rPr sz="3200" cap="none" b="0">
                <a:solidFill>
                  <a:schemeClr val="bg1"/>
                </a:solidFill>
                <a:latin typeface="Bookman Old Style" charset="0"/>
                <a:ea typeface="돋움" charset="0"/>
              </a:rPr>
              <a:t/>
            </a:r>
            <a:br>
              <a:rPr sz="3200" cap="none" b="0">
                <a:solidFill>
                  <a:schemeClr val="bg1"/>
                </a:solidFill>
                <a:latin typeface="Bookman Old Style" charset="0"/>
                <a:ea typeface="돋움" charset="0"/>
              </a:rPr>
            </a:br>
            <a:endParaRPr lang="ko-KR" altLang="en-US" sz="3200" cap="none" b="0">
              <a:solidFill>
                <a:schemeClr val="bg1"/>
              </a:solidFill>
              <a:latin typeface="Bookman Old Style" charset="0"/>
              <a:ea typeface="돋움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5922645" y="4302760"/>
            <a:ext cx="3907154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휴먼지능정보공학과 18 김필규 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3-variable function F(A,B,C)의 진리표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4740275"/>
            <a:ext cx="10516235" cy="19767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600">
                <a:latin typeface="+mn-lt"/>
                <a:ea typeface="+mn-ea"/>
                <a:cs typeface="+mn-cs"/>
              </a:rPr>
              <a:t>8개의 출력단</a:t>
            </a:r>
            <a:r>
              <a:rPr lang="ko-KR" altLang="en-US" sz="1400"/>
              <a:t>자를 가지는 디코더와 or 게이트로 구성된다. </a:t>
            </a:r>
            <a:endParaRPr lang="ko-KR" altLang="en-US" sz="1400"/>
          </a:p>
          <a:p>
            <a:pPr marL="228600" indent="-228600" latinLnBrk="0">
              <a:buFont typeface="Arial"/>
              <a:buChar char="•"/>
            </a:pPr>
            <a:r>
              <a:rPr lang="ko-KR" altLang="en-US" sz="1400"/>
              <a:t>ROM 내부 출력의 minterm중에서 필요한 단자를 or 게이트에 넣어 프로그래밍 시켜준다.</a:t>
            </a:r>
            <a:endParaRPr lang="ko-KR" altLang="en-US" sz="1400"/>
          </a:p>
          <a:p>
            <a:pPr marL="228600" indent="-228600" latinLnBrk="0">
              <a:buFont typeface="Arial"/>
              <a:buChar char="•"/>
            </a:pPr>
            <a:r>
              <a:rPr lang="ko-KR" altLang="en-US" sz="1400"/>
              <a:t>입력변수의 각 조합을 adress 라고한다. 출력에서의 비트조합은 word 라 한다. </a:t>
            </a:r>
            <a:endParaRPr lang="ko-KR" altLang="en-US" sz="1400"/>
          </a:p>
          <a:p>
            <a:pPr marL="228600" indent="-228600" latinLnBrk="0">
              <a:buFont typeface="Arial"/>
              <a:buChar char="•"/>
            </a:pPr>
            <a:r>
              <a:rPr lang="ko-KR" altLang="en-US" sz="1400"/>
              <a:t> 3비트로 8개의 word를 만들어야하는 작업.</a:t>
            </a:r>
            <a:endParaRPr lang="ko-KR" altLang="en-US" sz="1400"/>
          </a:p>
          <a:p>
            <a:pPr marL="228600" indent="-228600" latinLnBrk="0">
              <a:buFont typeface="Arial"/>
              <a:buChar char="•"/>
            </a:pPr>
            <a:r>
              <a:rPr lang="ko-KR" altLang="en-US" sz="1400"/>
              <a:t> A,B,C 입력이 3개이고 출력이 3개가 필요하니 2^3 X 3 인 24bit size ROM 구성이 필요하다.</a:t>
            </a:r>
            <a:endParaRPr lang="ko-KR" altLang="en-US" sz="1400"/>
          </a:p>
          <a:p>
            <a:pPr marL="228600" indent="-228600" latinLnBrk="0">
              <a:buFont typeface="Arial"/>
              <a:buChar char="•"/>
            </a:pPr>
            <a:endParaRPr lang="ko-KR" altLang="en-US" sz="1400"/>
          </a:p>
        </p:txBody>
      </p:sp>
      <p:pic>
        <p:nvPicPr>
          <p:cNvPr id="6" name="내용 개체 틀 6" descr="/Users/Phil/Library/Group Containers/L48J367XN4.com.infraware.PolarisOffice/EngineTemp/9251/fImage1045850451233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27669" r="15782" b="29608"/>
          <a:stretch>
            <a:fillRect/>
          </a:stretch>
        </p:blipFill>
        <p:spPr>
          <a:xfrm rot="0">
            <a:off x="963930" y="1639570"/>
            <a:ext cx="4229100" cy="2862580"/>
          </a:xfrm>
          <a:prstGeom prst="rect"/>
          <a:noFill/>
        </p:spPr>
      </p:pic>
      <p:sp>
        <p:nvSpPr>
          <p:cNvPr id="7" name="텍스트 상자 7"/>
          <p:cNvSpPr txBox="1">
            <a:spLocks/>
          </p:cNvSpPr>
          <p:nvPr/>
        </p:nvSpPr>
        <p:spPr>
          <a:xfrm rot="0">
            <a:off x="8763635" y="4997450"/>
            <a:ext cx="3021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F(0) = </a:t>
            </a:r>
            <a:r>
              <a:rPr sz="1800" i="0" b="0">
                <a:solidFill>
                  <a:srgbClr val="000000"/>
                </a:solidFill>
                <a:latin typeface="BatangChe" charset="0"/>
                <a:ea typeface="BatangChe" charset="0"/>
              </a:rPr>
              <a:t>∑m(4,5,6,7)</a:t>
            </a:r>
            <a:endParaRPr lang="ko-KR" altLang="en-US" sz="1800" i="0" b="0">
              <a:solidFill>
                <a:srgbClr val="000000"/>
              </a:solidFill>
              <a:latin typeface="BatangChe" charset="0"/>
              <a:ea typeface="BatangChe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F(1) = </a:t>
            </a:r>
            <a:r>
              <a:rPr sz="1800" i="0" b="0">
                <a:solidFill>
                  <a:srgbClr val="000000"/>
                </a:solidFill>
                <a:latin typeface="BatangChe" charset="0"/>
                <a:ea typeface="BatangChe" charset="0"/>
              </a:rPr>
              <a:t>∑m(2,3,6,7)</a:t>
            </a:r>
            <a:endParaRPr lang="ko-KR" altLang="en-US" sz="1800" i="0" b="0">
              <a:solidFill>
                <a:srgbClr val="000000"/>
              </a:solidFill>
              <a:latin typeface="BatangChe" charset="0"/>
              <a:ea typeface="BatangChe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F(2) = </a:t>
            </a:r>
            <a:r>
              <a:rPr sz="1800" i="0" b="0">
                <a:solidFill>
                  <a:srgbClr val="000000"/>
                </a:solidFill>
                <a:latin typeface="BatangChe" charset="0"/>
                <a:ea typeface="BatangChe" charset="0"/>
              </a:rPr>
              <a:t>∑m(1,3,5,7)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13" descr="/Users/Phil/Library/Group Containers/L48J367XN4.com.infraware.PolarisOffice/EngineTemp/9251/fImage5756835483378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1450" y="1692275"/>
            <a:ext cx="4462145" cy="28981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5623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mif 파일 제작</a:t>
            </a:r>
            <a:endParaRPr lang="ko-KR" altLang="en-US" sz="2800" b="1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517265" y="3845560"/>
            <a:ext cx="7748270" cy="18097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text 파일로 mif를 먼저 작성한후 파일형식을 mif로 바꾸었다. 이후 다시 확인해보니 잘 입력되어 있었다.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9" descr="/Users/Phil/Library/Group Containers/L48J367XN4.com.infraware.PolarisOffice/EngineTemp/9251/fImage2413340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777230" y="2463165"/>
            <a:ext cx="4744085" cy="851535"/>
          </a:xfrm>
          <a:prstGeom prst="rect"/>
          <a:noFill/>
        </p:spPr>
      </p:pic>
      <p:pic>
        <p:nvPicPr>
          <p:cNvPr id="5" name="그림 10" descr="/Users/Phil/Library/Group Containers/L48J367XN4.com.infraware.PolarisOffice/EngineTemp/9251/fImage546334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1110" y="1817370"/>
            <a:ext cx="2177415" cy="4173220"/>
          </a:xfrm>
          <a:prstGeom prst="rect"/>
          <a:noFill/>
        </p:spPr>
      </p:pic>
      <p:sp>
        <p:nvSpPr>
          <p:cNvPr id="6" name="텍스트 상자 11"/>
          <p:cNvSpPr txBox="1">
            <a:spLocks/>
          </p:cNvSpPr>
          <p:nvPr/>
        </p:nvSpPr>
        <p:spPr>
          <a:xfrm rot="0">
            <a:off x="2543175" y="1816735"/>
            <a:ext cx="14090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나눔고딕" charset="0"/>
                <a:ea typeface="나눔고딕" charset="0"/>
              </a:rPr>
              <a:t>//8 word</a:t>
            </a:r>
            <a:endParaRPr lang="ko-KR" altLang="en-US" sz="10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000">
                <a:latin typeface="나눔고딕" charset="0"/>
                <a:ea typeface="나눔고딕" charset="0"/>
              </a:rPr>
              <a:t>//3 bit 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Megawizard Plug-In Manager를 이용한 ROM 구현</a:t>
            </a:r>
            <a:endParaRPr lang="ko-KR" altLang="en-US" sz="2000" b="1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935355" y="4908550"/>
            <a:ext cx="10516235" cy="16236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600" b="0">
                <a:latin typeface="맑은 고딕" charset="0"/>
                <a:ea typeface="맑은 고딕" charset="0"/>
              </a:rPr>
              <a:t>Megawizard Plug-In Manager 을 이용해서 먼저 component 로 쓸 ROM을 구현 한다. </a:t>
            </a:r>
            <a:endParaRPr lang="ko-KR" altLang="en-US" sz="1600" b="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600" b="0">
                <a:latin typeface="맑은 고딕" charset="0"/>
                <a:ea typeface="맑은 고딕" charset="0"/>
              </a:rPr>
              <a:t>mif 파일로 이전에 생성해준 파일을 선택한다.</a:t>
            </a:r>
            <a:endParaRPr lang="ko-KR" altLang="en-US" sz="1600" b="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600" b="0">
              <a:latin typeface="+mn-lt"/>
              <a:ea typeface="+mn-ea"/>
              <a:cs typeface="+mn-cs"/>
            </a:endParaRPr>
          </a:p>
        </p:txBody>
      </p:sp>
      <p:pic>
        <p:nvPicPr>
          <p:cNvPr id="4" name="그림 12" descr="/Users/Phil/Library/Group Containers/L48J367XN4.com.infraware.PolarisOffice/EngineTemp/9251/fImage34679347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16345" y="1550670"/>
            <a:ext cx="4467225" cy="3155315"/>
          </a:xfrm>
          <a:prstGeom prst="rect"/>
          <a:noFill/>
        </p:spPr>
      </p:pic>
      <p:pic>
        <p:nvPicPr>
          <p:cNvPr id="6" name="그림 16" descr="/Users/Phil/Library/Group Containers/L48J367XN4.com.infraware.PolarisOffice/EngineTemp/9251/fImage1524455283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0885" y="2270125"/>
            <a:ext cx="5409565" cy="1965324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소스 코드 코딩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284595" y="600710"/>
            <a:ext cx="5022215" cy="566483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library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ieee;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use ieee.std_logic_1164.all;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use ieee.numeric_std.all;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entity Lab_ROM is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port (clk : in std_logic;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Input : in std_logic_vector(2 downto 0);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F: out std_logic_vector(2 downto 0) 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end Lab_ROM;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architecture sample of Lab_ROM is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component rom1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PORT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(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address		: IN STD_LOGIC_VECTOR (2 DOWNTO 0);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clock		: IN STD_LOGIC  := '1';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q		: OUT STD_LOGIC_vector(2 downto 0)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end component;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begin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rom1_inst : rom1 PORT MAP (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address	 =&gt; Input,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clock	 =&gt; clk,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q	 =&gt; F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end sample;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4" descr="/Users/Phil/Library/Group Containers/L48J367XN4.com.infraware.PolarisOffice/EngineTemp/9251/fImage165113549169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915" y="2106930"/>
            <a:ext cx="4125594" cy="4039869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61035" y="48895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Compile 후 RTL viewer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4625340"/>
            <a:ext cx="10516235" cy="18097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계획대로 ROM과 input output 을 연결해 주었다. 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clk은 없어도 되지만 따로 건들이지 않았다.  </a:t>
            </a: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" descr="/Users/Phil/Library/Group Containers/L48J367XN4.com.infraware.PolarisOffice/EngineTemp/9251/fImage5748355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7285" y="1993899"/>
            <a:ext cx="6259195" cy="1715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Simulation Wave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5" name="그림 4" descr="/Users/Phil/Library/Group Containers/L48J367XN4.com.infraware.PolarisOffice/EngineTemp/9251/fImage7425345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8059" y="1965960"/>
            <a:ext cx="9999345" cy="1020444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1099185" y="4205605"/>
            <a:ext cx="8834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3X8 ROM을 구현 시켜보았다.  코드로는 if 문을 따로 넣어지 않고 clk이 sync되어 있지않은 concurrent한 코딩을 했다. 1을 더해주는 output이 출력되는 ROM 을 구현해보았다.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148080" y="69278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disscussion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상자 17"/>
          <p:cNvSpPr txBox="1">
            <a:spLocks/>
          </p:cNvSpPr>
          <p:nvPr/>
        </p:nvSpPr>
        <p:spPr>
          <a:xfrm rot="0">
            <a:off x="1054735" y="2454910"/>
            <a:ext cx="9561195" cy="3880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/>
            <a:r>
              <a:rPr sz="1800" i="0" b="0">
                <a:solidFill>
                  <a:srgbClr val="252525"/>
                </a:solidFill>
                <a:latin typeface="나눔고딕" charset="0"/>
                <a:ea typeface="나눔고딕" charset="0"/>
              </a:rPr>
              <a:t>ROM(Read Only Memory) 설계와 설계한 ROM을 동작시켜보는 시뮬레이션을 진행했습니다.</a:t>
            </a:r>
            <a:endParaRPr lang="ko-KR" altLang="en-US" sz="1800" i="0" b="0">
              <a:solidFill>
                <a:srgbClr val="252525"/>
              </a:solidFill>
              <a:latin typeface="나눔고딕" charset="0"/>
              <a:ea typeface="나눔고딕" charset="0"/>
            </a:endParaRPr>
          </a:p>
          <a:p>
            <a:pPr marL="0" indent="0"/>
            <a:endParaRPr lang="ko-KR" altLang="en-US" sz="1800" i="0" b="0">
              <a:solidFill>
                <a:srgbClr val="252525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 sz="1800" i="0" b="0">
                <a:solidFill>
                  <a:srgbClr val="252525"/>
                </a:solidFill>
                <a:latin typeface="나눔고딕" charset="0"/>
                <a:ea typeface="나눔고딕" charset="0"/>
              </a:rPr>
              <a:t>간단한 구성이었지만 전반적인 내용을 이해하고 ROM의 구동에대해 머릿속을 상상해볼 수 있는 시간이었습니다.</a:t>
            </a:r>
            <a:endParaRPr lang="ko-KR" altLang="en-US" sz="1800" i="0" b="0">
              <a:solidFill>
                <a:srgbClr val="252525"/>
              </a:solidFill>
              <a:latin typeface="나눔고딕" charset="0"/>
              <a:ea typeface="나눔고딕" charset="0"/>
            </a:endParaRPr>
          </a:p>
          <a:p>
            <a:pPr marL="0" indent="0"/>
            <a:endParaRPr lang="ko-KR" altLang="en-US" sz="1800" i="0" b="0">
              <a:solidFill>
                <a:srgbClr val="252525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 sz="1800" i="0" b="0">
                <a:solidFill>
                  <a:srgbClr val="252525"/>
                </a:solidFill>
                <a:latin typeface="나눔고딕" charset="0"/>
                <a:ea typeface="나눔고딕" charset="0"/>
              </a:rPr>
              <a:t>직접 decoder 과 or gate 를 연결시켜 보는 과정에서 내부구조 원리를 이해했고, 단순한 하드웨어로 생각했던 ROM의 기능을 코딩할 수 있다는것이 신기했습니다.</a:t>
            </a:r>
            <a:endParaRPr lang="ko-KR" altLang="en-US" sz="1800" i="0" b="0">
              <a:solidFill>
                <a:srgbClr val="252525"/>
              </a:solidFill>
              <a:latin typeface="나눔고딕" charset="0"/>
              <a:ea typeface="나눔고딕" charset="0"/>
            </a:endParaRPr>
          </a:p>
          <a:p>
            <a:pPr marL="0" indent="0"/>
            <a:endParaRPr lang="ko-KR" altLang="en-US" sz="1200" i="0" b="0">
              <a:solidFill>
                <a:srgbClr val="252525"/>
              </a:solidFill>
              <a:latin typeface="나눔고딕" charset="0"/>
              <a:ea typeface="나눔고딕" charset="0"/>
            </a:endParaRPr>
          </a:p>
          <a:p>
            <a:pPr marL="0" indent="0"/>
            <a:endParaRPr lang="ko-KR" altLang="en-US" sz="1200" i="0" b="0">
              <a:solidFill>
                <a:srgbClr val="252525"/>
              </a:solidFill>
              <a:latin typeface="나눔고딕" charset="0"/>
              <a:ea typeface="나눔고딕" charset="0"/>
            </a:endParaRPr>
          </a:p>
          <a:p>
            <a:pPr marL="0" indent="0"/>
            <a:endParaRPr lang="ko-KR" altLang="en-US" sz="1200" i="0" b="0">
              <a:solidFill>
                <a:srgbClr val="252525"/>
              </a:solidFill>
              <a:latin typeface="NanumGothic" charset="0"/>
            </a:endParaRPr>
          </a:p>
          <a:p>
            <a:pPr marL="0" indent="0"/>
            <a:endParaRPr lang="ko-KR" altLang="en-US" sz="1200" i="0" b="0">
              <a:solidFill>
                <a:srgbClr val="252525"/>
              </a:solidFill>
              <a:latin typeface="NanumGothic" charset="0"/>
            </a:endParaRPr>
          </a:p>
          <a:p>
            <a:pPr marL="0" indent="0"/>
            <a:endParaRPr lang="ko-KR" altLang="en-US" sz="1200" i="0" b="0">
              <a:solidFill>
                <a:srgbClr val="252525"/>
              </a:solidFill>
              <a:latin typeface="NanumGothic" charset="0"/>
            </a:endParaRPr>
          </a:p>
          <a:p>
            <a:pPr marL="0" indent="0" algn="l"/>
            <a:endParaRPr lang="ko-KR" altLang="en-US" sz="900" i="0" b="0">
              <a:solidFill>
                <a:srgbClr val="252525"/>
              </a:solidFill>
              <a:latin typeface="Dotum" charset="0"/>
              <a:ea typeface="Dotum" charset="0"/>
            </a:endParaRPr>
          </a:p>
          <a:p>
            <a:pPr marL="0" indent="0"/>
            <a:r>
              <a:rPr/>
              <a:t/>
            </a:r>
            <a:br>
              <a:rPr/>
            </a:br>
            <a:endParaRPr lang="ko-KR" altLang="en-US" sz="22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227</Paragraphs>
  <Words>996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Joung Jinoo</dc:creator>
  <cp:lastModifiedBy>po_user</cp:lastModifiedBy>
  <dc:title>PowerPoint 프레젠테이션</dc:title>
  <dcterms:modified xsi:type="dcterms:W3CDTF">2022-03-28T11:45:19Z</dcterms:modified>
</cp:coreProperties>
</file>