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E51DA-FC64-C2CC-29C5-EA85D03CD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5E95CCA-E8B4-BFB1-D919-C522BF10C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3F588D-D07B-F671-8C1B-89E329EB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08A6-4E9C-44A2-AEEC-C87D7644180E}" type="datetimeFigureOut">
              <a:rPr lang="nl-BE" smtClean="0"/>
              <a:t>25/06/2024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1117FA3-02C0-4A8A-AE6A-7069ADDB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4008E2-EB6F-FEFB-54D9-06DF48A0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C4EA-30E8-4D0E-A8DF-20E6D576B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430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D4F47-CEE9-74EA-4FC5-B938E032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373B9F5-10D7-6857-D805-A58DF7532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6F168B-7F8F-AA08-21E4-D9A06F4E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08A6-4E9C-44A2-AEEC-C87D7644180E}" type="datetimeFigureOut">
              <a:rPr lang="nl-BE" smtClean="0"/>
              <a:t>25/06/2024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CC8E7C-53EE-F8FE-480B-8DA02B4D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D0CB7E-55CE-4D34-8613-EAC3260C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C4EA-30E8-4D0E-A8DF-20E6D576B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011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8EF576F-FAF3-802B-0798-C2D94A949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E4F564-214F-16E1-FC68-8EB85A084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388DA4-B219-056A-B22E-1CA77233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08A6-4E9C-44A2-AEEC-C87D7644180E}" type="datetimeFigureOut">
              <a:rPr lang="nl-BE" smtClean="0"/>
              <a:t>25/06/2024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3321A8-5D84-F1CD-4046-FF3DE7C7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3C62B5-0B97-DB0D-E6AF-5D2769BE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C4EA-30E8-4D0E-A8DF-20E6D576B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52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199C5-B24D-2B57-41B4-F4DDA3F2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FACB4C-121A-1602-2B1C-03F79B44F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01AA69-5CA5-5F6C-9722-916A4966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08A6-4E9C-44A2-AEEC-C87D7644180E}" type="datetimeFigureOut">
              <a:rPr lang="nl-BE" smtClean="0"/>
              <a:t>25/06/2024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6A2469-A330-69F5-AC10-E4DFEA7C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73309D-8B7C-8EA6-07BB-D974428D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C4EA-30E8-4D0E-A8DF-20E6D576B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76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81360-CCA9-BE38-1AF8-6E040F61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043A2AC-A40C-A173-73DB-8A2ED377D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39AF48-C20D-C474-32B0-793E1F87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08A6-4E9C-44A2-AEEC-C87D7644180E}" type="datetimeFigureOut">
              <a:rPr lang="nl-BE" smtClean="0"/>
              <a:t>25/06/2024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CA3CC4-FF90-18D1-9A92-B023DB23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618026F-F0D1-B02E-7046-75E7EE91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C4EA-30E8-4D0E-A8DF-20E6D576B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532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074B5-1105-E232-B5BB-79C33254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384EBE-8F78-DC70-5E1F-6EE369428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F4A71A3-72DF-6448-E073-74AC426C7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A2C580D-FE37-5A89-2E97-DDB8E3A3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08A6-4E9C-44A2-AEEC-C87D7644180E}" type="datetimeFigureOut">
              <a:rPr lang="nl-BE" smtClean="0"/>
              <a:t>25/06/2024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7C836FE-0367-DA54-7607-DE606141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4869ED9-75E1-2FB9-CD97-650BDD73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C4EA-30E8-4D0E-A8DF-20E6D576B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24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E4694-AE62-8AF4-5B38-DD0433D7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A3FD904-14AE-D4BC-48B4-65C57DA0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835CAE-81C3-7685-36F5-226B7EAF4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A2B0969-EF92-8DBE-5966-0BE9457F4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B95BDB4-28C2-15DA-95CE-C97E272FE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B52F4DF-411E-EA00-94DD-438E839E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08A6-4E9C-44A2-AEEC-C87D7644180E}" type="datetimeFigureOut">
              <a:rPr lang="nl-BE" smtClean="0"/>
              <a:t>25/06/2024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05391A2-767B-C958-330E-933E0D87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9BFA178-C22B-0D88-EF48-70A73EFB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C4EA-30E8-4D0E-A8DF-20E6D576B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423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933B9-E793-269A-E20D-BCBF1ACC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89B49F5-2B4C-D720-6903-F9D55A11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08A6-4E9C-44A2-AEEC-C87D7644180E}" type="datetimeFigureOut">
              <a:rPr lang="nl-BE" smtClean="0"/>
              <a:t>25/06/2024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9E4EC9F-5E14-7033-2C38-F52A9424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021A29F-1B1E-8C8F-7B90-1B6F5B50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C4EA-30E8-4D0E-A8DF-20E6D576B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287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4BF384D-B172-B68E-6C57-4B0F8565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08A6-4E9C-44A2-AEEC-C87D7644180E}" type="datetimeFigureOut">
              <a:rPr lang="nl-BE" smtClean="0"/>
              <a:t>25/06/2024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E3381BD-EF09-0790-340B-0F327681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2C98E9-9DAA-C9FD-5F67-3FE3D23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C4EA-30E8-4D0E-A8DF-20E6D576B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31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C09BA-1D6F-AF12-4318-4D6D24FD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F3263C-5F19-1984-8A8B-17F05D671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757531-C45A-BEAE-129A-61C39DD5A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255DE20-AC2F-8207-9FD8-815AC677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08A6-4E9C-44A2-AEEC-C87D7644180E}" type="datetimeFigureOut">
              <a:rPr lang="nl-BE" smtClean="0"/>
              <a:t>25/06/2024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581BEB2-384D-AD8E-3AD6-A35DA6ED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D21997-4D87-EB59-8557-D35F8F1D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C4EA-30E8-4D0E-A8DF-20E6D576B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218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D7FBF-73B5-82ED-ADEA-B2612845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A440F12-26CD-66DF-0D19-E65A9C0DA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8A2A7A3-707F-C4AD-B2A4-9361A6665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B484B3C-3238-B9D8-03BF-21DA57C3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08A6-4E9C-44A2-AEEC-C87D7644180E}" type="datetimeFigureOut">
              <a:rPr lang="nl-BE" smtClean="0"/>
              <a:t>25/06/2024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938BD6D-F423-31AA-CF08-049D302B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C5AECA5-C8E0-4B58-12DA-411A5C52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C4EA-30E8-4D0E-A8DF-20E6D576B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40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E281FFE-6D35-EAF5-706F-4E95BA2E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D08EBF9-7A8F-25AC-7799-B8E6CC69A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AB2544E-8C8C-4BCC-28F6-AB208B7E7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9D08A6-4E9C-44A2-AEEC-C87D7644180E}" type="datetimeFigureOut">
              <a:rPr lang="nl-BE" smtClean="0"/>
              <a:t>25/06/2024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08CD6F6-0555-FA62-A4A0-2B51B0ED4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4A1CB6-EA2A-355C-6B3E-C2A73927F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9C4EA-30E8-4D0E-A8DF-20E6D576B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026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44201-7036-C597-9345-A0849594D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31C166F-E7BD-21D6-02EF-547A9BDBF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51182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Wannes Dewulf</dc:creator>
  <cp:lastModifiedBy>Wannes Dewulf</cp:lastModifiedBy>
  <cp:revision>1</cp:revision>
  <dcterms:created xsi:type="dcterms:W3CDTF">2024-06-25T07:01:13Z</dcterms:created>
  <dcterms:modified xsi:type="dcterms:W3CDTF">2024-06-25T07:01:19Z</dcterms:modified>
</cp:coreProperties>
</file>