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4F8-E4E4-5A71-D16D-028329EF1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503F8-B61C-D381-6720-500C4F093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EEDB-4651-E45D-0D8D-931B5C33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69D14-0E25-8F90-77F2-0173C8C6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518D-BE64-2AFC-B88B-23711797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748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B2D2-0324-8591-8D8B-D1BCC0B2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B9B2-A465-87F9-D89F-298F8BE8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5E4C-F164-4621-ACD6-98ACD69E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D619-85EF-9A33-5413-B252A7CA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82BB-951A-F22A-E587-B7A1A40C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393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6D054-D384-A332-191E-8F948EB5A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D79C8-24D4-E6C4-948A-75DD7123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E699-7200-B9BB-4EB2-347455DF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945A-1070-0B30-B862-38B7FEAF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EFD1-FFF6-1449-E154-2DAC8439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9121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5A39-F8E9-BA48-FE05-B3CB2421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AEF6-73CF-5D4E-F88B-A86AD95C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C21F4-60EA-9D9C-DF25-6323682F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7BE9-E2C7-029C-9978-2A3E63A6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0AC6-4323-69AD-E18A-BCD0F5A6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428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E47A-425C-34B7-2E9E-F2895CD4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002E-AE83-9401-6570-393ABDF84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D280-A8CF-5550-A9AC-1250FC5E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1DB2-9ECE-5CF0-304F-22D46A69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A1EA-3502-AEA5-2D6F-589CD65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98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1625-1D65-093D-857A-3D932DAA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EC7A-4090-E18A-3826-3AC16F9B8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20F90-7F0C-8FA3-05AB-4E670A20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52C4-3BD4-6603-D4F6-4B7DFA56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1B0AC-6FEF-7745-23E0-89370F6E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63CB7-67B6-E112-9356-B2B9DEFA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585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FF1A-198D-15BE-D06B-ED27CA82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5ED97-A4CD-D51D-04A3-94308A62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1CBB3-D54E-96D1-0A5D-DCF60BBD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83602-9C71-AB7E-E1F0-9F4D3C583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60477-025E-E847-2E05-BB3AE806C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1AC54-9076-B1B8-6166-D6DC16F1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D83F6-FE1A-4DCD-79D8-0343D44D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39135-5221-2DE6-B82D-D2720531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52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C1CB-C67E-8D1D-0C9A-9583265C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3FE7B-401B-ED30-77E8-90770D90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9A8FD-CCDA-9655-629B-044C7D84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F0D7E-2519-9A9A-9879-78E29E3E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008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9BAC1-14A6-A557-C197-496D40BB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727AA-ECD3-47E0-A080-9852BE36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5AD0-F4DF-B59E-0446-F98595FD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01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B400-8927-92B3-DC50-2D9D4A6C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73D8-3ADB-2D20-28B9-0D6E1353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9CCF-5B11-CCD9-A36D-22C664870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FCFE0-AB42-A212-944C-A6FF086C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1AB72-D39B-F37A-FF6B-C063DE7D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BD6D6-15DA-5DAD-4AAC-C64A44D5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3241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F265-B376-6650-EBDE-D57C468C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A8683-FC9E-546A-5417-770DBD0B4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0AA67-2917-9978-8B7D-8B846D46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97743-43BA-5AEA-8A34-ECBEB07A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84B82-EB1D-31A4-920A-5C440E17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457C3-DBA5-A8FE-3704-1D308BC3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900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A09B8-FA7B-9C25-8515-3B2AF63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FD9FC-67B8-A79E-7B90-7142D6F1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2AC3-45D8-7A27-4955-7F8EB2A3B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79E0-A27C-F54C-B373-60C5C00A81D8}" type="datetimeFigureOut">
              <a:rPr lang="en-TW" smtClean="0"/>
              <a:t>2024/2/8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22D8-8D10-EF3D-7DD4-CC9D10549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804A-9E02-A813-2CC9-1D4699C53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7BD2-A108-454B-ABF0-C3F623A8D3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25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D0A76-48A9-B0DF-AA48-44E69C0846A6}"/>
              </a:ext>
            </a:extLst>
          </p:cNvPr>
          <p:cNvSpPr/>
          <p:nvPr/>
        </p:nvSpPr>
        <p:spPr>
          <a:xfrm>
            <a:off x="2432138" y="1569928"/>
            <a:ext cx="2167003" cy="10146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9D5AA-B428-AE5E-0602-A2BEA1F574E2}"/>
              </a:ext>
            </a:extLst>
          </p:cNvPr>
          <p:cNvSpPr/>
          <p:nvPr/>
        </p:nvSpPr>
        <p:spPr>
          <a:xfrm>
            <a:off x="1348634" y="4709281"/>
            <a:ext cx="2167003" cy="10146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seas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F401E-F98C-9B06-69C9-99C6878E9C70}"/>
              </a:ext>
            </a:extLst>
          </p:cNvPr>
          <p:cNvSpPr/>
          <p:nvPr/>
        </p:nvSpPr>
        <p:spPr>
          <a:xfrm>
            <a:off x="8676362" y="4709282"/>
            <a:ext cx="2167003" cy="10146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rivers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66C75-3250-C192-640E-6AA42CEB1301}"/>
              </a:ext>
            </a:extLst>
          </p:cNvPr>
          <p:cNvSpPr/>
          <p:nvPr/>
        </p:nvSpPr>
        <p:spPr>
          <a:xfrm>
            <a:off x="7592860" y="1569928"/>
            <a:ext cx="2167003" cy="10146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countries</a:t>
            </a:r>
          </a:p>
        </p:txBody>
      </p:sp>
      <p:sp>
        <p:nvSpPr>
          <p:cNvPr id="10" name="Decision 9">
            <a:extLst>
              <a:ext uri="{FF2B5EF4-FFF2-40B4-BE49-F238E27FC236}">
                <a16:creationId xmlns:a16="http://schemas.microsoft.com/office/drawing/2014/main" id="{8908FA33-D2B3-B5AC-C350-96C8F0EB0334}"/>
              </a:ext>
            </a:extLst>
          </p:cNvPr>
          <p:cNvSpPr/>
          <p:nvPr/>
        </p:nvSpPr>
        <p:spPr>
          <a:xfrm>
            <a:off x="8440535" y="3181870"/>
            <a:ext cx="2632473" cy="87163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Crosses/ be crossed</a:t>
            </a:r>
            <a:endParaRPr lang="en-TW" dirty="0"/>
          </a:p>
        </p:txBody>
      </p:sp>
      <p:sp>
        <p:nvSpPr>
          <p:cNvPr id="11" name="Decision 10">
            <a:extLst>
              <a:ext uri="{FF2B5EF4-FFF2-40B4-BE49-F238E27FC236}">
                <a16:creationId xmlns:a16="http://schemas.microsoft.com/office/drawing/2014/main" id="{AFA93F62-A8D2-CDFC-4F91-C435EDB67EA7}"/>
              </a:ext>
            </a:extLst>
          </p:cNvPr>
          <p:cNvSpPr/>
          <p:nvPr/>
        </p:nvSpPr>
        <p:spPr>
          <a:xfrm>
            <a:off x="6967289" y="3825216"/>
            <a:ext cx="1843087" cy="87163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ends in</a:t>
            </a:r>
            <a:endParaRPr lang="en-TW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31BA91-3F05-00A0-98D7-37A262E88132}"/>
              </a:ext>
            </a:extLst>
          </p:cNvPr>
          <p:cNvSpPr/>
          <p:nvPr/>
        </p:nvSpPr>
        <p:spPr>
          <a:xfrm>
            <a:off x="3634669" y="312531"/>
            <a:ext cx="1539787" cy="5000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name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3BA491-C0B5-B7E0-8B04-437E45B7A3EE}"/>
              </a:ext>
            </a:extLst>
          </p:cNvPr>
          <p:cNvSpPr/>
          <p:nvPr/>
        </p:nvSpPr>
        <p:spPr>
          <a:xfrm>
            <a:off x="1285125" y="312531"/>
            <a:ext cx="1772401" cy="5000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population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65D586-B678-804E-2AB6-A3B62364DCC4}"/>
              </a:ext>
            </a:extLst>
          </p:cNvPr>
          <p:cNvSpPr/>
          <p:nvPr/>
        </p:nvSpPr>
        <p:spPr>
          <a:xfrm>
            <a:off x="317034" y="1069866"/>
            <a:ext cx="1539787" cy="5000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u="sng" dirty="0"/>
              <a:t>longitude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D88A24-9B2A-6087-1575-FB7B19767E71}"/>
              </a:ext>
            </a:extLst>
          </p:cNvPr>
          <p:cNvSpPr/>
          <p:nvPr/>
        </p:nvSpPr>
        <p:spPr>
          <a:xfrm>
            <a:off x="317034" y="2084475"/>
            <a:ext cx="1539787" cy="5000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u="sng" dirty="0"/>
              <a:t>latitude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D733E6-C2E0-7005-82D3-EA12A5657C39}"/>
              </a:ext>
            </a:extLst>
          </p:cNvPr>
          <p:cNvSpPr/>
          <p:nvPr/>
        </p:nvSpPr>
        <p:spPr>
          <a:xfrm>
            <a:off x="10367797" y="2155014"/>
            <a:ext cx="1539787" cy="5000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u="sng" dirty="0"/>
              <a:t>name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820191-91BE-AA5F-48C7-3B113CD98E18}"/>
              </a:ext>
            </a:extLst>
          </p:cNvPr>
          <p:cNvSpPr/>
          <p:nvPr/>
        </p:nvSpPr>
        <p:spPr>
          <a:xfrm>
            <a:off x="10332663" y="1345821"/>
            <a:ext cx="1539787" cy="5000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area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6C7E4C-3FD5-EED0-A536-0525975E6B77}"/>
              </a:ext>
            </a:extLst>
          </p:cNvPr>
          <p:cNvSpPr/>
          <p:nvPr/>
        </p:nvSpPr>
        <p:spPr>
          <a:xfrm>
            <a:off x="9597904" y="536628"/>
            <a:ext cx="1762643" cy="5000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population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28E061-A9E7-B6D6-A6C3-87460C8CC95C}"/>
              </a:ext>
            </a:extLst>
          </p:cNvPr>
          <p:cNvSpPr/>
          <p:nvPr/>
        </p:nvSpPr>
        <p:spPr>
          <a:xfrm>
            <a:off x="7497608" y="546921"/>
            <a:ext cx="1539787" cy="5000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GDP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DDCC14-2BDF-114F-10D2-E0D1D2684B1C}"/>
              </a:ext>
            </a:extLst>
          </p:cNvPr>
          <p:cNvSpPr/>
          <p:nvPr/>
        </p:nvSpPr>
        <p:spPr>
          <a:xfrm>
            <a:off x="8984609" y="6013395"/>
            <a:ext cx="1539787" cy="5000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length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28723A-61F6-80F9-9EC5-DE90E3A6F851}"/>
              </a:ext>
            </a:extLst>
          </p:cNvPr>
          <p:cNvSpPr/>
          <p:nvPr/>
        </p:nvSpPr>
        <p:spPr>
          <a:xfrm>
            <a:off x="1545934" y="5995780"/>
            <a:ext cx="1772401" cy="5000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TW" dirty="0"/>
              <a:t>ax depth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B8BD29-340C-21EB-E3F9-9ABF1D354775}"/>
              </a:ext>
            </a:extLst>
          </p:cNvPr>
          <p:cNvCxnSpPr>
            <a:stCxn id="4" idx="1"/>
            <a:endCxn id="15" idx="6"/>
          </p:cNvCxnSpPr>
          <p:nvPr/>
        </p:nvCxnSpPr>
        <p:spPr>
          <a:xfrm flipH="1">
            <a:off x="1856821" y="2077233"/>
            <a:ext cx="575317" cy="257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E230F-E25B-3EF7-FB1A-CE9390A497BF}"/>
              </a:ext>
            </a:extLst>
          </p:cNvPr>
          <p:cNvCxnSpPr>
            <a:stCxn id="4" idx="1"/>
            <a:endCxn id="14" idx="6"/>
          </p:cNvCxnSpPr>
          <p:nvPr/>
        </p:nvCxnSpPr>
        <p:spPr>
          <a:xfrm flipH="1" flipV="1">
            <a:off x="1856821" y="1319897"/>
            <a:ext cx="575317" cy="757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0B978D-219D-AC28-C95C-1F096E466D1F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H="1" flipV="1">
            <a:off x="2171326" y="812593"/>
            <a:ext cx="1344314" cy="757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149534-3854-0FB3-51AF-774F4E8770E8}"/>
              </a:ext>
            </a:extLst>
          </p:cNvPr>
          <p:cNvCxnSpPr>
            <a:stCxn id="4" idx="0"/>
            <a:endCxn id="12" idx="4"/>
          </p:cNvCxnSpPr>
          <p:nvPr/>
        </p:nvCxnSpPr>
        <p:spPr>
          <a:xfrm flipV="1">
            <a:off x="3515640" y="812593"/>
            <a:ext cx="888923" cy="757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A91AFC-1145-1EDE-F6F5-B4F4C5F0E8A9}"/>
              </a:ext>
            </a:extLst>
          </p:cNvPr>
          <p:cNvCxnSpPr>
            <a:cxnSpLocks/>
            <a:stCxn id="19" idx="4"/>
            <a:endCxn id="7" idx="0"/>
          </p:cNvCxnSpPr>
          <p:nvPr/>
        </p:nvCxnSpPr>
        <p:spPr>
          <a:xfrm>
            <a:off x="8267502" y="1046983"/>
            <a:ext cx="408860" cy="522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2F4D7D-9720-EDE8-0CD8-ADF98B747424}"/>
              </a:ext>
            </a:extLst>
          </p:cNvPr>
          <p:cNvCxnSpPr>
            <a:cxnSpLocks/>
            <a:stCxn id="18" idx="3"/>
            <a:endCxn id="7" idx="0"/>
          </p:cNvCxnSpPr>
          <p:nvPr/>
        </p:nvCxnSpPr>
        <p:spPr>
          <a:xfrm flipH="1">
            <a:off x="8676362" y="963458"/>
            <a:ext cx="1179675" cy="6064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B44BEB-D52D-706D-5CEA-A062C73E3A88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flipH="1">
            <a:off x="9759863" y="1595852"/>
            <a:ext cx="572800" cy="481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F6CDEA-8BEC-111A-324A-40CB9746CC79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>
            <a:off x="9759863" y="2077233"/>
            <a:ext cx="607934" cy="327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0415AD-1BD4-4A41-F614-CBD200137522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2432135" y="5723890"/>
            <a:ext cx="1" cy="271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136D423-FAE4-69F2-FFCB-26964B858456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9754503" y="5723891"/>
            <a:ext cx="5361" cy="289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D60C67-4367-5600-A9CE-F9981E3CBE61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6967289" y="2077233"/>
            <a:ext cx="6255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8A671D-01B6-A9C2-B329-87ADC30E2395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756772" y="4053505"/>
            <a:ext cx="3092" cy="655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468CED2D-F02D-F1EB-AA7F-F7CB2C5A2012}"/>
              </a:ext>
            </a:extLst>
          </p:cNvPr>
          <p:cNvSpPr/>
          <p:nvPr/>
        </p:nvSpPr>
        <p:spPr>
          <a:xfrm rot="5400000">
            <a:off x="7285658" y="1907621"/>
            <a:ext cx="259195" cy="339219"/>
          </a:xfrm>
          <a:prstGeom prst="arc">
            <a:avLst>
              <a:gd name="adj1" fmla="val 10799639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D9CD9C-1E91-FFE4-52F2-CA527EBCAD3A}"/>
              </a:ext>
            </a:extLst>
          </p:cNvPr>
          <p:cNvCxnSpPr>
            <a:cxnSpLocks/>
            <a:stCxn id="4" idx="3"/>
            <a:endCxn id="56" idx="1"/>
          </p:cNvCxnSpPr>
          <p:nvPr/>
        </p:nvCxnSpPr>
        <p:spPr>
          <a:xfrm>
            <a:off x="4599141" y="2077233"/>
            <a:ext cx="525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E198D1-F0E5-F921-CFDE-22215650751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676362" y="2584537"/>
            <a:ext cx="1080410" cy="597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70DC09-3B51-F994-4CF1-6FBD678A57F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888833" y="4696851"/>
            <a:ext cx="7875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5EE58CD-032F-C24C-43DB-385D4E4C8665}"/>
              </a:ext>
            </a:extLst>
          </p:cNvPr>
          <p:cNvSpPr/>
          <p:nvPr/>
        </p:nvSpPr>
        <p:spPr>
          <a:xfrm>
            <a:off x="9757345" y="4459251"/>
            <a:ext cx="37542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Decision 55">
            <a:extLst>
              <a:ext uri="{FF2B5EF4-FFF2-40B4-BE49-F238E27FC236}">
                <a16:creationId xmlns:a16="http://schemas.microsoft.com/office/drawing/2014/main" id="{B8485A16-3893-A0C4-D54E-5DBC64A9209A}"/>
              </a:ext>
            </a:extLst>
          </p:cNvPr>
          <p:cNvSpPr/>
          <p:nvPr/>
        </p:nvSpPr>
        <p:spPr>
          <a:xfrm>
            <a:off x="5124202" y="1641415"/>
            <a:ext cx="1843087" cy="87163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belongs to</a:t>
            </a:r>
            <a:endParaRPr lang="en-TW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49BE0F-140E-892B-6266-2E50BB63FB0D}"/>
              </a:ext>
            </a:extLst>
          </p:cNvPr>
          <p:cNvSpPr/>
          <p:nvPr/>
        </p:nvSpPr>
        <p:spPr>
          <a:xfrm>
            <a:off x="4962243" y="2751552"/>
            <a:ext cx="2167003" cy="10146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water</a:t>
            </a:r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D06A8FC0-7E59-A0B7-44F8-FE9E374A69FE}"/>
              </a:ext>
            </a:extLst>
          </p:cNvPr>
          <p:cNvSpPr/>
          <p:nvPr/>
        </p:nvSpPr>
        <p:spPr>
          <a:xfrm>
            <a:off x="5532178" y="4414903"/>
            <a:ext cx="1027134" cy="813687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TW" dirty="0"/>
              <a:t>s 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9DB1A32-BC98-C7ED-A415-3FF8CBF1F671}"/>
              </a:ext>
            </a:extLst>
          </p:cNvPr>
          <p:cNvCxnSpPr>
            <a:cxnSpLocks/>
            <a:stCxn id="93" idx="4"/>
            <a:endCxn id="6" idx="1"/>
          </p:cNvCxnSpPr>
          <p:nvPr/>
        </p:nvCxnSpPr>
        <p:spPr>
          <a:xfrm flipV="1">
            <a:off x="6559312" y="5216587"/>
            <a:ext cx="2117050" cy="120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12B851-8F29-5986-446C-0377FEE20A84}"/>
              </a:ext>
            </a:extLst>
          </p:cNvPr>
          <p:cNvCxnSpPr>
            <a:cxnSpLocks/>
            <a:stCxn id="93" idx="0"/>
            <a:endCxn id="63" idx="2"/>
          </p:cNvCxnSpPr>
          <p:nvPr/>
        </p:nvCxnSpPr>
        <p:spPr>
          <a:xfrm flipV="1">
            <a:off x="6045745" y="3766161"/>
            <a:ext cx="0" cy="6487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C0E97F9-D72D-4186-BE6E-857B0A62CAA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515637" y="5216586"/>
            <a:ext cx="2016541" cy="12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11581A3-7AC2-A3D2-D29F-9CF91F63899B}"/>
              </a:ext>
            </a:extLst>
          </p:cNvPr>
          <p:cNvSpPr/>
          <p:nvPr/>
        </p:nvSpPr>
        <p:spPr>
          <a:xfrm>
            <a:off x="2596835" y="3389339"/>
            <a:ext cx="1539787" cy="5000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u="sng" dirty="0"/>
              <a:t>name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2183C7E-E6BE-3314-33E4-78BA004BF445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4126418" y="3258857"/>
            <a:ext cx="835825" cy="409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rc 114">
            <a:extLst>
              <a:ext uri="{FF2B5EF4-FFF2-40B4-BE49-F238E27FC236}">
                <a16:creationId xmlns:a16="http://schemas.microsoft.com/office/drawing/2014/main" id="{02F88EC9-083A-27CD-3D08-7F18862FC3EC}"/>
              </a:ext>
            </a:extLst>
          </p:cNvPr>
          <p:cNvSpPr/>
          <p:nvPr/>
        </p:nvSpPr>
        <p:spPr>
          <a:xfrm rot="16463277">
            <a:off x="7146985" y="3602766"/>
            <a:ext cx="259195" cy="339219"/>
          </a:xfrm>
          <a:prstGeom prst="arc">
            <a:avLst>
              <a:gd name="adj1" fmla="val 10799639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F729FE8-FB98-53B8-7AA2-0A2C38F956B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129246" y="3766161"/>
            <a:ext cx="759587" cy="59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5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 Wang</dc:creator>
  <cp:lastModifiedBy>Ping Wang</cp:lastModifiedBy>
  <cp:revision>7</cp:revision>
  <dcterms:created xsi:type="dcterms:W3CDTF">2024-02-08T19:48:15Z</dcterms:created>
  <dcterms:modified xsi:type="dcterms:W3CDTF">2024-02-09T00:04:34Z</dcterms:modified>
</cp:coreProperties>
</file>