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106" d="100"/>
          <a:sy n="106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D646A-2DB5-A84E-9829-9EC0AAED2DDC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96A0-A94E-A74A-9AF5-50EEA3B09E7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36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D96A0-A94E-A74A-9AF5-50EEA3B09E7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088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6BA1-5288-A7A0-FCFE-515FED727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4E317-8B95-47EF-3C77-F4477954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9824-9C4A-4E42-952D-949F26BD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000D-08E3-EEF7-F8F7-17D29DE5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D6E5-5ED6-68CC-7B95-5C126A87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264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4E83-1FC3-1630-E98E-45ED917A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52277-47A9-FD9E-3893-AFE187FA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3A4A-6659-E7BB-BE5C-EDC423D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495A-C87A-C67C-1EE4-E7682739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5832-4EEF-AADD-B18E-04674A8A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18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51A41-5528-CAD1-475E-EDCCAEA19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503D6-6F08-6044-5BA9-085DEC7BF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9A37-60EB-9C26-370D-BF41811A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DF5D-825F-0140-1821-67A53FF8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C987-26D1-D26D-7C77-B0F98A27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10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953C-1D2A-572C-7CEC-175D572F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FB80-E5E5-B99A-3AAF-37A5B3D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9E4E-C16A-4582-C0E8-6A47B17B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48E-6345-6270-DC61-7B1CE9E5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12B9-F67F-0963-3B83-D676ACC5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373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ACD-A236-0F59-4CB0-C1FFAC33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CC2D-F063-9062-71BF-D9FB33FC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8228-B0D0-D7A4-03AF-0B00D6DC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AC7F-3524-8615-9596-BAECF6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C25E-E1E2-A81E-2FD1-0673FE76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43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F8C1-BAE8-0A04-7540-3D9AC76C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60F9-FBE4-2990-CE88-56D8B456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F277-EC33-FCCE-991A-9871DA913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7D4B-942B-656F-94D5-28FFF6C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6A0B-FB36-959F-2C5A-1919EFD4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CE01-665C-8B2B-8679-8E3AD761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248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9D17-7DEE-572D-4362-9528673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5E37-2237-FF4B-5073-AA4F50EB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A5221-E6B6-1107-DC3E-B61716AB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D028D-04C4-DB87-B870-EA5FBC32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094D6-B36A-91A9-7123-72374B87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90D3F-8032-E75A-9808-5F0E03BD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946D6-3242-DE31-2627-ED5A24B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AE99F-862E-5133-B86C-2367017E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84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B964-A539-2EC4-ABC8-5097ADF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7EB4D-91BB-8A81-987A-396FB06E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7CC0-FDD2-0FDF-46E5-D6AAD30E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5A58C-B911-6BEC-9ED4-4ACD2AC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5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414D1-9CC4-15E0-2530-CE52115A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01D91-257E-335B-718F-907091FE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85FA7-498E-D55C-D226-480F7109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267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44FF-6EA9-DED3-DD0B-A563B215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251C-44AF-F701-B27C-7A1D79B0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C11C6-4EA3-E521-98CB-A5152168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9E3A-326F-C3AD-3DF8-D6375413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9A5B-D862-10C3-FE7C-59D2E1D3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ED02-09B1-190F-DC59-C9465168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430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B3CC-827A-E913-16A0-01A50566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282F5-4359-8B3E-B89D-B3A490A5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88249-0C07-F9C8-EBD5-72408576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7376-8214-6203-0EF2-C87B231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EB43-B4B5-1633-209A-C7516B4D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88C0-FC50-EC70-7B40-51D78F8B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159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CF870-01DE-75C2-3D9D-41AB4EB1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A5897-D226-609F-0DFB-637FB1F9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98EB-7068-38E0-A409-E0110F688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73DD-FD1B-8F45-AACA-E7E9ACDDB2B3}" type="datetimeFigureOut">
              <a:rPr lang="en-TW" smtClean="0"/>
              <a:t>2024/2/27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CF75-59B8-D26C-37C9-D86EEA7D1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3B24-584F-8DBE-7B5E-EF3B22702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A1DB-CB9A-8F4D-85EE-2FE62EA7C79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54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B8C0B5-49CB-2B22-BF8C-E218EC06F002}"/>
              </a:ext>
            </a:extLst>
          </p:cNvPr>
          <p:cNvSpPr/>
          <p:nvPr/>
        </p:nvSpPr>
        <p:spPr>
          <a:xfrm>
            <a:off x="386220" y="1603329"/>
            <a:ext cx="2091846" cy="713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Vaccines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7523F-0DFE-B7E5-D559-D4BC1DB0377B}"/>
              </a:ext>
            </a:extLst>
          </p:cNvPr>
          <p:cNvSpPr/>
          <p:nvPr/>
        </p:nvSpPr>
        <p:spPr>
          <a:xfrm>
            <a:off x="386220" y="4540688"/>
            <a:ext cx="2091846" cy="713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Patients</a:t>
            </a:r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426AFF2B-0582-EEDF-65BB-426531C783B6}"/>
              </a:ext>
            </a:extLst>
          </p:cNvPr>
          <p:cNvSpPr/>
          <p:nvPr/>
        </p:nvSpPr>
        <p:spPr>
          <a:xfrm>
            <a:off x="2508320" y="3659940"/>
            <a:ext cx="2091845" cy="90500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Reserve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056F29-51F3-AD25-20F9-3695F6D6E8ED}"/>
              </a:ext>
            </a:extLst>
          </p:cNvPr>
          <p:cNvSpPr/>
          <p:nvPr/>
        </p:nvSpPr>
        <p:spPr>
          <a:xfrm>
            <a:off x="311063" y="5913856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Hash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F85023-0347-A124-0C63-AC1C0FAA0D16}"/>
              </a:ext>
            </a:extLst>
          </p:cNvPr>
          <p:cNvSpPr/>
          <p:nvPr/>
        </p:nvSpPr>
        <p:spPr>
          <a:xfrm>
            <a:off x="2707707" y="5913855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Salt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17A526-F77F-AA9F-432A-FC1F40BBE2AC}"/>
              </a:ext>
            </a:extLst>
          </p:cNvPr>
          <p:cNvSpPr/>
          <p:nvPr/>
        </p:nvSpPr>
        <p:spPr>
          <a:xfrm>
            <a:off x="2707707" y="4935257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Username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F04795-0FA9-6765-7003-414F1E40E201}"/>
              </a:ext>
            </a:extLst>
          </p:cNvPr>
          <p:cNvSpPr/>
          <p:nvPr/>
        </p:nvSpPr>
        <p:spPr>
          <a:xfrm>
            <a:off x="311062" y="480293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Name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51DA91-8DE0-D623-0D9B-E475EBE509E4}"/>
              </a:ext>
            </a:extLst>
          </p:cNvPr>
          <p:cNvSpPr/>
          <p:nvPr/>
        </p:nvSpPr>
        <p:spPr>
          <a:xfrm>
            <a:off x="2918564" y="480292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Doses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4EFDE6-33DE-87B3-EBCB-59CCA6A5A25B}"/>
              </a:ext>
            </a:extLst>
          </p:cNvPr>
          <p:cNvSpPr/>
          <p:nvPr/>
        </p:nvSpPr>
        <p:spPr>
          <a:xfrm>
            <a:off x="61597" y="3109584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A5530C-E2DD-96E8-B50F-59614CE1FF33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394565" y="5254671"/>
            <a:ext cx="37578" cy="659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3BEA5-CE58-872F-0CB9-D7A05F51D1A7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>
            <a:off x="1432143" y="5254671"/>
            <a:ext cx="1592914" cy="752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DDFB62-4FE4-C1E9-8938-E8ACA1B7771E}"/>
              </a:ext>
            </a:extLst>
          </p:cNvPr>
          <p:cNvCxnSpPr>
            <a:cxnSpLocks/>
            <a:stCxn id="7" idx="2"/>
            <a:endCxn id="15" idx="2"/>
          </p:cNvCxnSpPr>
          <p:nvPr/>
        </p:nvCxnSpPr>
        <p:spPr>
          <a:xfrm>
            <a:off x="1432143" y="5254671"/>
            <a:ext cx="1275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BD53B7-4EC9-6C97-394A-4160AFF7679D}"/>
              </a:ext>
            </a:extLst>
          </p:cNvPr>
          <p:cNvCxnSpPr>
            <a:cxnSpLocks/>
            <a:stCxn id="20" idx="6"/>
            <a:endCxn id="82" idx="1"/>
          </p:cNvCxnSpPr>
          <p:nvPr/>
        </p:nvCxnSpPr>
        <p:spPr>
          <a:xfrm flipV="1">
            <a:off x="2228600" y="3428997"/>
            <a:ext cx="237156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E035BB-882E-70F1-15FA-9B6B15586265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H="1" flipV="1">
            <a:off x="1394564" y="1119120"/>
            <a:ext cx="37579" cy="484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670DF0-FE9B-243F-66B8-F72CEC431ECF}"/>
              </a:ext>
            </a:extLst>
          </p:cNvPr>
          <p:cNvCxnSpPr>
            <a:cxnSpLocks/>
            <a:stCxn id="19" idx="4"/>
            <a:endCxn id="5" idx="0"/>
          </p:cNvCxnSpPr>
          <p:nvPr/>
        </p:nvCxnSpPr>
        <p:spPr>
          <a:xfrm flipH="1">
            <a:off x="1432143" y="1119119"/>
            <a:ext cx="2569923" cy="484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51142DC-A16D-E218-2816-0447E3114C3A}"/>
              </a:ext>
            </a:extLst>
          </p:cNvPr>
          <p:cNvSpPr/>
          <p:nvPr/>
        </p:nvSpPr>
        <p:spPr>
          <a:xfrm>
            <a:off x="4600165" y="3072005"/>
            <a:ext cx="2091846" cy="713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appointments</a:t>
            </a:r>
          </a:p>
        </p:txBody>
      </p:sp>
      <p:sp>
        <p:nvSpPr>
          <p:cNvPr id="86" name="Decision 85">
            <a:extLst>
              <a:ext uri="{FF2B5EF4-FFF2-40B4-BE49-F238E27FC236}">
                <a16:creationId xmlns:a16="http://schemas.microsoft.com/office/drawing/2014/main" id="{BFCE0C4D-8356-DEC1-97F8-57649280C957}"/>
              </a:ext>
            </a:extLst>
          </p:cNvPr>
          <p:cNvSpPr/>
          <p:nvPr/>
        </p:nvSpPr>
        <p:spPr>
          <a:xfrm>
            <a:off x="2508320" y="2260614"/>
            <a:ext cx="2091845" cy="90500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Receive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FDA05A7-8801-8309-B589-1BA8EEA6907A}"/>
              </a:ext>
            </a:extLst>
          </p:cNvPr>
          <p:cNvCxnSpPr>
            <a:cxnSpLocks/>
            <a:stCxn id="9" idx="3"/>
            <a:endCxn id="82" idx="2"/>
          </p:cNvCxnSpPr>
          <p:nvPr/>
        </p:nvCxnSpPr>
        <p:spPr>
          <a:xfrm flipV="1">
            <a:off x="4600165" y="3785988"/>
            <a:ext cx="1045923" cy="326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EB2C03-6901-88A9-5241-D4F0FD11F2D7}"/>
              </a:ext>
            </a:extLst>
          </p:cNvPr>
          <p:cNvCxnSpPr>
            <a:cxnSpLocks/>
            <a:stCxn id="82" idx="0"/>
            <a:endCxn id="86" idx="3"/>
          </p:cNvCxnSpPr>
          <p:nvPr/>
        </p:nvCxnSpPr>
        <p:spPr>
          <a:xfrm flipH="1" flipV="1">
            <a:off x="4600165" y="2713118"/>
            <a:ext cx="1045923" cy="358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B1A2A1-C225-6268-D319-C7BD06FE14AD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flipH="1">
            <a:off x="1432143" y="4112444"/>
            <a:ext cx="1076177" cy="428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42AD56-DA2E-FA29-74DC-3EF6090AB773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1432143" y="2317312"/>
            <a:ext cx="1076177" cy="395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576EF9-8D37-7A80-494D-B1639238B6FE}"/>
              </a:ext>
            </a:extLst>
          </p:cNvPr>
          <p:cNvSpPr/>
          <p:nvPr/>
        </p:nvSpPr>
        <p:spPr>
          <a:xfrm>
            <a:off x="9294951" y="1470302"/>
            <a:ext cx="2091846" cy="713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Availabilities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C24664-3DBC-E9A3-E3FA-C9720454AF0C}"/>
              </a:ext>
            </a:extLst>
          </p:cNvPr>
          <p:cNvSpPr/>
          <p:nvPr/>
        </p:nvSpPr>
        <p:spPr>
          <a:xfrm>
            <a:off x="9294951" y="4808133"/>
            <a:ext cx="2091846" cy="713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Caregivers</a:t>
            </a:r>
          </a:p>
        </p:txBody>
      </p:sp>
      <p:sp>
        <p:nvSpPr>
          <p:cNvPr id="108" name="Decision 107">
            <a:extLst>
              <a:ext uri="{FF2B5EF4-FFF2-40B4-BE49-F238E27FC236}">
                <a16:creationId xmlns:a16="http://schemas.microsoft.com/office/drawing/2014/main" id="{AC1B3B03-FF18-4287-5811-77A57C838DF4}"/>
              </a:ext>
            </a:extLst>
          </p:cNvPr>
          <p:cNvSpPr/>
          <p:nvPr/>
        </p:nvSpPr>
        <p:spPr>
          <a:xfrm>
            <a:off x="9294952" y="2898050"/>
            <a:ext cx="2091845" cy="90500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Schedule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3693092-3E73-2A2E-8F50-00A6832FCC7E}"/>
              </a:ext>
            </a:extLst>
          </p:cNvPr>
          <p:cNvSpPr/>
          <p:nvPr/>
        </p:nvSpPr>
        <p:spPr>
          <a:xfrm>
            <a:off x="9780334" y="6007408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Salt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73D9D1E-A8B5-C944-B43A-7C17D857E488}"/>
              </a:ext>
            </a:extLst>
          </p:cNvPr>
          <p:cNvSpPr/>
          <p:nvPr/>
        </p:nvSpPr>
        <p:spPr>
          <a:xfrm>
            <a:off x="7317292" y="6007409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Hash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5D07FC1-AE36-A9FF-A98B-D2E4877EE6C8}"/>
              </a:ext>
            </a:extLst>
          </p:cNvPr>
          <p:cNvSpPr/>
          <p:nvPr/>
        </p:nvSpPr>
        <p:spPr>
          <a:xfrm>
            <a:off x="9713935" y="458243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Username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A129FA8-ABAB-AFCD-C5ED-4B6DF9DCFCFC}"/>
              </a:ext>
            </a:extLst>
          </p:cNvPr>
          <p:cNvSpPr/>
          <p:nvPr/>
        </p:nvSpPr>
        <p:spPr>
          <a:xfrm>
            <a:off x="6959835" y="480291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Time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E7D5515-6144-ADEC-7854-08C4041F603F}"/>
              </a:ext>
            </a:extLst>
          </p:cNvPr>
          <p:cNvSpPr/>
          <p:nvPr/>
        </p:nvSpPr>
        <p:spPr>
          <a:xfrm>
            <a:off x="6761714" y="4952926"/>
            <a:ext cx="2167003" cy="6388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u="sng" dirty="0"/>
              <a:t>Username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8D3F7D8-EFE5-0B97-7E36-F74CF0ACD90A}"/>
              </a:ext>
            </a:extLst>
          </p:cNvPr>
          <p:cNvCxnSpPr>
            <a:cxnSpLocks/>
            <a:stCxn id="112" idx="4"/>
            <a:endCxn id="106" idx="0"/>
          </p:cNvCxnSpPr>
          <p:nvPr/>
        </p:nvCxnSpPr>
        <p:spPr>
          <a:xfrm>
            <a:off x="8043337" y="1119118"/>
            <a:ext cx="2297537" cy="351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3FC57EA-6651-151D-8877-CE5604566EF2}"/>
              </a:ext>
            </a:extLst>
          </p:cNvPr>
          <p:cNvCxnSpPr>
            <a:cxnSpLocks/>
            <a:stCxn id="106" idx="0"/>
            <a:endCxn id="111" idx="4"/>
          </p:cNvCxnSpPr>
          <p:nvPr/>
        </p:nvCxnSpPr>
        <p:spPr>
          <a:xfrm flipV="1">
            <a:off x="10340874" y="1097070"/>
            <a:ext cx="456563" cy="373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9AD19D-51B6-8F7B-F862-DD3F7FFCEDA3}"/>
              </a:ext>
            </a:extLst>
          </p:cNvPr>
          <p:cNvCxnSpPr>
            <a:cxnSpLocks/>
            <a:stCxn id="110" idx="7"/>
            <a:endCxn id="107" idx="2"/>
          </p:cNvCxnSpPr>
          <p:nvPr/>
        </p:nvCxnSpPr>
        <p:spPr>
          <a:xfrm flipV="1">
            <a:off x="9166945" y="5522116"/>
            <a:ext cx="1173929" cy="578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81B857B-8B1F-E8EA-5E3A-10FD2279597C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H="1" flipV="1">
            <a:off x="10340874" y="5522116"/>
            <a:ext cx="522962" cy="485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644774-D27D-9AA5-C111-DA3D3B3BD7D2}"/>
              </a:ext>
            </a:extLst>
          </p:cNvPr>
          <p:cNvCxnSpPr>
            <a:cxnSpLocks/>
            <a:stCxn id="107" idx="1"/>
            <a:endCxn id="113" idx="6"/>
          </p:cNvCxnSpPr>
          <p:nvPr/>
        </p:nvCxnSpPr>
        <p:spPr>
          <a:xfrm flipH="1">
            <a:off x="8928717" y="5165125"/>
            <a:ext cx="366234" cy="107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007C04C-E294-D734-B62B-483F5E185113}"/>
              </a:ext>
            </a:extLst>
          </p:cNvPr>
          <p:cNvCxnSpPr>
            <a:cxnSpLocks/>
            <a:stCxn id="106" idx="2"/>
            <a:endCxn id="108" idx="0"/>
          </p:cNvCxnSpPr>
          <p:nvPr/>
        </p:nvCxnSpPr>
        <p:spPr>
          <a:xfrm>
            <a:off x="10340874" y="2184285"/>
            <a:ext cx="1" cy="713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6E3FB10-D758-9EF8-7094-B26768A88435}"/>
              </a:ext>
            </a:extLst>
          </p:cNvPr>
          <p:cNvCxnSpPr>
            <a:cxnSpLocks/>
            <a:stCxn id="82" idx="3"/>
            <a:endCxn id="150" idx="1"/>
          </p:cNvCxnSpPr>
          <p:nvPr/>
        </p:nvCxnSpPr>
        <p:spPr>
          <a:xfrm flipV="1">
            <a:off x="6692011" y="2489459"/>
            <a:ext cx="133554" cy="93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2DA78C-8FB7-5A06-EAE3-BB3E719427CE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 flipH="1">
            <a:off x="10340874" y="3803057"/>
            <a:ext cx="1" cy="100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on 149">
            <a:extLst>
              <a:ext uri="{FF2B5EF4-FFF2-40B4-BE49-F238E27FC236}">
                <a16:creationId xmlns:a16="http://schemas.microsoft.com/office/drawing/2014/main" id="{196B661E-8863-1634-1952-34144D285546}"/>
              </a:ext>
            </a:extLst>
          </p:cNvPr>
          <p:cNvSpPr/>
          <p:nvPr/>
        </p:nvSpPr>
        <p:spPr>
          <a:xfrm>
            <a:off x="6825565" y="2036955"/>
            <a:ext cx="2091845" cy="90500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Schedule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F004219-D4FE-ABF1-93C9-0C3E8EF93B10}"/>
              </a:ext>
            </a:extLst>
          </p:cNvPr>
          <p:cNvCxnSpPr>
            <a:cxnSpLocks/>
            <a:stCxn id="150" idx="3"/>
            <a:endCxn id="106" idx="1"/>
          </p:cNvCxnSpPr>
          <p:nvPr/>
        </p:nvCxnSpPr>
        <p:spPr>
          <a:xfrm flipV="1">
            <a:off x="8917410" y="1827294"/>
            <a:ext cx="377541" cy="662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7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21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 Wang</dc:creator>
  <cp:lastModifiedBy>Ping Wang</cp:lastModifiedBy>
  <cp:revision>6</cp:revision>
  <dcterms:created xsi:type="dcterms:W3CDTF">2024-02-27T23:12:25Z</dcterms:created>
  <dcterms:modified xsi:type="dcterms:W3CDTF">2024-02-28T06:39:57Z</dcterms:modified>
</cp:coreProperties>
</file>