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6" r:id="rId9"/>
    <p:sldId id="267" r:id="rId10"/>
    <p:sldId id="268" r:id="rId11"/>
    <p:sldId id="264" r:id="rId12"/>
    <p:sldId id="26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4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18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04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138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2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91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49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60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3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60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30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1D88-A90A-44B2-9333-D2F373996B52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D33C-DBAE-4E70-A478-7FF2EEA362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13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2" y="519683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1450"/>
            <a:ext cx="3476625" cy="2876550"/>
          </a:xfrm>
          <a:prstGeom prst="rect">
            <a:avLst/>
          </a:prstGeom>
        </p:spPr>
      </p:pic>
      <p:sp>
        <p:nvSpPr>
          <p:cNvPr id="5" name="Ovale toelichting 4"/>
          <p:cNvSpPr/>
          <p:nvPr/>
        </p:nvSpPr>
        <p:spPr>
          <a:xfrm>
            <a:off x="3476625" y="-82296"/>
            <a:ext cx="8715375" cy="6080760"/>
          </a:xfrm>
          <a:prstGeom prst="wedgeEllipseCallout">
            <a:avLst>
              <a:gd name="adj1" fmla="val -55070"/>
              <a:gd name="adj2" fmla="val 2986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794504" y="6211669"/>
            <a:ext cx="8519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smtClean="0"/>
              <a:t>Made </a:t>
            </a:r>
            <a:r>
              <a:rPr lang="nl-NL" b="1" dirty="0" err="1" smtClean="0"/>
              <a:t>by</a:t>
            </a:r>
            <a:r>
              <a:rPr lang="nl-NL" b="1" dirty="0" smtClean="0"/>
              <a:t> Group 1</a:t>
            </a:r>
            <a:endParaRPr lang="nl-NL" b="1" dirty="0" smtClean="0">
              <a:effectLst/>
            </a:endParaRPr>
          </a:p>
          <a:p>
            <a:r>
              <a:rPr lang="nl-NL" dirty="0" smtClean="0"/>
              <a:t>Jelle Licht, Ping Wan, Roeland </a:t>
            </a:r>
            <a:r>
              <a:rPr lang="nl-NL" dirty="0" err="1" smtClean="0"/>
              <a:t>Oosterloo</a:t>
            </a:r>
            <a:r>
              <a:rPr lang="nl-NL" dirty="0" smtClean="0"/>
              <a:t>, Christian den Boer &amp; Margot Jonker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0" y="41302"/>
            <a:ext cx="8519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 smtClean="0"/>
              <a:t>IN4315 Information </a:t>
            </a:r>
            <a:r>
              <a:rPr lang="nl-NL" b="1" dirty="0"/>
              <a:t>Retrieval </a:t>
            </a:r>
            <a:endParaRPr lang="nl-NL" b="1" dirty="0" smtClean="0"/>
          </a:p>
          <a:p>
            <a:r>
              <a:rPr lang="nl-NL" dirty="0" smtClean="0"/>
              <a:t>Final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64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5506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553712" y="292608"/>
            <a:ext cx="309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970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950535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3886200" y="229168"/>
            <a:ext cx="630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RESUME BUILDER! 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3374136" y="4048774"/>
            <a:ext cx="1930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u="sng" dirty="0" smtClean="0"/>
              <a:t>Made </a:t>
            </a:r>
            <a:r>
              <a:rPr lang="nl-NL" u="sng" dirty="0" err="1" smtClean="0"/>
              <a:t>by</a:t>
            </a:r>
            <a:r>
              <a:rPr lang="nl-NL" u="sng" dirty="0" smtClean="0"/>
              <a:t>: </a:t>
            </a:r>
          </a:p>
          <a:p>
            <a:endParaRPr lang="nl-NL" dirty="0"/>
          </a:p>
          <a:p>
            <a:r>
              <a:rPr lang="nl-NL" b="1" dirty="0"/>
              <a:t>Group </a:t>
            </a:r>
            <a:r>
              <a:rPr lang="nl-NL" b="1" dirty="0" smtClean="0"/>
              <a:t>1</a:t>
            </a:r>
            <a:endParaRPr lang="nl-NL" b="1" dirty="0" smtClean="0">
              <a:effectLst/>
            </a:endParaRPr>
          </a:p>
          <a:p>
            <a:r>
              <a:rPr lang="nl-NL" dirty="0"/>
              <a:t>Jelle Licht</a:t>
            </a:r>
            <a:endParaRPr lang="nl-NL" b="0" dirty="0" smtClean="0">
              <a:effectLst/>
            </a:endParaRPr>
          </a:p>
          <a:p>
            <a:r>
              <a:rPr lang="nl-NL" dirty="0"/>
              <a:t>Ping Wan</a:t>
            </a:r>
            <a:endParaRPr lang="nl-NL" b="0" dirty="0" smtClean="0">
              <a:effectLst/>
            </a:endParaRPr>
          </a:p>
          <a:p>
            <a:r>
              <a:rPr lang="nl-NL" dirty="0"/>
              <a:t>Roeland </a:t>
            </a:r>
            <a:r>
              <a:rPr lang="nl-NL" dirty="0" err="1"/>
              <a:t>Oosterloo</a:t>
            </a:r>
            <a:endParaRPr lang="nl-NL" b="0" dirty="0" smtClean="0">
              <a:effectLst/>
            </a:endParaRPr>
          </a:p>
          <a:p>
            <a:r>
              <a:rPr lang="nl-NL" dirty="0"/>
              <a:t>Christian den Boer</a:t>
            </a:r>
            <a:endParaRPr lang="nl-NL" b="0" dirty="0" smtClean="0">
              <a:effectLst/>
            </a:endParaRPr>
          </a:p>
          <a:p>
            <a:r>
              <a:rPr lang="nl-NL" dirty="0"/>
              <a:t>Margot Jonker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6809232" y="4048774"/>
            <a:ext cx="1989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u="sng" dirty="0" smtClean="0"/>
              <a:t>Special </a:t>
            </a:r>
            <a:r>
              <a:rPr lang="nl-NL" u="sng" dirty="0" err="1" smtClean="0"/>
              <a:t>thanks</a:t>
            </a:r>
            <a:r>
              <a:rPr lang="nl-NL" u="sng" dirty="0" smtClean="0"/>
              <a:t> </a:t>
            </a:r>
            <a:r>
              <a:rPr lang="nl-NL" u="sng" dirty="0" err="1" smtClean="0"/>
              <a:t>to</a:t>
            </a:r>
            <a:r>
              <a:rPr lang="nl-NL" u="sng" dirty="0" smtClean="0"/>
              <a:t>: </a:t>
            </a:r>
          </a:p>
          <a:p>
            <a:endParaRPr lang="nl-NL" dirty="0"/>
          </a:p>
          <a:p>
            <a:r>
              <a:rPr lang="nl-NL" dirty="0" err="1" smtClean="0"/>
              <a:t>Allessandro</a:t>
            </a:r>
            <a:r>
              <a:rPr lang="nl-NL" dirty="0" smtClean="0"/>
              <a:t> </a:t>
            </a:r>
            <a:r>
              <a:rPr lang="nl-NL" dirty="0" err="1" smtClean="0"/>
              <a:t>Bozzon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1427988" y="2927076"/>
            <a:ext cx="10634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“Your life is your message to the world. Make sure it's inspiring.”</a:t>
            </a:r>
            <a:endParaRPr lang="nl-NL" sz="20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2293620" y="3327186"/>
            <a:ext cx="8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Your dream job does not exist. You must create it.”</a:t>
            </a:r>
            <a:endParaRPr lang="nl-NL" sz="2000" b="1" i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176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WHAT?</a:t>
            </a:r>
          </a:p>
        </p:txBody>
      </p:sp>
      <p:sp>
        <p:nvSpPr>
          <p:cNvPr id="8" name="Rechthoek 7"/>
          <p:cNvSpPr/>
          <p:nvPr/>
        </p:nvSpPr>
        <p:spPr>
          <a:xfrm>
            <a:off x="1072896" y="1264765"/>
            <a:ext cx="85191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Suppose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search </a:t>
            </a:r>
            <a:r>
              <a:rPr lang="nl-NL" dirty="0" err="1" smtClean="0"/>
              <a:t>for</a:t>
            </a:r>
            <a:r>
              <a:rPr lang="nl-NL" dirty="0" smtClean="0"/>
              <a:t> a job…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Application </a:t>
            </a:r>
            <a:r>
              <a:rPr lang="nl-NL" dirty="0" err="1" smtClean="0"/>
              <a:t>where</a:t>
            </a:r>
            <a:r>
              <a:rPr lang="nl-NL" dirty="0"/>
              <a:t> </a:t>
            </a:r>
            <a:r>
              <a:rPr lang="nl-NL" dirty="0" err="1" smtClean="0"/>
              <a:t>people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comply</a:t>
            </a:r>
            <a:r>
              <a:rPr lang="nl-NL" dirty="0" smtClean="0"/>
              <a:t> </a:t>
            </a:r>
            <a:r>
              <a:rPr lang="nl-NL" dirty="0" err="1" smtClean="0"/>
              <a:t>their</a:t>
            </a:r>
            <a:r>
              <a:rPr lang="nl-NL" dirty="0" smtClean="0"/>
              <a:t> resume out of multiple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It </a:t>
            </a:r>
            <a:r>
              <a:rPr lang="nl-NL" dirty="0" err="1" smtClean="0"/>
              <a:t>uses</a:t>
            </a:r>
            <a:r>
              <a:rPr lang="nl-NL" dirty="0" smtClean="0"/>
              <a:t> </a:t>
            </a:r>
            <a:r>
              <a:rPr lang="nl-NL" dirty="0" err="1" smtClean="0"/>
              <a:t>i</a:t>
            </a:r>
            <a:r>
              <a:rPr lang="nl-NL" dirty="0" err="1" smtClean="0"/>
              <a:t>nnovative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Makes</a:t>
            </a:r>
            <a:r>
              <a:rPr lang="nl-NL" dirty="0" smtClean="0"/>
              <a:t> resume building a new </a:t>
            </a:r>
            <a:r>
              <a:rPr lang="nl-NL" dirty="0" err="1" smtClean="0"/>
              <a:t>dimension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7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1764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WHO?</a:t>
            </a:r>
          </a:p>
        </p:txBody>
      </p:sp>
      <p:pic>
        <p:nvPicPr>
          <p:cNvPr id="7170" name="Picture 2" descr="http://www.jobapplicationform.us/wp-content/uploads/2014/12/7-Tips-for-Fulltime-Jobseek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1106425"/>
            <a:ext cx="5550407" cy="31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1993392" y="4279393"/>
            <a:ext cx="2615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Job </a:t>
            </a:r>
            <a:r>
              <a:rPr lang="nl-NL" sz="2800" dirty="0" err="1" smtClean="0"/>
              <a:t>seekers</a:t>
            </a:r>
            <a:endParaRPr lang="nl-NL" sz="2800" dirty="0"/>
          </a:p>
        </p:txBody>
      </p:sp>
      <p:sp>
        <p:nvSpPr>
          <p:cNvPr id="8" name="Rechthoek 7"/>
          <p:cNvSpPr/>
          <p:nvPr/>
        </p:nvSpPr>
        <p:spPr>
          <a:xfrm>
            <a:off x="8308848" y="4279393"/>
            <a:ext cx="2615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Companies</a:t>
            </a:r>
          </a:p>
        </p:txBody>
      </p:sp>
      <p:pic>
        <p:nvPicPr>
          <p:cNvPr id="7172" name="Picture 4" descr="http://www.solver.com/files/assets/img/compani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35" y="1204739"/>
            <a:ext cx="3986657" cy="29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WHY?</a:t>
            </a:r>
          </a:p>
        </p:txBody>
      </p:sp>
      <p:sp>
        <p:nvSpPr>
          <p:cNvPr id="6" name="Rechthoek 5"/>
          <p:cNvSpPr/>
          <p:nvPr/>
        </p:nvSpPr>
        <p:spPr>
          <a:xfrm>
            <a:off x="1072896" y="1264765"/>
            <a:ext cx="8519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It is different </a:t>
            </a:r>
            <a:r>
              <a:rPr lang="nl-NL" dirty="0" err="1" smtClean="0"/>
              <a:t>than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applications</a:t>
            </a:r>
            <a:r>
              <a:rPr lang="nl-NL" dirty="0" smtClean="0"/>
              <a:t>, </a:t>
            </a:r>
            <a:r>
              <a:rPr lang="nl-NL" dirty="0" err="1" smtClean="0"/>
              <a:t>because</a:t>
            </a:r>
            <a:r>
              <a:rPr lang="nl-NL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Innovative</a:t>
            </a:r>
            <a:r>
              <a:rPr lang="nl-NL" dirty="0" smtClean="0"/>
              <a:t> </a:t>
            </a:r>
            <a:r>
              <a:rPr lang="nl-NL" dirty="0" err="1" smtClean="0"/>
              <a:t>techniques</a:t>
            </a:r>
            <a:r>
              <a:rPr lang="nl-NL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New way of search…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New way of ranking…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New way of </a:t>
            </a:r>
            <a:r>
              <a:rPr lang="nl-NL" dirty="0" err="1" smtClean="0"/>
              <a:t>complying</a:t>
            </a:r>
            <a:r>
              <a:rPr lang="nl-NL" dirty="0" smtClean="0"/>
              <a:t>…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02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3511296" y="295061"/>
            <a:ext cx="437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WHERE &amp; WHEN?</a:t>
            </a:r>
          </a:p>
        </p:txBody>
      </p:sp>
      <p:pic>
        <p:nvPicPr>
          <p:cNvPr id="6146" name="Picture 2" descr="http://dexterindustries.com/blog/wp-content/uploads/2012/04/web-browser-suppo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03327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667512" y="4288112"/>
            <a:ext cx="5394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err="1" smtClean="0"/>
              <a:t>Available</a:t>
            </a:r>
            <a:r>
              <a:rPr lang="nl-NL" sz="2800" dirty="0" smtClean="0"/>
              <a:t> on internet via PC</a:t>
            </a:r>
            <a:endParaRPr lang="nl-NL" sz="2800" dirty="0"/>
          </a:p>
        </p:txBody>
      </p:sp>
      <p:pic>
        <p:nvPicPr>
          <p:cNvPr id="6148" name="Picture 4" descr="http://www.resultsresults.co.uk/Portals/170850/images/deming%20cycle%20logo%20final%20new%20colours%20for%20uplo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51" y="1081754"/>
            <a:ext cx="2688209" cy="27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8"/>
          <p:cNvSpPr/>
          <p:nvPr/>
        </p:nvSpPr>
        <p:spPr>
          <a:xfrm>
            <a:off x="6382575" y="4288112"/>
            <a:ext cx="5394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err="1" smtClean="0"/>
              <a:t>Our</a:t>
            </a:r>
            <a:r>
              <a:rPr lang="nl-NL" sz="2800" dirty="0" smtClean="0"/>
              <a:t> </a:t>
            </a:r>
            <a:r>
              <a:rPr lang="nl-NL" sz="2800" dirty="0" err="1" smtClean="0"/>
              <a:t>process</a:t>
            </a:r>
            <a:r>
              <a:rPr lang="nl-NL" sz="2800" dirty="0" smtClean="0"/>
              <a:t> / Recruitment </a:t>
            </a:r>
            <a:r>
              <a:rPr lang="nl-NL" sz="2800" dirty="0" err="1" smtClean="0"/>
              <a:t>process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cxnSp>
        <p:nvCxnSpPr>
          <p:cNvPr id="3" name="Rechte verbindingslijn 2"/>
          <p:cNvCxnSpPr/>
          <p:nvPr/>
        </p:nvCxnSpPr>
        <p:spPr>
          <a:xfrm>
            <a:off x="5541264" y="1081754"/>
            <a:ext cx="18288" cy="54013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HOW?</a:t>
            </a:r>
          </a:p>
        </p:txBody>
      </p:sp>
      <p:sp>
        <p:nvSpPr>
          <p:cNvPr id="8" name="Rechthoek 7"/>
          <p:cNvSpPr/>
          <p:nvPr/>
        </p:nvSpPr>
        <p:spPr>
          <a:xfrm>
            <a:off x="1072896" y="1264765"/>
            <a:ext cx="8519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Demo on </a:t>
            </a:r>
            <a:r>
              <a:rPr lang="nl-NL" dirty="0" err="1" smtClean="0"/>
              <a:t>four</a:t>
            </a:r>
            <a:r>
              <a:rPr lang="nl-NL" dirty="0" smtClean="0"/>
              <a:t> </a:t>
            </a:r>
            <a:r>
              <a:rPr lang="nl-NL" dirty="0" err="1" smtClean="0"/>
              <a:t>parts</a:t>
            </a:r>
            <a:r>
              <a:rPr lang="nl-NL" dirty="0" smtClean="0"/>
              <a:t>: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Overall </a:t>
            </a:r>
            <a:r>
              <a:rPr lang="nl-NL" dirty="0" err="1" smtClean="0"/>
              <a:t>application</a:t>
            </a:r>
            <a:r>
              <a:rPr lang="nl-NL" dirty="0" smtClean="0"/>
              <a:t> (User interface, login, entries aanmaken </a:t>
            </a:r>
            <a:r>
              <a:rPr lang="nl-NL" dirty="0" err="1" smtClean="0"/>
              <a:t>etc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Text</a:t>
            </a:r>
            <a:r>
              <a:rPr lang="nl-NL" dirty="0" smtClean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Crowdflower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 smtClean="0"/>
              <a:t>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17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27300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186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ecx.images-amazon.com/images/I/81yutuIZc4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936" y="5202936"/>
            <a:ext cx="1655064" cy="165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08673"/>
            <a:ext cx="1993391" cy="1649326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4727448" y="301752"/>
            <a:ext cx="206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DEMO 3</a:t>
            </a:r>
          </a:p>
        </p:txBody>
      </p:sp>
    </p:spTree>
    <p:extLst>
      <p:ext uri="{BB962C8B-B14F-4D97-AF65-F5344CB8AC3E}">
        <p14:creationId xmlns:p14="http://schemas.microsoft.com/office/powerpoint/2010/main" val="3940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190</Words>
  <Application>Microsoft Office PowerPoint</Application>
  <PresentationFormat>Breedbeeld</PresentationFormat>
  <Paragraphs>53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Margot Jonker</dc:creator>
  <cp:lastModifiedBy>Margot Jonker</cp:lastModifiedBy>
  <cp:revision>8</cp:revision>
  <dcterms:created xsi:type="dcterms:W3CDTF">2015-03-30T09:05:24Z</dcterms:created>
  <dcterms:modified xsi:type="dcterms:W3CDTF">2015-03-30T09:54:16Z</dcterms:modified>
</cp:coreProperties>
</file>