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hTEzj6mqCPIkM45MdwKiOO62uL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572000" y="195486"/>
            <a:ext cx="4572000" cy="73847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24257" l="34821" r="32589" t="17947"/>
          <a:stretch/>
        </p:blipFill>
        <p:spPr>
          <a:xfrm>
            <a:off x="395536" y="0"/>
            <a:ext cx="5400600" cy="502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"/>
          <p:cNvGrpSpPr/>
          <p:nvPr/>
        </p:nvGrpSpPr>
        <p:grpSpPr>
          <a:xfrm>
            <a:off x="592412" y="4157440"/>
            <a:ext cx="216024" cy="217538"/>
            <a:chOff x="2502891" y="4191346"/>
            <a:chExt cx="216024" cy="217538"/>
          </a:xfrm>
        </p:grpSpPr>
        <p:sp>
          <p:nvSpPr>
            <p:cNvPr id="87" name="Google Shape;87;p1"/>
            <p:cNvSpPr/>
            <p:nvPr/>
          </p:nvSpPr>
          <p:spPr>
            <a:xfrm rot="-5400000">
              <a:off x="2556605" y="4137632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 rot="5400000">
              <a:off x="2556605" y="4246574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2574899" y="4214866"/>
              <a:ext cx="72008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539271" y="4299942"/>
              <a:ext cx="130801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>
            <a:off x="1523877" y="4157440"/>
            <a:ext cx="216024" cy="217538"/>
            <a:chOff x="2502891" y="4191346"/>
            <a:chExt cx="216024" cy="217538"/>
          </a:xfrm>
        </p:grpSpPr>
        <p:sp>
          <p:nvSpPr>
            <p:cNvPr id="92" name="Google Shape;92;p1"/>
            <p:cNvSpPr/>
            <p:nvPr/>
          </p:nvSpPr>
          <p:spPr>
            <a:xfrm rot="-5400000">
              <a:off x="2556605" y="4137632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5400000">
              <a:off x="2556605" y="4246574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2574899" y="4214866"/>
              <a:ext cx="72008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2539271" y="4299942"/>
              <a:ext cx="130801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1835696" y="4157440"/>
            <a:ext cx="216024" cy="217538"/>
            <a:chOff x="2502891" y="4191346"/>
            <a:chExt cx="216024" cy="217538"/>
          </a:xfrm>
        </p:grpSpPr>
        <p:sp>
          <p:nvSpPr>
            <p:cNvPr id="97" name="Google Shape;97;p1"/>
            <p:cNvSpPr/>
            <p:nvPr/>
          </p:nvSpPr>
          <p:spPr>
            <a:xfrm rot="-5400000">
              <a:off x="2556605" y="4137632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 rot="5400000">
              <a:off x="2556605" y="4246574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2574899" y="4214866"/>
              <a:ext cx="72008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2539271" y="4299942"/>
              <a:ext cx="130801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"/>
          <p:cNvGrpSpPr/>
          <p:nvPr/>
        </p:nvGrpSpPr>
        <p:grpSpPr>
          <a:xfrm>
            <a:off x="2161377" y="4157440"/>
            <a:ext cx="216024" cy="217538"/>
            <a:chOff x="2502891" y="4191346"/>
            <a:chExt cx="216024" cy="217538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2556605" y="4137632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5400000">
              <a:off x="2556605" y="4246574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2574899" y="4214866"/>
              <a:ext cx="72008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2539271" y="4299942"/>
              <a:ext cx="130801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1"/>
          <p:cNvGrpSpPr/>
          <p:nvPr/>
        </p:nvGrpSpPr>
        <p:grpSpPr>
          <a:xfrm>
            <a:off x="2483768" y="4155926"/>
            <a:ext cx="216024" cy="217538"/>
            <a:chOff x="2502891" y="4191346"/>
            <a:chExt cx="216024" cy="217538"/>
          </a:xfrm>
        </p:grpSpPr>
        <p:sp>
          <p:nvSpPr>
            <p:cNvPr id="107" name="Google Shape;107;p1"/>
            <p:cNvSpPr/>
            <p:nvPr/>
          </p:nvSpPr>
          <p:spPr>
            <a:xfrm rot="-5400000">
              <a:off x="2556605" y="4137632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 rot="5400000">
              <a:off x="2556605" y="4246574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2574899" y="4214866"/>
              <a:ext cx="72008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2539271" y="4299942"/>
              <a:ext cx="130801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"/>
          <p:cNvGrpSpPr/>
          <p:nvPr/>
        </p:nvGrpSpPr>
        <p:grpSpPr>
          <a:xfrm>
            <a:off x="2795587" y="4157440"/>
            <a:ext cx="216024" cy="217538"/>
            <a:chOff x="2502891" y="4191346"/>
            <a:chExt cx="216024" cy="217538"/>
          </a:xfrm>
        </p:grpSpPr>
        <p:sp>
          <p:nvSpPr>
            <p:cNvPr id="112" name="Google Shape;112;p1"/>
            <p:cNvSpPr/>
            <p:nvPr/>
          </p:nvSpPr>
          <p:spPr>
            <a:xfrm rot="-5400000">
              <a:off x="2556605" y="4137632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 rot="5400000">
              <a:off x="2556605" y="4246574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2574899" y="4214866"/>
              <a:ext cx="72008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 txBox="1"/>
            <p:nvPr/>
          </p:nvSpPr>
          <p:spPr>
            <a:xfrm>
              <a:off x="2539271" y="4299942"/>
              <a:ext cx="130801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"/>
          <p:cNvGrpSpPr/>
          <p:nvPr/>
        </p:nvGrpSpPr>
        <p:grpSpPr>
          <a:xfrm>
            <a:off x="3131840" y="4157440"/>
            <a:ext cx="216024" cy="217538"/>
            <a:chOff x="2502891" y="4191346"/>
            <a:chExt cx="216024" cy="217538"/>
          </a:xfrm>
        </p:grpSpPr>
        <p:sp>
          <p:nvSpPr>
            <p:cNvPr id="117" name="Google Shape;117;p1"/>
            <p:cNvSpPr/>
            <p:nvPr/>
          </p:nvSpPr>
          <p:spPr>
            <a:xfrm rot="-5400000">
              <a:off x="2556605" y="4137632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 rot="5400000">
              <a:off x="2556605" y="4246574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 txBox="1"/>
            <p:nvPr/>
          </p:nvSpPr>
          <p:spPr>
            <a:xfrm>
              <a:off x="2574899" y="4214866"/>
              <a:ext cx="72008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 txBox="1"/>
            <p:nvPr/>
          </p:nvSpPr>
          <p:spPr>
            <a:xfrm>
              <a:off x="2539271" y="4299942"/>
              <a:ext cx="130801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"/>
          <p:cNvGrpSpPr/>
          <p:nvPr/>
        </p:nvGrpSpPr>
        <p:grpSpPr>
          <a:xfrm>
            <a:off x="3995936" y="4155926"/>
            <a:ext cx="216024" cy="217538"/>
            <a:chOff x="2502891" y="4191346"/>
            <a:chExt cx="216024" cy="217538"/>
          </a:xfrm>
        </p:grpSpPr>
        <p:sp>
          <p:nvSpPr>
            <p:cNvPr id="122" name="Google Shape;122;p1"/>
            <p:cNvSpPr/>
            <p:nvPr/>
          </p:nvSpPr>
          <p:spPr>
            <a:xfrm rot="-5400000">
              <a:off x="2556605" y="4137632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 rot="5400000">
              <a:off x="2556605" y="4246574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574899" y="4214866"/>
              <a:ext cx="72008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539271" y="4299942"/>
              <a:ext cx="130801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"/>
          <p:cNvSpPr/>
          <p:nvPr/>
        </p:nvSpPr>
        <p:spPr>
          <a:xfrm>
            <a:off x="4860032" y="4371950"/>
            <a:ext cx="144016" cy="5040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4860032" y="4155279"/>
            <a:ext cx="144016" cy="2196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4359398" y="1294814"/>
            <a:ext cx="1184148" cy="2842846"/>
          </a:xfrm>
          <a:custGeom>
            <a:rect b="b" l="l" r="r" t="t"/>
            <a:pathLst>
              <a:path extrusionOk="0" h="2842846" w="1184148">
                <a:moveTo>
                  <a:pt x="0" y="4768"/>
                </a:moveTo>
                <a:lnTo>
                  <a:pt x="390079" y="0"/>
                </a:lnTo>
                <a:lnTo>
                  <a:pt x="1184148" y="2841905"/>
                </a:lnTo>
                <a:lnTo>
                  <a:pt x="376074" y="2842846"/>
                </a:lnTo>
                <a:lnTo>
                  <a:pt x="363685" y="1965118"/>
                </a:lnTo>
                <a:lnTo>
                  <a:pt x="6781" y="1968248"/>
                </a:lnTo>
                <a:cubicBezTo>
                  <a:pt x="4521" y="1313755"/>
                  <a:pt x="2260" y="659261"/>
                  <a:pt x="0" y="4768"/>
                </a:cubicBezTo>
                <a:close/>
              </a:path>
            </a:pathLst>
          </a:custGeom>
          <a:solidFill>
            <a:srgbClr val="FFC0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596096" y="281906"/>
            <a:ext cx="4149293" cy="3873715"/>
          </a:xfrm>
          <a:custGeom>
            <a:rect b="b" l="l" r="r" t="t"/>
            <a:pathLst>
              <a:path extrusionOk="0" h="3873715" w="4149293">
                <a:moveTo>
                  <a:pt x="14" y="0"/>
                </a:moveTo>
                <a:lnTo>
                  <a:pt x="3870958" y="1883"/>
                </a:lnTo>
                <a:lnTo>
                  <a:pt x="4149293" y="1020816"/>
                </a:lnTo>
                <a:lnTo>
                  <a:pt x="3762809" y="1018205"/>
                </a:lnTo>
                <a:cubicBezTo>
                  <a:pt x="3763918" y="1672139"/>
                  <a:pt x="3765026" y="2326074"/>
                  <a:pt x="3766135" y="2980008"/>
                </a:cubicBezTo>
                <a:lnTo>
                  <a:pt x="4122384" y="2979196"/>
                </a:lnTo>
                <a:lnTo>
                  <a:pt x="4135608" y="3854636"/>
                </a:lnTo>
                <a:lnTo>
                  <a:pt x="2865560" y="3873715"/>
                </a:lnTo>
                <a:lnTo>
                  <a:pt x="2857397" y="3073616"/>
                </a:lnTo>
                <a:lnTo>
                  <a:pt x="14748" y="3058860"/>
                </a:lnTo>
                <a:cubicBezTo>
                  <a:pt x="15279" y="1772540"/>
                  <a:pt x="-517" y="1286320"/>
                  <a:pt x="14" y="0"/>
                </a:cubicBezTo>
                <a:close/>
              </a:path>
            </a:pathLst>
          </a:custGeom>
          <a:solidFill>
            <a:srgbClr val="00B0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"/>
          <p:cNvGrpSpPr/>
          <p:nvPr/>
        </p:nvGrpSpPr>
        <p:grpSpPr>
          <a:xfrm rot="-5400000">
            <a:off x="3419115" y="3939146"/>
            <a:ext cx="216024" cy="217538"/>
            <a:chOff x="2502891" y="4191346"/>
            <a:chExt cx="216024" cy="217538"/>
          </a:xfrm>
        </p:grpSpPr>
        <p:sp>
          <p:nvSpPr>
            <p:cNvPr id="131" name="Google Shape;131;p1"/>
            <p:cNvSpPr/>
            <p:nvPr/>
          </p:nvSpPr>
          <p:spPr>
            <a:xfrm rot="-5400000">
              <a:off x="2556605" y="4137632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 rot="5400000">
              <a:off x="2556605" y="4246574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 txBox="1"/>
            <p:nvPr/>
          </p:nvSpPr>
          <p:spPr>
            <a:xfrm>
              <a:off x="2574899" y="4214866"/>
              <a:ext cx="72008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 txBox="1"/>
            <p:nvPr/>
          </p:nvSpPr>
          <p:spPr>
            <a:xfrm>
              <a:off x="2539271" y="4299942"/>
              <a:ext cx="130801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"/>
          <p:cNvGrpSpPr/>
          <p:nvPr/>
        </p:nvGrpSpPr>
        <p:grpSpPr>
          <a:xfrm rot="-5400000">
            <a:off x="3420629" y="3219065"/>
            <a:ext cx="216024" cy="217538"/>
            <a:chOff x="2502891" y="4191346"/>
            <a:chExt cx="216024" cy="217538"/>
          </a:xfrm>
        </p:grpSpPr>
        <p:sp>
          <p:nvSpPr>
            <p:cNvPr id="136" name="Google Shape;136;p1"/>
            <p:cNvSpPr/>
            <p:nvPr/>
          </p:nvSpPr>
          <p:spPr>
            <a:xfrm rot="-5400000">
              <a:off x="2556605" y="4137632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 rot="5400000">
              <a:off x="2556605" y="4246574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 txBox="1"/>
            <p:nvPr/>
          </p:nvSpPr>
          <p:spPr>
            <a:xfrm>
              <a:off x="2574899" y="4214866"/>
              <a:ext cx="72008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 txBox="1"/>
            <p:nvPr/>
          </p:nvSpPr>
          <p:spPr>
            <a:xfrm>
              <a:off x="2539271" y="4299942"/>
              <a:ext cx="130801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"/>
          <p:cNvGrpSpPr/>
          <p:nvPr/>
        </p:nvGrpSpPr>
        <p:grpSpPr>
          <a:xfrm rot="-5400000">
            <a:off x="3420629" y="2570993"/>
            <a:ext cx="216024" cy="217538"/>
            <a:chOff x="2502891" y="4191346"/>
            <a:chExt cx="216024" cy="217538"/>
          </a:xfrm>
        </p:grpSpPr>
        <p:sp>
          <p:nvSpPr>
            <p:cNvPr id="141" name="Google Shape;141;p1"/>
            <p:cNvSpPr/>
            <p:nvPr/>
          </p:nvSpPr>
          <p:spPr>
            <a:xfrm rot="-5400000">
              <a:off x="2556605" y="4137632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 rot="5400000">
              <a:off x="2556605" y="4246574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 txBox="1"/>
            <p:nvPr/>
          </p:nvSpPr>
          <p:spPr>
            <a:xfrm>
              <a:off x="2574899" y="4214866"/>
              <a:ext cx="72008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 txBox="1"/>
            <p:nvPr/>
          </p:nvSpPr>
          <p:spPr>
            <a:xfrm>
              <a:off x="2539271" y="4299942"/>
              <a:ext cx="130801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1"/>
          <p:cNvGrpSpPr/>
          <p:nvPr/>
        </p:nvGrpSpPr>
        <p:grpSpPr>
          <a:xfrm rot="-5400000">
            <a:off x="3419115" y="2064183"/>
            <a:ext cx="216024" cy="217538"/>
            <a:chOff x="2502891" y="4191346"/>
            <a:chExt cx="216024" cy="217538"/>
          </a:xfrm>
        </p:grpSpPr>
        <p:sp>
          <p:nvSpPr>
            <p:cNvPr id="146" name="Google Shape;146;p1"/>
            <p:cNvSpPr/>
            <p:nvPr/>
          </p:nvSpPr>
          <p:spPr>
            <a:xfrm rot="-5400000">
              <a:off x="2556605" y="4137632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 rot="5400000">
              <a:off x="2556605" y="4246574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 txBox="1"/>
            <p:nvPr/>
          </p:nvSpPr>
          <p:spPr>
            <a:xfrm>
              <a:off x="2574899" y="4214866"/>
              <a:ext cx="72008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 txBox="1"/>
            <p:nvPr/>
          </p:nvSpPr>
          <p:spPr>
            <a:xfrm>
              <a:off x="2539271" y="4299942"/>
              <a:ext cx="130801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1"/>
          <p:cNvGrpSpPr/>
          <p:nvPr/>
        </p:nvGrpSpPr>
        <p:grpSpPr>
          <a:xfrm rot="-5400000">
            <a:off x="3420629" y="1479857"/>
            <a:ext cx="216024" cy="217538"/>
            <a:chOff x="2502891" y="4191346"/>
            <a:chExt cx="216024" cy="217538"/>
          </a:xfrm>
        </p:grpSpPr>
        <p:sp>
          <p:nvSpPr>
            <p:cNvPr id="151" name="Google Shape;151;p1"/>
            <p:cNvSpPr/>
            <p:nvPr/>
          </p:nvSpPr>
          <p:spPr>
            <a:xfrm rot="-5400000">
              <a:off x="2556605" y="4137632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 rot="5400000">
              <a:off x="2556605" y="4246574"/>
              <a:ext cx="108596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 txBox="1"/>
            <p:nvPr/>
          </p:nvSpPr>
          <p:spPr>
            <a:xfrm>
              <a:off x="2574899" y="4214866"/>
              <a:ext cx="72008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 txBox="1"/>
            <p:nvPr/>
          </p:nvSpPr>
          <p:spPr>
            <a:xfrm>
              <a:off x="2539271" y="4299942"/>
              <a:ext cx="130801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1"/>
          <p:cNvSpPr txBox="1"/>
          <p:nvPr/>
        </p:nvSpPr>
        <p:spPr>
          <a:xfrm>
            <a:off x="5388526" y="228142"/>
            <a:ext cx="36004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ACCESOS/SALIDAS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ASCENSO Y DESCENSO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5850146" y="1131119"/>
            <a:ext cx="388235" cy="2232720"/>
          </a:xfrm>
          <a:prstGeom prst="rect">
            <a:avLst/>
          </a:prstGeom>
          <a:gradFill>
            <a:gsLst>
              <a:gs pos="0">
                <a:srgbClr val="D8D8D8"/>
              </a:gs>
              <a:gs pos="50000">
                <a:schemeClr val="lt1"/>
              </a:gs>
              <a:gs pos="100000">
                <a:srgbClr val="D8D8D8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6444208" y="1143026"/>
            <a:ext cx="1512168" cy="1964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dk1"/>
                </a:solidFill>
                <a:latin typeface="Arial"/>
              </a:rPr>
              <a:t>SIMBOLOGIA</a:t>
            </a:r>
          </a:p>
        </p:txBody>
      </p:sp>
      <p:sp>
        <p:nvSpPr>
          <p:cNvPr id="158" name="Google Shape;158;p1"/>
          <p:cNvSpPr/>
          <p:nvPr/>
        </p:nvSpPr>
        <p:spPr>
          <a:xfrm>
            <a:off x="5940152" y="1433242"/>
            <a:ext cx="216024" cy="216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5940152" y="1762691"/>
            <a:ext cx="216024" cy="216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6300192" y="1497816"/>
            <a:ext cx="2664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</a:t>
            </a:r>
            <a:r>
              <a:rPr lang="es-MX" sz="1100">
                <a:solidFill>
                  <a:schemeClr val="dk1"/>
                </a:solidFill>
              </a:rPr>
              <a:t>ADMINISTRATIVA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</a:t>
            </a:r>
            <a:r>
              <a:rPr lang="es-MX" sz="1100">
                <a:solidFill>
                  <a:schemeClr val="dk1"/>
                </a:solidFill>
              </a:rPr>
              <a:t>OPERATIVA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EMBARQUE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ACCESO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SALIDA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 rot="10800000">
            <a:off x="5940152" y="2376121"/>
            <a:ext cx="170513" cy="36279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6012160" y="2713012"/>
            <a:ext cx="170513" cy="36279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"/>
          <p:cNvSpPr txBox="1"/>
          <p:nvPr/>
        </p:nvSpPr>
        <p:spPr>
          <a:xfrm rot="-5400000">
            <a:off x="5964944" y="2511353"/>
            <a:ext cx="120931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endParaRPr b="1" i="0" sz="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 txBox="1"/>
          <p:nvPr/>
        </p:nvSpPr>
        <p:spPr>
          <a:xfrm rot="-5400000">
            <a:off x="5950107" y="2851443"/>
            <a:ext cx="219669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endParaRPr b="1" i="0" sz="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596096" y="3363839"/>
            <a:ext cx="2845782" cy="791440"/>
          </a:xfrm>
          <a:prstGeom prst="rect">
            <a:avLst/>
          </a:prstGeom>
          <a:solidFill>
            <a:srgbClr val="B2A0C7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5940152" y="2139726"/>
            <a:ext cx="216024" cy="216000"/>
          </a:xfrm>
          <a:prstGeom prst="ellipse">
            <a:avLst/>
          </a:prstGeom>
          <a:solidFill>
            <a:srgbClr val="B2A0C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/>
          <p:nvPr/>
        </p:nvSpPr>
        <p:spPr>
          <a:xfrm>
            <a:off x="4572000" y="195486"/>
            <a:ext cx="4572000" cy="504057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"/>
          <p:cNvPicPr preferRelativeResize="0"/>
          <p:nvPr/>
        </p:nvPicPr>
        <p:blipFill rotWithShape="1">
          <a:blip r:embed="rId3">
            <a:alphaModFix/>
          </a:blip>
          <a:srcRect b="24257" l="34821" r="32589" t="17947"/>
          <a:stretch/>
        </p:blipFill>
        <p:spPr>
          <a:xfrm>
            <a:off x="472738" y="-78615"/>
            <a:ext cx="54006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"/>
          <p:cNvSpPr/>
          <p:nvPr/>
        </p:nvSpPr>
        <p:spPr>
          <a:xfrm>
            <a:off x="4860032" y="4371950"/>
            <a:ext cx="144016" cy="5040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4860032" y="4155279"/>
            <a:ext cx="144016" cy="2196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5388526" y="228142"/>
            <a:ext cx="36004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CIRCULACIONES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5508104" y="1131119"/>
            <a:ext cx="730277" cy="1656655"/>
          </a:xfrm>
          <a:prstGeom prst="rect">
            <a:avLst/>
          </a:prstGeom>
          <a:gradFill>
            <a:gsLst>
              <a:gs pos="0">
                <a:srgbClr val="D8D8D8"/>
              </a:gs>
              <a:gs pos="50000">
                <a:schemeClr val="lt1"/>
              </a:gs>
              <a:gs pos="100000">
                <a:srgbClr val="D8D8D8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6444208" y="990626"/>
            <a:ext cx="1800200" cy="1964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dk1"/>
                </a:solidFill>
                <a:latin typeface="Arial"/>
              </a:rPr>
              <a:t>SIMBOLOGIA</a:t>
            </a:r>
          </a:p>
        </p:txBody>
      </p:sp>
      <p:sp>
        <p:nvSpPr>
          <p:cNvPr id="178" name="Google Shape;178;p2"/>
          <p:cNvSpPr txBox="1"/>
          <p:nvPr/>
        </p:nvSpPr>
        <p:spPr>
          <a:xfrm>
            <a:off x="6300192" y="1497816"/>
            <a:ext cx="2664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CIRCULACION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ENTRADAS Y SALIDAS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RUTAS</a:t>
            </a: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3326093" y="1434912"/>
            <a:ext cx="360040" cy="25339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36C0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 txBox="1"/>
          <p:nvPr/>
        </p:nvSpPr>
        <p:spPr>
          <a:xfrm>
            <a:off x="3373631" y="1513242"/>
            <a:ext cx="247751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IN/OUT</a:t>
            </a:r>
            <a:endParaRPr b="1" i="0" sz="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3347864" y="2079789"/>
            <a:ext cx="360040" cy="25339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36C0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"/>
          <p:cNvSpPr txBox="1"/>
          <p:nvPr/>
        </p:nvSpPr>
        <p:spPr>
          <a:xfrm>
            <a:off x="3395402" y="2158119"/>
            <a:ext cx="247751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IN/OUT</a:t>
            </a:r>
            <a:endParaRPr b="1" i="0" sz="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3347864" y="2569331"/>
            <a:ext cx="360040" cy="25339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36C0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3395402" y="2647661"/>
            <a:ext cx="247751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IN/OUT</a:t>
            </a:r>
            <a:endParaRPr b="1" i="0" sz="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3347864" y="3219822"/>
            <a:ext cx="360040" cy="25339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36C0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"/>
          <p:cNvSpPr txBox="1"/>
          <p:nvPr/>
        </p:nvSpPr>
        <p:spPr>
          <a:xfrm>
            <a:off x="3395402" y="3298152"/>
            <a:ext cx="247751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IN/OUT</a:t>
            </a:r>
            <a:endParaRPr b="1" i="0" sz="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698157" y="395416"/>
            <a:ext cx="2693773" cy="3645243"/>
          </a:xfrm>
          <a:custGeom>
            <a:rect b="b" l="l" r="r" t="t"/>
            <a:pathLst>
              <a:path extrusionOk="0" h="3645243" w="2693773">
                <a:moveTo>
                  <a:pt x="1933832" y="976184"/>
                </a:moveTo>
                <a:lnTo>
                  <a:pt x="1933832" y="976184"/>
                </a:lnTo>
                <a:lnTo>
                  <a:pt x="1946189" y="0"/>
                </a:lnTo>
                <a:lnTo>
                  <a:pt x="6178" y="0"/>
                </a:lnTo>
                <a:cubicBezTo>
                  <a:pt x="4119" y="1215081"/>
                  <a:pt x="2059" y="2430162"/>
                  <a:pt x="0" y="3645243"/>
                </a:cubicBezTo>
                <a:lnTo>
                  <a:pt x="2693773" y="3645243"/>
                </a:lnTo>
              </a:path>
            </a:pathLst>
          </a:custGeom>
          <a:noFill/>
          <a:ln cap="flat" cmpd="sng" w="5080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2"/>
          <p:cNvGrpSpPr/>
          <p:nvPr/>
        </p:nvGrpSpPr>
        <p:grpSpPr>
          <a:xfrm>
            <a:off x="2709827" y="3951298"/>
            <a:ext cx="360040" cy="182029"/>
            <a:chOff x="2709827" y="3951298"/>
            <a:chExt cx="360040" cy="182029"/>
          </a:xfrm>
        </p:grpSpPr>
        <p:sp>
          <p:nvSpPr>
            <p:cNvPr id="189" name="Google Shape;189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2"/>
          <p:cNvGrpSpPr/>
          <p:nvPr/>
        </p:nvGrpSpPr>
        <p:grpSpPr>
          <a:xfrm>
            <a:off x="1979712" y="3939902"/>
            <a:ext cx="360040" cy="182029"/>
            <a:chOff x="2709827" y="3951298"/>
            <a:chExt cx="360040" cy="182029"/>
          </a:xfrm>
        </p:grpSpPr>
        <p:sp>
          <p:nvSpPr>
            <p:cNvPr id="192" name="Google Shape;192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1331640" y="3939902"/>
            <a:ext cx="360040" cy="182029"/>
            <a:chOff x="2709827" y="3951298"/>
            <a:chExt cx="360040" cy="182029"/>
          </a:xfrm>
        </p:grpSpPr>
        <p:sp>
          <p:nvSpPr>
            <p:cNvPr id="195" name="Google Shape;195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2"/>
          <p:cNvGrpSpPr/>
          <p:nvPr/>
        </p:nvGrpSpPr>
        <p:grpSpPr>
          <a:xfrm>
            <a:off x="755576" y="3939902"/>
            <a:ext cx="360040" cy="182029"/>
            <a:chOff x="2709827" y="3951298"/>
            <a:chExt cx="360040" cy="182029"/>
          </a:xfrm>
        </p:grpSpPr>
        <p:sp>
          <p:nvSpPr>
            <p:cNvPr id="198" name="Google Shape;198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2"/>
          <p:cNvGrpSpPr/>
          <p:nvPr/>
        </p:nvGrpSpPr>
        <p:grpSpPr>
          <a:xfrm rot="5400000">
            <a:off x="522555" y="3524852"/>
            <a:ext cx="360040" cy="182029"/>
            <a:chOff x="2709827" y="3951298"/>
            <a:chExt cx="360040" cy="182029"/>
          </a:xfrm>
        </p:grpSpPr>
        <p:sp>
          <p:nvSpPr>
            <p:cNvPr id="201" name="Google Shape;201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2"/>
          <p:cNvGrpSpPr/>
          <p:nvPr/>
        </p:nvGrpSpPr>
        <p:grpSpPr>
          <a:xfrm rot="5400000">
            <a:off x="522555" y="2876780"/>
            <a:ext cx="360040" cy="182029"/>
            <a:chOff x="2709827" y="3951298"/>
            <a:chExt cx="360040" cy="182029"/>
          </a:xfrm>
        </p:grpSpPr>
        <p:sp>
          <p:nvSpPr>
            <p:cNvPr id="204" name="Google Shape;204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2"/>
          <p:cNvGrpSpPr/>
          <p:nvPr/>
        </p:nvGrpSpPr>
        <p:grpSpPr>
          <a:xfrm rot="5400000">
            <a:off x="522555" y="2228708"/>
            <a:ext cx="360040" cy="182029"/>
            <a:chOff x="2709827" y="3951298"/>
            <a:chExt cx="360040" cy="182029"/>
          </a:xfrm>
        </p:grpSpPr>
        <p:sp>
          <p:nvSpPr>
            <p:cNvPr id="207" name="Google Shape;207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2"/>
          <p:cNvGrpSpPr/>
          <p:nvPr/>
        </p:nvGrpSpPr>
        <p:grpSpPr>
          <a:xfrm rot="5400000">
            <a:off x="522555" y="1580635"/>
            <a:ext cx="360040" cy="182029"/>
            <a:chOff x="2709827" y="3951298"/>
            <a:chExt cx="360040" cy="182029"/>
          </a:xfrm>
        </p:grpSpPr>
        <p:sp>
          <p:nvSpPr>
            <p:cNvPr id="210" name="Google Shape;210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5400000">
            <a:off x="522555" y="1004571"/>
            <a:ext cx="360040" cy="182029"/>
            <a:chOff x="2709827" y="3951298"/>
            <a:chExt cx="360040" cy="182029"/>
          </a:xfrm>
        </p:grpSpPr>
        <p:sp>
          <p:nvSpPr>
            <p:cNvPr id="213" name="Google Shape;213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2"/>
          <p:cNvGrpSpPr/>
          <p:nvPr/>
        </p:nvGrpSpPr>
        <p:grpSpPr>
          <a:xfrm rot="5400000">
            <a:off x="522555" y="428508"/>
            <a:ext cx="360040" cy="182029"/>
            <a:chOff x="2709827" y="3951298"/>
            <a:chExt cx="360040" cy="182029"/>
          </a:xfrm>
        </p:grpSpPr>
        <p:sp>
          <p:nvSpPr>
            <p:cNvPr id="216" name="Google Shape;216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2"/>
          <p:cNvGrpSpPr/>
          <p:nvPr/>
        </p:nvGrpSpPr>
        <p:grpSpPr>
          <a:xfrm rot="5400000">
            <a:off x="2459337" y="1004571"/>
            <a:ext cx="360040" cy="182029"/>
            <a:chOff x="2709827" y="3951298"/>
            <a:chExt cx="360040" cy="182029"/>
          </a:xfrm>
        </p:grpSpPr>
        <p:sp>
          <p:nvSpPr>
            <p:cNvPr id="219" name="Google Shape;219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2"/>
          <p:cNvGrpSpPr/>
          <p:nvPr/>
        </p:nvGrpSpPr>
        <p:grpSpPr>
          <a:xfrm rot="5400000">
            <a:off x="2459337" y="428508"/>
            <a:ext cx="360040" cy="182029"/>
            <a:chOff x="2709827" y="3951298"/>
            <a:chExt cx="360040" cy="182029"/>
          </a:xfrm>
        </p:grpSpPr>
        <p:sp>
          <p:nvSpPr>
            <p:cNvPr id="222" name="Google Shape;222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2"/>
          <p:cNvGrpSpPr/>
          <p:nvPr/>
        </p:nvGrpSpPr>
        <p:grpSpPr>
          <a:xfrm>
            <a:off x="1763688" y="313483"/>
            <a:ext cx="360040" cy="182029"/>
            <a:chOff x="2709827" y="3951298"/>
            <a:chExt cx="360040" cy="182029"/>
          </a:xfrm>
        </p:grpSpPr>
        <p:sp>
          <p:nvSpPr>
            <p:cNvPr id="225" name="Google Shape;225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2"/>
          <p:cNvGrpSpPr/>
          <p:nvPr/>
        </p:nvGrpSpPr>
        <p:grpSpPr>
          <a:xfrm>
            <a:off x="1043608" y="313483"/>
            <a:ext cx="360040" cy="182029"/>
            <a:chOff x="2709827" y="3951298"/>
            <a:chExt cx="360040" cy="182029"/>
          </a:xfrm>
        </p:grpSpPr>
        <p:sp>
          <p:nvSpPr>
            <p:cNvPr id="228" name="Google Shape;228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2"/>
          <p:cNvSpPr/>
          <p:nvPr/>
        </p:nvSpPr>
        <p:spPr>
          <a:xfrm>
            <a:off x="791737" y="3323063"/>
            <a:ext cx="2527609" cy="0"/>
          </a:xfrm>
          <a:custGeom>
            <a:rect b="b" l="l" r="r" t="t"/>
            <a:pathLst>
              <a:path extrusionOk="0" h="22303" w="2527609">
                <a:moveTo>
                  <a:pt x="2527609" y="0"/>
                </a:moveTo>
                <a:lnTo>
                  <a:pt x="0" y="0"/>
                </a:lnTo>
              </a:path>
            </a:pathLst>
          </a:custGeom>
          <a:noFill/>
          <a:ln cap="flat" cmpd="sng" w="50800">
            <a:solidFill>
              <a:srgbClr val="92D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2"/>
          <p:cNvGrpSpPr/>
          <p:nvPr/>
        </p:nvGrpSpPr>
        <p:grpSpPr>
          <a:xfrm>
            <a:off x="2709827" y="3234935"/>
            <a:ext cx="360040" cy="182029"/>
            <a:chOff x="2709827" y="3951298"/>
            <a:chExt cx="360040" cy="182029"/>
          </a:xfrm>
        </p:grpSpPr>
        <p:sp>
          <p:nvSpPr>
            <p:cNvPr id="232" name="Google Shape;232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2"/>
          <p:cNvGrpSpPr/>
          <p:nvPr/>
        </p:nvGrpSpPr>
        <p:grpSpPr>
          <a:xfrm>
            <a:off x="1979712" y="3223539"/>
            <a:ext cx="360040" cy="182029"/>
            <a:chOff x="2709827" y="3951298"/>
            <a:chExt cx="360040" cy="182029"/>
          </a:xfrm>
        </p:grpSpPr>
        <p:sp>
          <p:nvSpPr>
            <p:cNvPr id="235" name="Google Shape;235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2"/>
          <p:cNvGrpSpPr/>
          <p:nvPr/>
        </p:nvGrpSpPr>
        <p:grpSpPr>
          <a:xfrm>
            <a:off x="1331640" y="3223539"/>
            <a:ext cx="360040" cy="182029"/>
            <a:chOff x="2709827" y="3951298"/>
            <a:chExt cx="360040" cy="182029"/>
          </a:xfrm>
        </p:grpSpPr>
        <p:sp>
          <p:nvSpPr>
            <p:cNvPr id="238" name="Google Shape;238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2"/>
          <p:cNvGrpSpPr/>
          <p:nvPr/>
        </p:nvGrpSpPr>
        <p:grpSpPr>
          <a:xfrm>
            <a:off x="755576" y="3223539"/>
            <a:ext cx="360040" cy="182029"/>
            <a:chOff x="2709827" y="3951298"/>
            <a:chExt cx="360040" cy="182029"/>
          </a:xfrm>
        </p:grpSpPr>
        <p:sp>
          <p:nvSpPr>
            <p:cNvPr id="241" name="Google Shape;241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2"/>
          <p:cNvSpPr/>
          <p:nvPr/>
        </p:nvSpPr>
        <p:spPr>
          <a:xfrm>
            <a:off x="3780024" y="2639970"/>
            <a:ext cx="1008000" cy="0"/>
          </a:xfrm>
          <a:custGeom>
            <a:rect b="b" l="l" r="r" t="t"/>
            <a:pathLst>
              <a:path extrusionOk="0" h="22303" w="2527609">
                <a:moveTo>
                  <a:pt x="2527609" y="0"/>
                </a:moveTo>
                <a:lnTo>
                  <a:pt x="0" y="0"/>
                </a:lnTo>
              </a:path>
            </a:pathLst>
          </a:custGeom>
          <a:noFill/>
          <a:ln cap="flat" cmpd="sng" w="50800">
            <a:solidFill>
              <a:srgbClr val="92D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"/>
          <p:cNvSpPr/>
          <p:nvPr/>
        </p:nvSpPr>
        <p:spPr>
          <a:xfrm>
            <a:off x="3779912" y="3219822"/>
            <a:ext cx="1008000" cy="0"/>
          </a:xfrm>
          <a:custGeom>
            <a:rect b="b" l="l" r="r" t="t"/>
            <a:pathLst>
              <a:path extrusionOk="0" h="22303" w="2527609">
                <a:moveTo>
                  <a:pt x="2527609" y="0"/>
                </a:moveTo>
                <a:lnTo>
                  <a:pt x="0" y="0"/>
                </a:lnTo>
              </a:path>
            </a:pathLst>
          </a:custGeom>
          <a:noFill/>
          <a:ln cap="flat" cmpd="sng" w="50800">
            <a:solidFill>
              <a:srgbClr val="92D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"/>
          <p:cNvSpPr/>
          <p:nvPr/>
        </p:nvSpPr>
        <p:spPr>
          <a:xfrm>
            <a:off x="3563888" y="4083918"/>
            <a:ext cx="1620000" cy="0"/>
          </a:xfrm>
          <a:custGeom>
            <a:rect b="b" l="l" r="r" t="t"/>
            <a:pathLst>
              <a:path extrusionOk="0" h="22303" w="2527609">
                <a:moveTo>
                  <a:pt x="2527609" y="0"/>
                </a:moveTo>
                <a:lnTo>
                  <a:pt x="0" y="0"/>
                </a:lnTo>
              </a:path>
            </a:pathLst>
          </a:custGeom>
          <a:noFill/>
          <a:ln cap="flat" cmpd="sng" w="50800">
            <a:solidFill>
              <a:srgbClr val="92D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"/>
          <p:cNvSpPr/>
          <p:nvPr/>
        </p:nvSpPr>
        <p:spPr>
          <a:xfrm>
            <a:off x="3779912" y="2211710"/>
            <a:ext cx="900000" cy="0"/>
          </a:xfrm>
          <a:custGeom>
            <a:rect b="b" l="l" r="r" t="t"/>
            <a:pathLst>
              <a:path extrusionOk="0" h="22303" w="2527609">
                <a:moveTo>
                  <a:pt x="2527609" y="0"/>
                </a:moveTo>
                <a:lnTo>
                  <a:pt x="0" y="0"/>
                </a:lnTo>
              </a:path>
            </a:pathLst>
          </a:custGeom>
          <a:noFill/>
          <a:ln cap="flat" cmpd="sng" w="50800">
            <a:solidFill>
              <a:srgbClr val="92D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"/>
          <p:cNvSpPr/>
          <p:nvPr/>
        </p:nvSpPr>
        <p:spPr>
          <a:xfrm>
            <a:off x="3779912" y="1779662"/>
            <a:ext cx="720000" cy="0"/>
          </a:xfrm>
          <a:custGeom>
            <a:rect b="b" l="l" r="r" t="t"/>
            <a:pathLst>
              <a:path extrusionOk="0" h="22303" w="2527609">
                <a:moveTo>
                  <a:pt x="2527609" y="0"/>
                </a:moveTo>
                <a:lnTo>
                  <a:pt x="0" y="0"/>
                </a:lnTo>
              </a:path>
            </a:pathLst>
          </a:custGeom>
          <a:noFill/>
          <a:ln cap="flat" cmpd="sng" w="50800">
            <a:solidFill>
              <a:srgbClr val="92D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"/>
          <p:cNvSpPr/>
          <p:nvPr/>
        </p:nvSpPr>
        <p:spPr>
          <a:xfrm rot="4440000">
            <a:off x="3651776" y="2901589"/>
            <a:ext cx="2345720" cy="0"/>
          </a:xfrm>
          <a:custGeom>
            <a:rect b="b" l="l" r="r" t="t"/>
            <a:pathLst>
              <a:path extrusionOk="0" h="120000" w="2345720">
                <a:moveTo>
                  <a:pt x="2345720" y="0"/>
                </a:moveTo>
                <a:lnTo>
                  <a:pt x="0" y="0"/>
                </a:lnTo>
              </a:path>
            </a:pathLst>
          </a:custGeom>
          <a:noFill/>
          <a:ln cap="flat" cmpd="sng" w="5080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"/>
          <p:cNvSpPr/>
          <p:nvPr/>
        </p:nvSpPr>
        <p:spPr>
          <a:xfrm>
            <a:off x="3347864" y="3939902"/>
            <a:ext cx="360040" cy="25339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36C0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"/>
          <p:cNvSpPr txBox="1"/>
          <p:nvPr/>
        </p:nvSpPr>
        <p:spPr>
          <a:xfrm>
            <a:off x="3395402" y="4018232"/>
            <a:ext cx="247751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IN/OUT</a:t>
            </a:r>
            <a:endParaRPr b="1" i="0" sz="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2"/>
          <p:cNvGrpSpPr/>
          <p:nvPr/>
        </p:nvGrpSpPr>
        <p:grpSpPr>
          <a:xfrm rot="4440000">
            <a:off x="4873253" y="3578746"/>
            <a:ext cx="360040" cy="182029"/>
            <a:chOff x="2709827" y="3951298"/>
            <a:chExt cx="360040" cy="182029"/>
          </a:xfrm>
        </p:grpSpPr>
        <p:sp>
          <p:nvSpPr>
            <p:cNvPr id="252" name="Google Shape;252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2"/>
          <p:cNvGrpSpPr/>
          <p:nvPr/>
        </p:nvGrpSpPr>
        <p:grpSpPr>
          <a:xfrm>
            <a:off x="3779912" y="3135938"/>
            <a:ext cx="360040" cy="182029"/>
            <a:chOff x="2709827" y="3951298"/>
            <a:chExt cx="360040" cy="182029"/>
          </a:xfrm>
        </p:grpSpPr>
        <p:sp>
          <p:nvSpPr>
            <p:cNvPr id="255" name="Google Shape;255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2"/>
          <p:cNvGrpSpPr/>
          <p:nvPr/>
        </p:nvGrpSpPr>
        <p:grpSpPr>
          <a:xfrm>
            <a:off x="4427984" y="3147814"/>
            <a:ext cx="360040" cy="182029"/>
            <a:chOff x="2709827" y="3951298"/>
            <a:chExt cx="360040" cy="182029"/>
          </a:xfrm>
        </p:grpSpPr>
        <p:sp>
          <p:nvSpPr>
            <p:cNvPr id="258" name="Google Shape;258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2"/>
          <p:cNvGrpSpPr/>
          <p:nvPr/>
        </p:nvGrpSpPr>
        <p:grpSpPr>
          <a:xfrm>
            <a:off x="3923928" y="3973897"/>
            <a:ext cx="360040" cy="182029"/>
            <a:chOff x="2709827" y="3951298"/>
            <a:chExt cx="360040" cy="182029"/>
          </a:xfrm>
        </p:grpSpPr>
        <p:sp>
          <p:nvSpPr>
            <p:cNvPr id="261" name="Google Shape;261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2"/>
          <p:cNvGrpSpPr/>
          <p:nvPr/>
        </p:nvGrpSpPr>
        <p:grpSpPr>
          <a:xfrm>
            <a:off x="4644008" y="3973897"/>
            <a:ext cx="360040" cy="182029"/>
            <a:chOff x="2709827" y="3951298"/>
            <a:chExt cx="360040" cy="182029"/>
          </a:xfrm>
        </p:grpSpPr>
        <p:sp>
          <p:nvSpPr>
            <p:cNvPr id="264" name="Google Shape;264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266;p2"/>
          <p:cNvGrpSpPr/>
          <p:nvPr/>
        </p:nvGrpSpPr>
        <p:grpSpPr>
          <a:xfrm>
            <a:off x="3779912" y="2521861"/>
            <a:ext cx="360040" cy="182029"/>
            <a:chOff x="2709827" y="3951298"/>
            <a:chExt cx="360040" cy="182029"/>
          </a:xfrm>
        </p:grpSpPr>
        <p:sp>
          <p:nvSpPr>
            <p:cNvPr id="267" name="Google Shape;267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2"/>
          <p:cNvGrpSpPr/>
          <p:nvPr/>
        </p:nvGrpSpPr>
        <p:grpSpPr>
          <a:xfrm>
            <a:off x="4283968" y="2533737"/>
            <a:ext cx="360040" cy="182029"/>
            <a:chOff x="2709827" y="3951298"/>
            <a:chExt cx="360040" cy="182029"/>
          </a:xfrm>
        </p:grpSpPr>
        <p:sp>
          <p:nvSpPr>
            <p:cNvPr id="270" name="Google Shape;270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2"/>
          <p:cNvGrpSpPr/>
          <p:nvPr/>
        </p:nvGrpSpPr>
        <p:grpSpPr>
          <a:xfrm>
            <a:off x="3932312" y="2113565"/>
            <a:ext cx="360040" cy="182029"/>
            <a:chOff x="2709827" y="3951298"/>
            <a:chExt cx="360040" cy="182029"/>
          </a:xfrm>
        </p:grpSpPr>
        <p:sp>
          <p:nvSpPr>
            <p:cNvPr id="273" name="Google Shape;273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2"/>
          <p:cNvGrpSpPr/>
          <p:nvPr/>
        </p:nvGrpSpPr>
        <p:grpSpPr>
          <a:xfrm>
            <a:off x="3851920" y="1687455"/>
            <a:ext cx="360040" cy="182029"/>
            <a:chOff x="2709827" y="3951298"/>
            <a:chExt cx="360040" cy="182029"/>
          </a:xfrm>
        </p:grpSpPr>
        <p:sp>
          <p:nvSpPr>
            <p:cNvPr id="276" name="Google Shape;276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2"/>
          <p:cNvGrpSpPr/>
          <p:nvPr/>
        </p:nvGrpSpPr>
        <p:grpSpPr>
          <a:xfrm rot="4440000">
            <a:off x="4673105" y="2894893"/>
            <a:ext cx="360040" cy="182029"/>
            <a:chOff x="2709827" y="3951298"/>
            <a:chExt cx="360040" cy="182029"/>
          </a:xfrm>
        </p:grpSpPr>
        <p:sp>
          <p:nvSpPr>
            <p:cNvPr id="279" name="Google Shape;279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2"/>
          <p:cNvGrpSpPr/>
          <p:nvPr/>
        </p:nvGrpSpPr>
        <p:grpSpPr>
          <a:xfrm rot="4440000">
            <a:off x="4457081" y="2174813"/>
            <a:ext cx="360040" cy="182029"/>
            <a:chOff x="2709827" y="3951298"/>
            <a:chExt cx="360040" cy="182029"/>
          </a:xfrm>
        </p:grpSpPr>
        <p:sp>
          <p:nvSpPr>
            <p:cNvPr id="282" name="Google Shape;282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"/>
            <p:cNvSpPr txBox="1"/>
            <p:nvPr/>
          </p:nvSpPr>
          <p:spPr>
            <a:xfrm>
              <a:off x="2709827" y="4005269"/>
              <a:ext cx="350005" cy="615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"/>
          <p:cNvSpPr/>
          <p:nvPr/>
        </p:nvSpPr>
        <p:spPr>
          <a:xfrm>
            <a:off x="5634208" y="2427734"/>
            <a:ext cx="504000" cy="0"/>
          </a:xfrm>
          <a:custGeom>
            <a:rect b="b" l="l" r="r" t="t"/>
            <a:pathLst>
              <a:path extrusionOk="0" h="22303" w="2527609">
                <a:moveTo>
                  <a:pt x="2527609" y="0"/>
                </a:moveTo>
                <a:lnTo>
                  <a:pt x="0" y="0"/>
                </a:lnTo>
              </a:path>
            </a:pathLst>
          </a:custGeom>
          <a:noFill/>
          <a:ln cap="flat" cmpd="sng" w="5080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p2"/>
          <p:cNvGrpSpPr/>
          <p:nvPr/>
        </p:nvGrpSpPr>
        <p:grpSpPr>
          <a:xfrm>
            <a:off x="5580112" y="1398455"/>
            <a:ext cx="563458" cy="383489"/>
            <a:chOff x="2709827" y="3951298"/>
            <a:chExt cx="360040" cy="182029"/>
          </a:xfrm>
        </p:grpSpPr>
        <p:sp>
          <p:nvSpPr>
            <p:cNvPr id="286" name="Google Shape;286;p2"/>
            <p:cNvSpPr/>
            <p:nvPr/>
          </p:nvSpPr>
          <p:spPr>
            <a:xfrm>
              <a:off x="2709827" y="3951298"/>
              <a:ext cx="360040" cy="1820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"/>
            <p:cNvSpPr txBox="1"/>
            <p:nvPr/>
          </p:nvSpPr>
          <p:spPr>
            <a:xfrm>
              <a:off x="2709827" y="4005269"/>
              <a:ext cx="350005" cy="511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CIRCULACION</a:t>
              </a:r>
              <a:endParaRPr b="1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2"/>
          <p:cNvSpPr/>
          <p:nvPr/>
        </p:nvSpPr>
        <p:spPr>
          <a:xfrm>
            <a:off x="5609386" y="1880089"/>
            <a:ext cx="517100" cy="33162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36C0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"/>
          <p:cNvSpPr txBox="1"/>
          <p:nvPr/>
        </p:nvSpPr>
        <p:spPr>
          <a:xfrm>
            <a:off x="5684942" y="1986110"/>
            <a:ext cx="376793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IN/OUT</a:t>
            </a:r>
            <a:endParaRPr b="1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"/>
          <p:cNvPicPr preferRelativeResize="0"/>
          <p:nvPr/>
        </p:nvPicPr>
        <p:blipFill rotWithShape="1">
          <a:blip r:embed="rId3">
            <a:alphaModFix/>
          </a:blip>
          <a:srcRect b="24257" l="34821" r="32589" t="17947"/>
          <a:stretch/>
        </p:blipFill>
        <p:spPr>
          <a:xfrm>
            <a:off x="395536" y="0"/>
            <a:ext cx="54006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"/>
          <p:cNvSpPr/>
          <p:nvPr/>
        </p:nvSpPr>
        <p:spPr>
          <a:xfrm>
            <a:off x="5508104" y="195486"/>
            <a:ext cx="3635896" cy="792088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"/>
          <p:cNvSpPr/>
          <p:nvPr/>
        </p:nvSpPr>
        <p:spPr>
          <a:xfrm>
            <a:off x="4860032" y="4371950"/>
            <a:ext cx="144016" cy="5040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"/>
          <p:cNvSpPr/>
          <p:nvPr/>
        </p:nvSpPr>
        <p:spPr>
          <a:xfrm>
            <a:off x="4860032" y="4155279"/>
            <a:ext cx="144016" cy="2196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"/>
          <p:cNvSpPr txBox="1"/>
          <p:nvPr/>
        </p:nvSpPr>
        <p:spPr>
          <a:xfrm>
            <a:off x="5853988" y="228142"/>
            <a:ext cx="31349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 DE LINEA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PRODUCCION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"/>
          <p:cNvSpPr/>
          <p:nvPr/>
        </p:nvSpPr>
        <p:spPr>
          <a:xfrm>
            <a:off x="5508104" y="1131119"/>
            <a:ext cx="730277" cy="3134009"/>
          </a:xfrm>
          <a:prstGeom prst="rect">
            <a:avLst/>
          </a:prstGeom>
          <a:gradFill>
            <a:gsLst>
              <a:gs pos="0">
                <a:srgbClr val="D8D8D8"/>
              </a:gs>
              <a:gs pos="50000">
                <a:schemeClr val="lt1"/>
              </a:gs>
              <a:gs pos="100000">
                <a:srgbClr val="D8D8D8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"/>
          <p:cNvSpPr/>
          <p:nvPr/>
        </p:nvSpPr>
        <p:spPr>
          <a:xfrm>
            <a:off x="6444208" y="1143026"/>
            <a:ext cx="1800200" cy="1964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dk1"/>
                </a:solidFill>
                <a:latin typeface="Arial"/>
              </a:rPr>
              <a:t>SIMBOLOGIA</a:t>
            </a:r>
          </a:p>
        </p:txBody>
      </p:sp>
      <p:sp>
        <p:nvSpPr>
          <p:cNvPr id="301" name="Google Shape;301;p3"/>
          <p:cNvSpPr/>
          <p:nvPr/>
        </p:nvSpPr>
        <p:spPr>
          <a:xfrm flipH="1" rot="10800000">
            <a:off x="5593502" y="1483466"/>
            <a:ext cx="562674" cy="22418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"/>
          <p:cNvSpPr/>
          <p:nvPr/>
        </p:nvSpPr>
        <p:spPr>
          <a:xfrm>
            <a:off x="596096" y="3292477"/>
            <a:ext cx="2895784" cy="863449"/>
          </a:xfrm>
          <a:prstGeom prst="rect">
            <a:avLst/>
          </a:prstGeom>
          <a:solidFill>
            <a:srgbClr val="B2A0C7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"/>
          <p:cNvSpPr/>
          <p:nvPr/>
        </p:nvSpPr>
        <p:spPr>
          <a:xfrm>
            <a:off x="599087" y="1880089"/>
            <a:ext cx="1884681" cy="1411741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"/>
          <p:cNvSpPr/>
          <p:nvPr/>
        </p:nvSpPr>
        <p:spPr>
          <a:xfrm>
            <a:off x="596096" y="267494"/>
            <a:ext cx="1884681" cy="1617407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"/>
          <p:cNvSpPr/>
          <p:nvPr/>
        </p:nvSpPr>
        <p:spPr>
          <a:xfrm>
            <a:off x="2483768" y="1426011"/>
            <a:ext cx="1008112" cy="1865819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"/>
          <p:cNvSpPr/>
          <p:nvPr/>
        </p:nvSpPr>
        <p:spPr>
          <a:xfrm>
            <a:off x="2483768" y="267494"/>
            <a:ext cx="1008112" cy="116871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"/>
          <p:cNvSpPr/>
          <p:nvPr/>
        </p:nvSpPr>
        <p:spPr>
          <a:xfrm>
            <a:off x="3491880" y="1313183"/>
            <a:ext cx="1008112" cy="1865819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"/>
          <p:cNvSpPr/>
          <p:nvPr/>
        </p:nvSpPr>
        <p:spPr>
          <a:xfrm>
            <a:off x="3491880" y="3147815"/>
            <a:ext cx="1440160" cy="1008112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"/>
          <p:cNvSpPr/>
          <p:nvPr/>
        </p:nvSpPr>
        <p:spPr>
          <a:xfrm flipH="1" rot="10800000">
            <a:off x="1187652" y="3147814"/>
            <a:ext cx="648044" cy="22418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"/>
          <p:cNvSpPr/>
          <p:nvPr/>
        </p:nvSpPr>
        <p:spPr>
          <a:xfrm>
            <a:off x="5748620" y="1865290"/>
            <a:ext cx="216024" cy="216000"/>
          </a:xfrm>
          <a:prstGeom prst="ellipse">
            <a:avLst/>
          </a:prstGeom>
          <a:solidFill>
            <a:srgbClr val="B2A0C7">
              <a:alpha val="84705"/>
            </a:srgbClr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"/>
          <p:cNvSpPr/>
          <p:nvPr/>
        </p:nvSpPr>
        <p:spPr>
          <a:xfrm>
            <a:off x="5748620" y="2194739"/>
            <a:ext cx="216024" cy="216000"/>
          </a:xfrm>
          <a:prstGeom prst="ellipse">
            <a:avLst/>
          </a:prstGeom>
          <a:solidFill>
            <a:srgbClr val="C00000">
              <a:alpha val="84705"/>
            </a:srgbClr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"/>
          <p:cNvSpPr/>
          <p:nvPr/>
        </p:nvSpPr>
        <p:spPr>
          <a:xfrm>
            <a:off x="5748620" y="2571774"/>
            <a:ext cx="216024" cy="216000"/>
          </a:xfrm>
          <a:prstGeom prst="ellipse">
            <a:avLst/>
          </a:prstGeom>
          <a:solidFill>
            <a:srgbClr val="7030A0">
              <a:alpha val="84705"/>
            </a:srgbClr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"/>
          <p:cNvSpPr/>
          <p:nvPr/>
        </p:nvSpPr>
        <p:spPr>
          <a:xfrm flipH="1" rot="10800000">
            <a:off x="1187624" y="1707654"/>
            <a:ext cx="648044" cy="22418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"/>
          <p:cNvSpPr/>
          <p:nvPr/>
        </p:nvSpPr>
        <p:spPr>
          <a:xfrm flipH="1" rot="-5400000">
            <a:off x="2055816" y="767482"/>
            <a:ext cx="648044" cy="22418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"/>
          <p:cNvSpPr/>
          <p:nvPr/>
        </p:nvSpPr>
        <p:spPr>
          <a:xfrm flipH="1">
            <a:off x="2638018" y="1347615"/>
            <a:ext cx="648044" cy="22418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"/>
          <p:cNvSpPr/>
          <p:nvPr/>
        </p:nvSpPr>
        <p:spPr>
          <a:xfrm flipH="1" rot="-5400000">
            <a:off x="3199780" y="2207614"/>
            <a:ext cx="648044" cy="22418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"/>
          <p:cNvSpPr/>
          <p:nvPr/>
        </p:nvSpPr>
        <p:spPr>
          <a:xfrm flipH="1">
            <a:off x="3779913" y="3651894"/>
            <a:ext cx="648044" cy="22418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"/>
          <p:cNvSpPr/>
          <p:nvPr/>
        </p:nvSpPr>
        <p:spPr>
          <a:xfrm>
            <a:off x="5763480" y="2923650"/>
            <a:ext cx="216024" cy="216000"/>
          </a:xfrm>
          <a:prstGeom prst="ellipse">
            <a:avLst/>
          </a:prstGeom>
          <a:solidFill>
            <a:srgbClr val="FF0000">
              <a:alpha val="84705"/>
            </a:srgbClr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"/>
          <p:cNvSpPr/>
          <p:nvPr/>
        </p:nvSpPr>
        <p:spPr>
          <a:xfrm>
            <a:off x="5763480" y="3261239"/>
            <a:ext cx="216024" cy="216000"/>
          </a:xfrm>
          <a:prstGeom prst="ellipse">
            <a:avLst/>
          </a:prstGeom>
          <a:solidFill>
            <a:srgbClr val="002060">
              <a:alpha val="84705"/>
            </a:srgbClr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"/>
          <p:cNvSpPr/>
          <p:nvPr/>
        </p:nvSpPr>
        <p:spPr>
          <a:xfrm>
            <a:off x="5763480" y="3579862"/>
            <a:ext cx="216024" cy="216000"/>
          </a:xfrm>
          <a:prstGeom prst="ellipse">
            <a:avLst/>
          </a:prstGeom>
          <a:solidFill>
            <a:srgbClr val="FFC000">
              <a:alpha val="84705"/>
            </a:srgbClr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"/>
          <p:cNvSpPr/>
          <p:nvPr/>
        </p:nvSpPr>
        <p:spPr>
          <a:xfrm>
            <a:off x="5748620" y="3876082"/>
            <a:ext cx="216024" cy="216000"/>
          </a:xfrm>
          <a:prstGeom prst="ellipse">
            <a:avLst/>
          </a:prstGeom>
          <a:solidFill>
            <a:srgbClr val="0070C0">
              <a:alpha val="84705"/>
            </a:srgbClr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"/>
          <p:cNvSpPr txBox="1"/>
          <p:nvPr/>
        </p:nvSpPr>
        <p:spPr>
          <a:xfrm>
            <a:off x="6228184" y="1391746"/>
            <a:ext cx="2664296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RUTA DE PRODUCCION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CNC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MESAS DE OPERACION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BARNIZ Y PINTURA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CORIAN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ARMADO Y DESARMADO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EMBALAJE</a:t>
            </a:r>
            <a:endParaRPr/>
          </a:p>
        </p:txBody>
      </p:sp>
      <p:sp>
        <p:nvSpPr>
          <p:cNvPr id="323" name="Google Shape;323;p3"/>
          <p:cNvSpPr txBox="1"/>
          <p:nvPr/>
        </p:nvSpPr>
        <p:spPr>
          <a:xfrm>
            <a:off x="1259632" y="3435846"/>
            <a:ext cx="15841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ALMACEN</a:t>
            </a:r>
            <a:endParaRPr/>
          </a:p>
        </p:txBody>
      </p:sp>
      <p:sp>
        <p:nvSpPr>
          <p:cNvPr id="324" name="Google Shape;324;p3"/>
          <p:cNvSpPr txBox="1"/>
          <p:nvPr/>
        </p:nvSpPr>
        <p:spPr>
          <a:xfrm>
            <a:off x="1043608" y="2407989"/>
            <a:ext cx="12623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CNC</a:t>
            </a:r>
            <a:endParaRPr/>
          </a:p>
        </p:txBody>
      </p:sp>
      <p:sp>
        <p:nvSpPr>
          <p:cNvPr id="325" name="Google Shape;325;p3"/>
          <p:cNvSpPr txBox="1"/>
          <p:nvPr/>
        </p:nvSpPr>
        <p:spPr>
          <a:xfrm>
            <a:off x="899592" y="915566"/>
            <a:ext cx="14063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MESAS DE OPERACION</a:t>
            </a:r>
            <a:endParaRPr/>
          </a:p>
        </p:txBody>
      </p:sp>
      <p:sp>
        <p:nvSpPr>
          <p:cNvPr id="326" name="Google Shape;326;p3"/>
          <p:cNvSpPr txBox="1"/>
          <p:nvPr/>
        </p:nvSpPr>
        <p:spPr>
          <a:xfrm>
            <a:off x="2411760" y="648619"/>
            <a:ext cx="115212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BARNIZ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PINTURA</a:t>
            </a:r>
            <a:endParaRPr/>
          </a:p>
        </p:txBody>
      </p:sp>
      <p:sp>
        <p:nvSpPr>
          <p:cNvPr id="327" name="Google Shape;327;p3"/>
          <p:cNvSpPr txBox="1"/>
          <p:nvPr/>
        </p:nvSpPr>
        <p:spPr>
          <a:xfrm>
            <a:off x="2339752" y="2049110"/>
            <a:ext cx="1152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CORIAN</a:t>
            </a:r>
            <a:endParaRPr/>
          </a:p>
        </p:txBody>
      </p:sp>
      <p:sp>
        <p:nvSpPr>
          <p:cNvPr id="328" name="Google Shape;328;p3"/>
          <p:cNvSpPr txBox="1"/>
          <p:nvPr/>
        </p:nvSpPr>
        <p:spPr>
          <a:xfrm>
            <a:off x="3347864" y="1419622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ARMADO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DESARMADO</a:t>
            </a:r>
            <a:endParaRPr/>
          </a:p>
        </p:txBody>
      </p:sp>
      <p:sp>
        <p:nvSpPr>
          <p:cNvPr id="329" name="Google Shape;329;p3"/>
          <p:cNvSpPr txBox="1"/>
          <p:nvPr/>
        </p:nvSpPr>
        <p:spPr>
          <a:xfrm>
            <a:off x="3419872" y="3245418"/>
            <a:ext cx="15121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EMBALAJE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"/>
          <p:cNvSpPr/>
          <p:nvPr/>
        </p:nvSpPr>
        <p:spPr>
          <a:xfrm>
            <a:off x="4572000" y="195486"/>
            <a:ext cx="4572000" cy="936104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4860032" y="4371950"/>
            <a:ext cx="144016" cy="5040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"/>
          <p:cNvSpPr txBox="1"/>
          <p:nvPr/>
        </p:nvSpPr>
        <p:spPr>
          <a:xfrm>
            <a:off x="5388526" y="228142"/>
            <a:ext cx="36004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USOS POR ZONIFICACION DE RUIDO Y PARTICULAS SUSPENDIDAS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4"/>
          <p:cNvPicPr preferRelativeResize="0"/>
          <p:nvPr/>
        </p:nvPicPr>
        <p:blipFill rotWithShape="1">
          <a:blip r:embed="rId3">
            <a:alphaModFix/>
          </a:blip>
          <a:srcRect b="24257" l="34821" r="32589" t="17947"/>
          <a:stretch/>
        </p:blipFill>
        <p:spPr>
          <a:xfrm>
            <a:off x="395536" y="0"/>
            <a:ext cx="54006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"/>
          <p:cNvSpPr/>
          <p:nvPr/>
        </p:nvSpPr>
        <p:spPr>
          <a:xfrm>
            <a:off x="3508210" y="276320"/>
            <a:ext cx="2044976" cy="3882398"/>
          </a:xfrm>
          <a:custGeom>
            <a:rect b="b" l="l" r="r" t="t"/>
            <a:pathLst>
              <a:path extrusionOk="0" h="3882398" w="2044976">
                <a:moveTo>
                  <a:pt x="0" y="0"/>
                </a:moveTo>
                <a:lnTo>
                  <a:pt x="959126" y="8165"/>
                </a:lnTo>
                <a:lnTo>
                  <a:pt x="2044976" y="3882398"/>
                </a:lnTo>
                <a:lnTo>
                  <a:pt x="0" y="3841576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"/>
          <p:cNvSpPr/>
          <p:nvPr/>
        </p:nvSpPr>
        <p:spPr>
          <a:xfrm>
            <a:off x="611560" y="267494"/>
            <a:ext cx="2880320" cy="3891224"/>
          </a:xfrm>
          <a:prstGeom prst="rect">
            <a:avLst/>
          </a:prstGeom>
          <a:solidFill>
            <a:srgbClr val="FFC000">
              <a:alpha val="9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"/>
          <p:cNvSpPr txBox="1"/>
          <p:nvPr/>
        </p:nvSpPr>
        <p:spPr>
          <a:xfrm>
            <a:off x="1043608" y="1986975"/>
            <a:ext cx="18722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ALTO NIVEL 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DESIVELES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"/>
          <p:cNvSpPr txBox="1"/>
          <p:nvPr/>
        </p:nvSpPr>
        <p:spPr>
          <a:xfrm>
            <a:off x="3527423" y="2859782"/>
            <a:ext cx="18722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BAJO NIVELDE DESIVELES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"/>
          <p:cNvSpPr txBox="1"/>
          <p:nvPr/>
        </p:nvSpPr>
        <p:spPr>
          <a:xfrm>
            <a:off x="1043608" y="1131590"/>
            <a:ext cx="18722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PARTICULAS SUSPENDIDAS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"/>
          <p:cNvSpPr txBox="1"/>
          <p:nvPr/>
        </p:nvSpPr>
        <p:spPr>
          <a:xfrm>
            <a:off x="3347864" y="2279362"/>
            <a:ext cx="18722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LIBRE 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POLV O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3384329" y="267494"/>
            <a:ext cx="179559" cy="3891224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"/>
          <p:cNvSpPr txBox="1"/>
          <p:nvPr/>
        </p:nvSpPr>
        <p:spPr>
          <a:xfrm rot="-5400000">
            <a:off x="2384620" y="2140862"/>
            <a:ext cx="21602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MURO EXISTENTE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2022-06-16T20:30:07Z</dcterms:created>
  <dc:creator>Uriel</dc:creator>
</cp:coreProperties>
</file>