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0e15af1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0e15af1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0e15af1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0e15af1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0e15af1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0e15af1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0e15af1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0e15af1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0e15af1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0e15af1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957dee67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957dee67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0e15af1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b0e15af1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0e15af1b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0e15af1b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0e15af1b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b0e15af1b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0e15af1b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0e15af1b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957de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957de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957dee67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957dee67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0e15af1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0e15af1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957dee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957dee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957dee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957dee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957dee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957dee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957dee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957dee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957dee6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957dee6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957dee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957dee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0e15af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0e15af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icrosoft.com/en-us/download/details.aspx?id=40278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QOwypiIN10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reconstructme.net/" TargetMode="External"/><Relationship Id="rId4" Type="http://schemas.openxmlformats.org/officeDocument/2006/relationships/hyperlink" Target="http://www.profactor.at/" TargetMode="External"/><Relationship Id="rId5" Type="http://schemas.openxmlformats.org/officeDocument/2006/relationships/hyperlink" Target="https://www.researchgate.net/publication/301422639_ReconstructMe_SDK_a_C_API_for_Real-time_3D_Scann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bhineet123/Deep-Learning-for-Tracking-and-Detection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econstructme.net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Introduction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Sutanto Edward Budiman 20185029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install(cont.)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428" y="1990725"/>
            <a:ext cx="3131144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install(cont.)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415" y="1990725"/>
            <a:ext cx="313117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install(cont.)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94" y="1990713"/>
            <a:ext cx="3131213" cy="24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install(cont.)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426" y="1990725"/>
            <a:ext cx="3131147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install(cont.)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446" y="1990737"/>
            <a:ext cx="3131108" cy="24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3d Models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ReconstructMe (Non-Commercial) only support 9 camera devices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550" y="1990725"/>
            <a:ext cx="1811550" cy="23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3d Models(cont.)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KinectSDKv1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000" y="3328172"/>
            <a:ext cx="2041250" cy="10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250" y="1385975"/>
            <a:ext cx="3733401" cy="33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3d Models(cont.)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788" y="1990725"/>
            <a:ext cx="3252423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3d Models(cont.)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the kinect with the same eye level with you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3d Models(cont.)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0" y="1964300"/>
            <a:ext cx="2910101" cy="25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Edward Budiman Sutanto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 : 29 (30 in Korea)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Birthplace : Surabaya, Indonesia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Hobby : Eat, Play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 education : Undergraduate Program of Informatics Engineering in Petra Christian University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ReconstructMe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PROFACTOR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Paper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Experience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WOWRACK Indonesia (2012-2014) as a Mobile Developer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camLine Pte Ltd (2014-2015) as a Java Programmer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Freelance Mobile Application and Trader (2015-2018)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Work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thesis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Brosurku.com Android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Brosurku.com is a web portals shows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promos or discounts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550" y="514350"/>
            <a:ext cx="22860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550" y="514350"/>
            <a:ext cx="2286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works(cont.)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Sales Marketing Tracker App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00" y="1109375"/>
            <a:ext cx="2016300" cy="33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Research Topic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Single Object Tracking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925" y="1509100"/>
            <a:ext cx="5120151" cy="2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ReconstructMe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http://reconstructme.net/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3993225"/>
            <a:ext cx="24193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ReconstructMe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ReconstructMe is a powerful 3D real-time scanning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ReconstructMe usage concept is similar to that of an ordinary video camera, simply move the camera around the object to be modelled in 3D.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ReconstructMe is developed by a group of computer vision experts at PROFACTOR (research company in production located nearby Steyr- Austria, specialized in robotics and computer vision.)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25650" y="249750"/>
            <a:ext cx="15873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https://www.esat.kuleuven.be/psi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ReconstructMe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575" y="1584675"/>
            <a:ext cx="3583700" cy="27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