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forms/mq0F6u82AKiw4tt33" TargetMode="External"/><Relationship Id="rId4" Type="http://schemas.openxmlformats.org/officeDocument/2006/relationships/hyperlink" Target="http://goo.gl/AN1b2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wQ4H_JbFkFzKhLhBrRa_tfBJOhb2JAk5bBeMWf_I-7U/edit#slide=id.g1cdeb07386_0_16" TargetMode="External"/><Relationship Id="rId4" Type="http://schemas.openxmlformats.org/officeDocument/2006/relationships/hyperlink" Target="http://speech.ee.ntu.edu.tw/~tlkagk/courses/ML_2017/Lecture/HW0.mp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ml2017-hw1-pm2-5" TargetMode="External"/><Relationship Id="rId4" Type="http://schemas.openxmlformats.org/officeDocument/2006/relationships/hyperlink" Target="https://goo.gl/forms/lXKOauCxTQXBKUx22" TargetMode="External"/><Relationship Id="rId5" Type="http://schemas.openxmlformats.org/officeDocument/2006/relationships/hyperlink" Target="https://goo.gl/forms/lXKOauCxTQXBKUx2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HW1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40891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繳交格式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84099"/>
            <a:ext cx="8520600" cy="53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Only Python &amp; C/C++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請在script中寫清楚使用python版本，2.7, 3.4, 3.5  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使用python3.4請打 python3.4 xxx.py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 / C++ 請寫好makefile 並且在script中進行compile，並且寫好compiler版本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695D46"/>
              </a:buClr>
              <a:buFont typeface="Microsoft JhengHei"/>
              <a:buAutoNum type="arabicPeriod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Deadline：2017/03/23 21:00:00 (GMT+8)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commit為local端時間，請注意你電腦時間，並且上Github確認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695D46"/>
              </a:buClr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你的Github上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需要有下列三個檔案，如果你有其他程式檔案，請一併上傳，e.g. xxx.py xxx.cpp等等。另外，請不要上傳與作業無關檔案以及data。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ML2017/hw1/Report.pdf   (請按照page. 13提供之templete撰寫)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ML2017/hw1/hw1.sh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(required)  ML2017/hw1/hw1_best.sh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(optional)  ML2017/hw1/model</a:t>
            </a:r>
            <a:b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(optional)  ML2017/hw1/model_best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25341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批改方式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8550"/>
            <a:ext cx="8520600" cy="49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請在hw1.sh以及hw1_best.sh中，自行抽取你所需要的feature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助教批改改程式時，會用下列的方法執行：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hw1.sh  [input file 1]  [input file 2]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hw1_best.sh  [input file 1]  [input file 2]  [output file]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 1為助教提供train.csv的路徑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 2為助教提供test_X.csv的路徑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output file為助教提供output的路徑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 如果為 bash  hw1.sh  ./data/train.csv  ./data/test_X.csv  ./result/res.csv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    則hw1.sh 最後需要產生一個 res.csv的檔案在result資料夾中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註：res.csv輸出格式同page. 7 kaggle上傳格式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hw1.sh與hw1_best.sh皆需要在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10分鐘內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跑出結果，否則不會拿到分數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如果模型需要訓練很久，請把參數存下來，並且一併上傳到Github (見page. 10)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如果助教無法重新跑出你kaggle上結果，程式0分，Report部分給分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26833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配分 </a:t>
            </a:r>
            <a:r>
              <a:rPr b="0" lang="zh-TW"/>
              <a:t>(10%) - 1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63333"/>
            <a:ext cx="8520600" cy="54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95D46"/>
              </a:buClr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Rank：</a:t>
            </a:r>
          </a:p>
          <a:p>
            <a:pPr indent="-3429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</a:p>
          <a:p>
            <a:pPr indent="-3429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超過public leaderboard的strong baseline分數</a:t>
            </a:r>
          </a:p>
          <a:p>
            <a:pPr indent="-3429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leaderboard的simple baseline分數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indent="-3429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leaderboard的strong baseline分數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(1%) 3/15 23:59 前超過public simple baseline 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42900" lvl="1" marL="914400" rtl="0">
              <a:spcBef>
                <a:spcPts val="0"/>
              </a:spcBef>
              <a:buSzPct val="1000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kaggle排名前五名(且在3/30願意上台跟大家分享的同學)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備註：hw1.sh的結果必須超過public simple baseline否則程式部分將不會有任何分數，report部分也會是部分給分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26833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配分 </a:t>
            </a:r>
            <a:r>
              <a:rPr b="0" lang="zh-TW"/>
              <a:t>(10%) - 2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63333"/>
            <a:ext cx="8520600" cy="54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Report.pdf：PDF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(限制：中文&amp;不能超過2頁、請使用template作答) 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請簡明扼要地闡述你如何抽取模型的輸入特徵 (feature) 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請作圖比較不同訓練資料量對於PM2.5預測準確率的影響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請比較不同複雜度的模型對於PM2.5預測準確率的影響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請討論正規化(regularization)對於PM2.5預測準確率的影響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線性回歸問題中求解最小化損失函數的向量(詳見report template)</a:t>
            </a:r>
          </a:p>
          <a:p>
            <a:pPr indent="-330200" lvl="0" marL="4572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</a:p>
          <a:p>
            <a:pPr indent="-3302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</a:p>
          <a:p>
            <a:pPr indent="-3302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</a:p>
          <a:p>
            <a:pPr indent="-3302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一天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(*0.7)，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不足一天以一天計算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，不得遲交超過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兩天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，有特殊原因請找助教。</a:t>
            </a:r>
          </a:p>
          <a:p>
            <a:pPr indent="-330200" lvl="1" marL="914400" rtl="0">
              <a:spcBef>
                <a:spcPts val="0"/>
              </a:spcBef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https://goo.gl/forms/mq0F6u82AKiw4tt33</a:t>
            </a:r>
            <a:r>
              <a:rPr lang="zh-TW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至Github再填表單，助教會根據表單填寫時間當作繳交時間。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template：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https://goo.gl/AN1b2C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FAQ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如果只有做一個方法是否需要繳交兩份script？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是的。如果只有做linear regression，kaggle上的分數也是linear regression  的話，也麻煩交兩份script。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表單填錯怎麼辦？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請直接重新填即可，會以最近的表單為準。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提醒，表單只是蒐集各位github repo url，不需每次git push都填一次表單。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再次提醒，修課同學一定都要填寫！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Github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請參考hw0投影片link：</a:t>
            </a:r>
            <a:r>
              <a:rPr lang="zh-TW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https://docs.google.com/presentation/d/1wQ4H_JbFkFzKhLhBrRa_tfBJOhb2JAk5bBeMWf_I-7U/edit#slide=id.g1cdeb07386_0_16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(from page 10)</a:t>
            </a:r>
            <a:br>
              <a:rPr lang="zh-TW">
                <a:solidFill>
                  <a:srgbClr val="695D46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695D46"/>
              </a:buClr>
              <a:buChar char="❖"/>
            </a:pPr>
            <a:r>
              <a:rPr lang="zh-TW">
                <a:solidFill>
                  <a:srgbClr val="695D46"/>
                </a:solidFill>
              </a:rPr>
              <a:t>Video link：</a:t>
            </a:r>
            <a:br>
              <a:rPr lang="zh-TW">
                <a:solidFill>
                  <a:srgbClr val="695D46"/>
                </a:solidFill>
              </a:rPr>
            </a:br>
            <a:r>
              <a:rPr lang="zh-TW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http://speech.ee.ntu.edu.tw/~tlkagk/courses/ML_2017/Lecture/HW0.mp4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(from 07:49)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hw1介紹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train/test data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作業規定、繳交格式、批改方式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配分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(請看hw0影片)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Task - Predict PM2.5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88433"/>
            <a:ext cx="363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400">
                <a:solidFill>
                  <a:srgbClr val="555555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本次作業的資料是從中央氣象局網站下載的真實觀測資料，希望大家利用linear regression或其他方法預測PM2.5的數值。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7231" l="26148" r="29591" t="16087"/>
          <a:stretch/>
        </p:blipFill>
        <p:spPr>
          <a:xfrm>
            <a:off x="4012149" y="232850"/>
            <a:ext cx="4921899" cy="63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Data </a:t>
            </a:r>
            <a:r>
              <a:rPr lang="zh-TW"/>
              <a:t>簡介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本次作業使用豐原站的觀測記錄，分成train set跟test set，train set是豐原站每個月的前20天所有資料。test set則是從豐原站剩下的資料中取樣出來。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：每個月前20天的完整資料。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test_X.csv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：從剩下的資料當中取樣出連續的10小時為一筆，前九小時的所有觀測數據當作feature，第十小時的PM2.5當作answer。一共取出240筆不重複的test data，請根據feauure預測這240筆的PM2.5。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Training Data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11150" l="0" r="1526" t="26062"/>
          <a:stretch/>
        </p:blipFill>
        <p:spPr>
          <a:xfrm>
            <a:off x="69975" y="1738400"/>
            <a:ext cx="9004050" cy="47308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224650" y="2254900"/>
            <a:ext cx="559800" cy="383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 Data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1686" l="0" r="28856" t="26933"/>
          <a:stretch/>
        </p:blipFill>
        <p:spPr>
          <a:xfrm>
            <a:off x="638274" y="1617299"/>
            <a:ext cx="7285400" cy="471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994425" y="1866133"/>
            <a:ext cx="4851900" cy="3950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846325" y="3810066"/>
            <a:ext cx="548100" cy="20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format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預測test set中的240筆PM2.5，上傳至Kaggle。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上傳格式為csv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第一行必須是 id, value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第二行開始，每行分別為id及預測數值，以逗點分開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範例格式：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67494" l="0" r="84957" t="5668"/>
          <a:stretch/>
        </p:blipFill>
        <p:spPr>
          <a:xfrm>
            <a:off x="2170150" y="3881133"/>
            <a:ext cx="1865351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Kaggle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688433"/>
            <a:ext cx="8520600" cy="47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網址：</a:t>
            </a:r>
            <a:r>
              <a:rPr lang="zh-TW" sz="1600" u="sng">
                <a:solidFill>
                  <a:srgbClr val="3658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https://inclass.kaggle.com/c/ml2017-hw1-pm2-5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請至kaggle創帳號登入 (務必使用@ntu.edu.tw信箱)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隊名：學號_任意名稱 (ex.b02901000_mlgod)，旁聽同學則避免使用此命名原則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每日上傳上限5次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test_X.csv的240筆資料分為：120筆public、120筆private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Leaderboard上顯示的是public的分數，在死線前可選擇兩份答案作為private的評分依據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最後計分排名將將會考慮到public以及private的成績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deadline：2017/03/23 08:00:00 (GMT+8)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deadline：2017/03/23 21:00:00 (GMT+8)</a:t>
            </a:r>
            <a:b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請填寫github url表單：</a:t>
            </a:r>
            <a:r>
              <a:rPr lang="zh-TW" sz="1600" u="sng">
                <a:solidFill>
                  <a:srgbClr val="3658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https://goo.gl/forms/lXKOauCxTQXBKUx22</a:t>
            </a:r>
            <a:b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</a:b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#請每位修課同學務必填寫，hw0填過的也再填一次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作業規定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請實作linear regression，方法限定使用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Gradient Descent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若想嘗試其他方法也可以，但是仍然需實作linear regression。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不能使用現成套件，只能使用numpy、scipy以及pandas。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若需要使用其他套件，請在Deadline前寄信至助教信箱詢問，並請簡述原因。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228600" lvl="0" marL="457200" rtl="0">
              <a:spcBef>
                <a:spcPts val="0"/>
              </a:spcBef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建議使用版本：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3.4	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1.12.0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