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#install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nsorflow.org/install/" TargetMode="External"/><Relationship Id="rId4" Type="http://schemas.openxmlformats.org/officeDocument/2006/relationships/hyperlink" Target="http://deeplearning.net/software/theano/install.html#install" TargetMode="External"/><Relationship Id="rId5" Type="http://schemas.openxmlformats.org/officeDocument/2006/relationships/hyperlink" Target="https://github.com/fchollet/keras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unprinces.github.io/ML-Assignment3/index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1ogxzINaJERKwJ131cB1nIzKB6HxDaobYjvpMYxlAyZ8/ed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unprinces.github.io/ML-Assignment3/index.html" TargetMode="External"/><Relationship Id="rId4" Type="http://schemas.openxmlformats.org/officeDocument/2006/relationships/hyperlink" Target="mailto:ntu.mlt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class.kaggle.com/c/ml2017-hw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HW3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Keras - installation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Installation: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https://keras.io/#installation</a:t>
            </a:r>
            <a:br>
              <a:rPr lang="zh-TW"/>
            </a:br>
            <a:r>
              <a:rPr lang="zh-TW"/>
              <a:t>&gt; Tensorflow backend is recommended.</a:t>
            </a:r>
            <a:br>
              <a:rPr lang="zh-TW"/>
            </a:br>
            <a:r>
              <a:rPr lang="zh-TW"/>
              <a:t>&gt; GPU is powerful, yet installation of cuda may be annoying....</a:t>
            </a:r>
            <a:br>
              <a:rPr lang="zh-TW"/>
            </a:br>
            <a:r>
              <a:rPr lang="zh-TW"/>
              <a:t>&gt; You may just use CPU in this assignment.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Require following dependencies:</a:t>
            </a:r>
            <a:br>
              <a:rPr lang="zh-TW"/>
            </a:br>
            <a:r>
              <a:rPr lang="zh-TW"/>
              <a:t>&gt; numpy, scipy</a:t>
            </a:r>
            <a:br>
              <a:rPr lang="zh-TW"/>
            </a:br>
            <a:r>
              <a:rPr lang="zh-TW"/>
              <a:t>&gt; yami</a:t>
            </a:r>
            <a:br>
              <a:rPr lang="zh-TW"/>
            </a:br>
            <a:r>
              <a:rPr lang="zh-TW"/>
              <a:t>&gt; HDF5, h5py (optional, for saving/loading models)</a:t>
            </a:r>
            <a:br>
              <a:rPr lang="zh-TW"/>
            </a:br>
            <a:r>
              <a:rPr lang="zh-TW"/>
              <a:t>&gt; cuDNN (optional, for GPU acceleration)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Keras - installation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600" cy="36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Installation of Tensorflow:</a:t>
            </a:r>
            <a:br>
              <a:rPr lang="zh-TW"/>
            </a:br>
            <a:r>
              <a:rPr lang="zh-TW"/>
              <a:t>&gt;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https://www.tensorflow.org/install/</a:t>
            </a:r>
            <a:br>
              <a:rPr lang="zh-TW"/>
            </a:br>
            <a:r>
              <a:rPr lang="zh-TW"/>
              <a:t>Installation of Theano:</a:t>
            </a:r>
            <a:br>
              <a:rPr lang="zh-TW"/>
            </a:br>
            <a:r>
              <a:rPr lang="zh-TW"/>
              <a:t>&gt;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http://deeplearning.net/software/theano/install.html#install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Installation of Keras:</a:t>
            </a:r>
            <a:br>
              <a:rPr lang="zh-TW"/>
            </a:br>
            <a:r>
              <a:rPr lang="zh-TW"/>
              <a:t>Either:</a:t>
            </a:r>
            <a:br>
              <a:rPr lang="zh-TW"/>
            </a:br>
            <a:r>
              <a:rPr lang="zh-TW"/>
              <a:t>&gt; git clone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https://github.com/fchollet/keras.git</a:t>
            </a:r>
            <a:br>
              <a:rPr lang="zh-TW"/>
            </a:br>
            <a:r>
              <a:rPr lang="zh-TW"/>
              <a:t>&gt; cd keras</a:t>
            </a:r>
            <a:br>
              <a:rPr lang="zh-TW"/>
            </a:br>
            <a:r>
              <a:rPr lang="zh-TW"/>
              <a:t>&gt; sudo python setup.py install</a:t>
            </a:r>
            <a:br>
              <a:rPr lang="zh-TW"/>
            </a:br>
            <a:r>
              <a:rPr lang="zh-TW"/>
              <a:t>Or:</a:t>
            </a:r>
            <a:br>
              <a:rPr lang="zh-TW"/>
            </a:br>
            <a:r>
              <a:rPr lang="zh-TW"/>
              <a:t>&gt; sudo pip install keras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Deadline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2017/05/04 11:59 p.m. (GMT+8)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Policy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github上ML2017/hw3/裡面請至少包含：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Report.pdf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hw3_train.sh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hw3_test.sh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your python files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model參數 (can be loaded by your python file)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Policy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zh-TW"/>
              <a:t>與之前作業相同，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請在script中寫清楚使用python版本</a:t>
            </a:r>
          </a:p>
          <a:p>
            <a:pPr indent="-228600" lvl="0" marL="457200" rtl="0" algn="l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以下的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，助教在跑的時候會另外指定，請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保留可更改的彈性，不要寫死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hw3_train.sh &lt;training data&gt;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data: train.csv的路徑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hw3_test.sh  &lt;testing data&gt;  &lt;prediction file&gt;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testing data: test.csv的路徑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prediction file: 結果的csv檔路徑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(除非有狀況，不然原則上助教只會跑testing，不會跑training，因次請用讀取model參數的方式進行predict。)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leaderboard的simple baseline分數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leaderboard的strong baseline分數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leaderboard的simple baseline分數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leaderboard的strong baseline分數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2017/0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/19 23:59 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kaggle排名前五名(且願意上台跟大家分享的同學)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ct val="1000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其中，前五名排名以public以及private平均為準，屆時助教會公布名單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Score - Kaggle Rank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39100" y="-962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Score - Report.pdf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29575" y="907025"/>
            <a:ext cx="8520600" cy="41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 CNN model，其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模型架構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承上題，請用與上述 CNN 接近的參數量，實做簡單的 DNN model，</a:t>
            </a:r>
            <a:b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其模型架構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b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試與上題結果做比較，並說明你觀察到了什麼？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觀察答錯的圖片中，哪些 class 彼此間容易用混？</a:t>
            </a:r>
            <a:b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[繪出 confusion matrix </a:t>
            </a:r>
            <a:r>
              <a:rPr b="1"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從(1)(2)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可以發現，使用 CNN 的確有些好處，試繪出其 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saliency maps</a:t>
            </a:r>
            <a:b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觀察模型在做 classification 時，是 focus 在圖片的哪些部份？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(1%) 承(1)(2)，利用上課所提到的 gradient ascent 方法，</a:t>
            </a:r>
            <a:b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觀察特定層的filter最容易被哪種圖片 activate。</a:t>
            </a:r>
          </a:p>
          <a:p>
            <a:pPr indent="-3429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[Bonus](1%) 從 training data 中移除部份 label，實做 semi-supervised learning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39100" y="4471875"/>
            <a:ext cx="8157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more detail: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https://sunprinces.github.io/ML-Assignment3/index.html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02275" y="53315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800">
                <a:solidFill>
                  <a:srgbClr val="FF0000"/>
                </a:solidFill>
              </a:rPr>
              <a:t>[</a:t>
            </a:r>
            <a:r>
              <a:rPr b="1" lang="zh-TW" sz="1800">
                <a:solidFill>
                  <a:srgbClr val="FF0000"/>
                </a:solidFill>
              </a:rPr>
              <a:t>注意] 這次報告沒有頁數上限！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https://docs.google.com/forms/d/1ogxzINaJERKwJ131cB1nIzKB6HxDaobYjvpMYxlAyZ8/edit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b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Score - Other Policy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FAQ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作業網址: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https://sunprinces.github.io/ML-Assignment3/index.html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ntu.mlta@gmail.com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Task Introduction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Data Format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Kaggle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Rules, Deadline and Policy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FAQ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Task - Image Sentiment Classification</a:t>
            </a:r>
          </a:p>
        </p:txBody>
      </p:sp>
      <p:pic>
        <p:nvPicPr>
          <p:cNvPr descr="dis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81" name="Shape 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82" name="Shape 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83" name="Shape 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84" name="Shape 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85" name="Shape 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Task - Image Sentiment Classification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本次作業為網路上收集到的人臉表情資料，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經過特殊處理，每張圖片，均是人臉部份佔大部分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2398494"/>
            <a:ext cx="1700400" cy="1275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74" y="2382900"/>
            <a:ext cx="1791199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50" y="2340774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25" y="500025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Shape 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  <a:r>
              <a:rPr lang="zh-TW"/>
              <a:t>(生氣</a:t>
            </a:r>
            <a:r>
              <a:rPr lang="zh-TW"/>
              <a:t>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1(</a:t>
            </a:r>
            <a:r>
              <a:rPr lang="zh-TW"/>
              <a:t>厭惡</a:t>
            </a:r>
            <a:r>
              <a:rPr lang="zh-TW"/>
              <a:t>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2(</a:t>
            </a:r>
            <a:r>
              <a:rPr lang="zh-TW"/>
              <a:t>恐懼</a:t>
            </a:r>
            <a:r>
              <a:rPr lang="zh-TW"/>
              <a:t>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3(</a:t>
            </a:r>
            <a:r>
              <a:rPr lang="zh-TW"/>
              <a:t>高興</a:t>
            </a:r>
            <a:r>
              <a:rPr lang="zh-TW"/>
              <a:t>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4(</a:t>
            </a:r>
            <a:r>
              <a:rPr lang="zh-TW"/>
              <a:t>難過</a:t>
            </a:r>
            <a:r>
              <a:rPr lang="zh-TW"/>
              <a:t>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373800" y="37656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5(</a:t>
            </a:r>
            <a:r>
              <a:rPr lang="zh-TW"/>
              <a:t>驚訝</a:t>
            </a:r>
            <a:r>
              <a:rPr lang="zh-TW"/>
              <a:t>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152350" y="1775325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6(</a:t>
            </a:r>
            <a:r>
              <a:rPr lang="zh-TW"/>
              <a:t>中立</a:t>
            </a:r>
            <a:r>
              <a:rPr lang="zh-TW"/>
              <a:t>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74525" y="410702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training data: about 28000 images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testing</a:t>
            </a:r>
            <a:r>
              <a:rPr lang="zh-TW"/>
              <a:t> data: about 7000 images (a half will be public test)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Data Format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[label], [48*48個</a:t>
            </a:r>
            <a:r>
              <a:rPr lang="zh-TW"/>
              <a:t>灰階強度(intensity)值] (0為黑, 255為白)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15" name="Shape 115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16" name="Shape 116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17" name="Shape 117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19" name="Shape 119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20" name="Shape 120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21" name="Shape 121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 sz="1200"/>
                <a:t>48</a:t>
              </a:r>
            </a:p>
          </p:txBody>
        </p:sp>
      </p:grpSp>
      <p:sp>
        <p:nvSpPr>
          <p:cNvPr id="122" name="Shape 122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/>
              <a:t>&lt;hint&gt; use numpy.reshape function</a:t>
            </a:r>
          </a:p>
        </p:txBody>
      </p:sp>
      <p:pic>
        <p:nvPicPr>
          <p:cNvPr descr="data-format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49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Kaggle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1700" y="140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https://inclass.kaggle.com/c/ml2017-hw3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請至kaggle創帳號登入，需綁定NTU信箱。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ct val="1000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Kaggle submission format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請預測test set中</a:t>
            </a:r>
            <a:r>
              <a:rPr lang="zh-TW"/>
              <a:t>七千多</a:t>
            </a:r>
            <a:r>
              <a:rPr lang="zh-TW"/>
              <a:t>筆資料並將結果上傳Kaggle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上傳格式為csv。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第一行必須為id,label，第二行開始為預測結果。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每行分別為id以及預測的label，請以逗號分隔。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Evaluation: Accuracy</a:t>
            </a:r>
          </a:p>
        </p:txBody>
      </p:sp>
      <p:pic>
        <p:nvPicPr>
          <p:cNvPr descr="sample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4" y="66049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Rules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可使用現成package (Keras [recommended !], Tensorflow ...)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不能使用額外data來training (包括 pretraining)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不能call 其他線上 API (Project Oxford...)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zh-TW">
                <a:solidFill>
                  <a:srgbClr val="FF0000"/>
                </a:solidFill>
              </a:rPr>
              <a:t>Only Python</a:t>
            </a:r>
            <a:r>
              <a:rPr lang="zh-TW"/>
              <a:t>，建議使用Python 3.4+, tensorflow1.0+,  keras1.2+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請附上訓練好的model (及其參數)，hw3_test.sh要在10分鐘內跑完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Keras - introduction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A high-level NN API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Written in Python, built on top of Tensorflow or Theano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Really simple and straight forward to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