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620" r:id="rId3"/>
    <p:sldId id="720" r:id="rId4"/>
    <p:sldId id="258" r:id="rId5"/>
    <p:sldId id="718" r:id="rId6"/>
    <p:sldId id="259" r:id="rId7"/>
    <p:sldId id="719" r:id="rId8"/>
    <p:sldId id="621" r:id="rId9"/>
    <p:sldId id="714" r:id="rId10"/>
    <p:sldId id="71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E91D4-41A2-4B1B-9866-C1F55E5C1214}" v="252" dt="2021-03-04T17:26:44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Belviranli" userId="fb566a1b-146b-4a51-904a-b0ff91f1358b" providerId="ADAL" clId="{481E91D4-41A2-4B1B-9866-C1F55E5C1214}"/>
    <pc:docChg chg="undo custSel addSld delSld modSld sldOrd">
      <pc:chgData name="Mehmet Belviranli" userId="fb566a1b-146b-4a51-904a-b0ff91f1358b" providerId="ADAL" clId="{481E91D4-41A2-4B1B-9866-C1F55E5C1214}" dt="2021-03-04T17:26:44.800" v="399" actId="478"/>
      <pc:docMkLst>
        <pc:docMk/>
      </pc:docMkLst>
      <pc:sldChg chg="modSp mod">
        <pc:chgData name="Mehmet Belviranli" userId="fb566a1b-146b-4a51-904a-b0ff91f1358b" providerId="ADAL" clId="{481E91D4-41A2-4B1B-9866-C1F55E5C1214}" dt="2021-03-04T17:26:26.950" v="398" actId="20577"/>
        <pc:sldMkLst>
          <pc:docMk/>
          <pc:sldMk cId="3048730161" sldId="256"/>
        </pc:sldMkLst>
        <pc:spChg chg="mod">
          <ac:chgData name="Mehmet Belviranli" userId="fb566a1b-146b-4a51-904a-b0ff91f1358b" providerId="ADAL" clId="{481E91D4-41A2-4B1B-9866-C1F55E5C1214}" dt="2021-03-04T17:26:26.950" v="398" actId="20577"/>
          <ac:spMkLst>
            <pc:docMk/>
            <pc:sldMk cId="3048730161" sldId="256"/>
            <ac:spMk id="3" creationId="{0118384A-AC3B-4936-BF6A-55CB9A39CC3D}"/>
          </ac:spMkLst>
        </pc:spChg>
      </pc:sldChg>
      <pc:sldChg chg="delSp mod">
        <pc:chgData name="Mehmet Belviranli" userId="fb566a1b-146b-4a51-904a-b0ff91f1358b" providerId="ADAL" clId="{481E91D4-41A2-4B1B-9866-C1F55E5C1214}" dt="2021-03-04T17:26:44.800" v="399" actId="478"/>
        <pc:sldMkLst>
          <pc:docMk/>
          <pc:sldMk cId="935870244" sldId="621"/>
        </pc:sldMkLst>
        <pc:spChg chg="del">
          <ac:chgData name="Mehmet Belviranli" userId="fb566a1b-146b-4a51-904a-b0ff91f1358b" providerId="ADAL" clId="{481E91D4-41A2-4B1B-9866-C1F55E5C1214}" dt="2021-03-04T17:26:44.800" v="399" actId="478"/>
          <ac:spMkLst>
            <pc:docMk/>
            <pc:sldMk cId="935870244" sldId="621"/>
            <ac:spMk id="6" creationId="{0C571771-3DF5-497A-B867-1170A65FBFE3}"/>
          </ac:spMkLst>
        </pc:spChg>
      </pc:sldChg>
      <pc:sldChg chg="addSp delSp modSp new del mod setBg">
        <pc:chgData name="Mehmet Belviranli" userId="fb566a1b-146b-4a51-904a-b0ff91f1358b" providerId="ADAL" clId="{481E91D4-41A2-4B1B-9866-C1F55E5C1214}" dt="2021-03-04T17:14:10.276" v="29" actId="47"/>
        <pc:sldMkLst>
          <pc:docMk/>
          <pc:sldMk cId="3837985281" sldId="717"/>
        </pc:sldMkLst>
        <pc:spChg chg="add del mod">
          <ac:chgData name="Mehmet Belviranli" userId="fb566a1b-146b-4a51-904a-b0ff91f1358b" providerId="ADAL" clId="{481E91D4-41A2-4B1B-9866-C1F55E5C1214}" dt="2021-03-04T17:14:02.644" v="26" actId="26606"/>
          <ac:spMkLst>
            <pc:docMk/>
            <pc:sldMk cId="3837985281" sldId="717"/>
            <ac:spMk id="2" creationId="{2425CD60-CEAE-42AD-8510-C9ECC3E4CDBD}"/>
          </ac:spMkLst>
        </pc:spChg>
        <pc:spChg chg="del">
          <ac:chgData name="Mehmet Belviranli" userId="fb566a1b-146b-4a51-904a-b0ff91f1358b" providerId="ADAL" clId="{481E91D4-41A2-4B1B-9866-C1F55E5C1214}" dt="2021-03-04T17:12:56.298" v="10"/>
          <ac:spMkLst>
            <pc:docMk/>
            <pc:sldMk cId="3837985281" sldId="717"/>
            <ac:spMk id="3" creationId="{3E4FEAF6-B6C1-4ACB-A31B-50D472AAE0BC}"/>
          </ac:spMkLst>
        </pc:spChg>
        <pc:spChg chg="add del">
          <ac:chgData name="Mehmet Belviranli" userId="fb566a1b-146b-4a51-904a-b0ff91f1358b" providerId="ADAL" clId="{481E91D4-41A2-4B1B-9866-C1F55E5C1214}" dt="2021-03-04T17:13:41.294" v="16" actId="26606"/>
          <ac:spMkLst>
            <pc:docMk/>
            <pc:sldMk cId="3837985281" sldId="717"/>
            <ac:spMk id="10" creationId="{2425CD60-CEAE-42AD-8510-C9ECC3E4CDBD}"/>
          </ac:spMkLst>
        </pc:spChg>
        <pc:spChg chg="add del mod">
          <ac:chgData name="Mehmet Belviranli" userId="fb566a1b-146b-4a51-904a-b0ff91f1358b" providerId="ADAL" clId="{481E91D4-41A2-4B1B-9866-C1F55E5C1214}" dt="2021-03-04T17:13:51.649" v="19"/>
          <ac:spMkLst>
            <pc:docMk/>
            <pc:sldMk cId="3837985281" sldId="717"/>
            <ac:spMk id="11" creationId="{054865EC-7FEE-42AD-8AB8-A27923072508}"/>
          </ac:spMkLst>
        </pc:spChg>
        <pc:spChg chg="add del">
          <ac:chgData name="Mehmet Belviranli" userId="fb566a1b-146b-4a51-904a-b0ff91f1358b" providerId="ADAL" clId="{481E91D4-41A2-4B1B-9866-C1F55E5C1214}" dt="2021-03-04T17:13:41.294" v="16" actId="26606"/>
          <ac:spMkLst>
            <pc:docMk/>
            <pc:sldMk cId="3837985281" sldId="717"/>
            <ac:spMk id="13" creationId="{A4AC5506-6312-4701-8D3C-40187889A947}"/>
          </ac:spMkLst>
        </pc:spChg>
        <pc:spChg chg="add del">
          <ac:chgData name="Mehmet Belviranli" userId="fb566a1b-146b-4a51-904a-b0ff91f1358b" providerId="ADAL" clId="{481E91D4-41A2-4B1B-9866-C1F55E5C1214}" dt="2021-03-04T17:14:02.637" v="25" actId="26606"/>
          <ac:spMkLst>
            <pc:docMk/>
            <pc:sldMk cId="3837985281" sldId="717"/>
            <ac:spMk id="14" creationId="{42285737-90EE-47DC-AC80-8AE156B11969}"/>
          </ac:spMkLst>
        </pc:spChg>
        <pc:spChg chg="add del">
          <ac:chgData name="Mehmet Belviranli" userId="fb566a1b-146b-4a51-904a-b0ff91f1358b" providerId="ADAL" clId="{481E91D4-41A2-4B1B-9866-C1F55E5C1214}" dt="2021-03-04T17:14:00.625" v="21" actId="26606"/>
          <ac:spMkLst>
            <pc:docMk/>
            <pc:sldMk cId="3837985281" sldId="717"/>
            <ac:spMk id="17" creationId="{C5278130-DFE0-457B-8698-88DF69019DDE}"/>
          </ac:spMkLst>
        </pc:spChg>
        <pc:spChg chg="add del">
          <ac:chgData name="Mehmet Belviranli" userId="fb566a1b-146b-4a51-904a-b0ff91f1358b" providerId="ADAL" clId="{481E91D4-41A2-4B1B-9866-C1F55E5C1214}" dt="2021-03-04T17:14:00.625" v="21" actId="26606"/>
          <ac:spMkLst>
            <pc:docMk/>
            <pc:sldMk cId="3837985281" sldId="717"/>
            <ac:spMk id="19" creationId="{2F99531B-1681-4D6E-BECB-18325B33A618}"/>
          </ac:spMkLst>
        </pc:spChg>
        <pc:spChg chg="add del">
          <ac:chgData name="Mehmet Belviranli" userId="fb566a1b-146b-4a51-904a-b0ff91f1358b" providerId="ADAL" clId="{481E91D4-41A2-4B1B-9866-C1F55E5C1214}" dt="2021-03-04T17:14:00.625" v="21" actId="26606"/>
          <ac:spMkLst>
            <pc:docMk/>
            <pc:sldMk cId="3837985281" sldId="717"/>
            <ac:spMk id="21" creationId="{678FDE52-D5D4-469B-98A9-AD87CC5A909C}"/>
          </ac:spMkLst>
        </pc:spChg>
        <pc:spChg chg="add del">
          <ac:chgData name="Mehmet Belviranli" userId="fb566a1b-146b-4a51-904a-b0ff91f1358b" providerId="ADAL" clId="{481E91D4-41A2-4B1B-9866-C1F55E5C1214}" dt="2021-03-04T17:14:02.637" v="25" actId="26606"/>
          <ac:spMkLst>
            <pc:docMk/>
            <pc:sldMk cId="3837985281" sldId="717"/>
            <ac:spMk id="27" creationId="{2425CD60-CEAE-42AD-8510-C9ECC3E4CDBD}"/>
          </ac:spMkLst>
        </pc:spChg>
        <pc:spChg chg="add mod">
          <ac:chgData name="Mehmet Belviranli" userId="fb566a1b-146b-4a51-904a-b0ff91f1358b" providerId="ADAL" clId="{481E91D4-41A2-4B1B-9866-C1F55E5C1214}" dt="2021-03-04T17:14:07.421" v="28" actId="478"/>
          <ac:spMkLst>
            <pc:docMk/>
            <pc:sldMk cId="3837985281" sldId="717"/>
            <ac:spMk id="29" creationId="{3532CA9B-E787-4C79-8E59-DBCC44403C91}"/>
          </ac:spMkLst>
        </pc:spChg>
        <pc:grpChg chg="add del">
          <ac:chgData name="Mehmet Belviranli" userId="fb566a1b-146b-4a51-904a-b0ff91f1358b" providerId="ADAL" clId="{481E91D4-41A2-4B1B-9866-C1F55E5C1214}" dt="2021-03-04T17:14:02.637" v="25" actId="26606"/>
          <ac:grpSpMkLst>
            <pc:docMk/>
            <pc:sldMk cId="3837985281" sldId="717"/>
            <ac:grpSpMk id="15" creationId="{B57BDC17-F1B3-455F-BBF1-680AA1F25C06}"/>
          </ac:grpSpMkLst>
        </pc:grpChg>
        <pc:graphicFrameChg chg="add del mod modGraphic">
          <ac:chgData name="Mehmet Belviranli" userId="fb566a1b-146b-4a51-904a-b0ff91f1358b" providerId="ADAL" clId="{481E91D4-41A2-4B1B-9866-C1F55E5C1214}" dt="2021-03-04T17:13:48.638" v="18" actId="478"/>
          <ac:graphicFrameMkLst>
            <pc:docMk/>
            <pc:sldMk cId="3837985281" sldId="717"/>
            <ac:graphicFrameMk id="8" creationId="{D9FCF328-F5C1-41D0-95D5-52CC76ACE9F8}"/>
          </ac:graphicFrameMkLst>
        </pc:graphicFrameChg>
        <pc:graphicFrameChg chg="add del mod modGraphic">
          <ac:chgData name="Mehmet Belviranli" userId="fb566a1b-146b-4a51-904a-b0ff91f1358b" providerId="ADAL" clId="{481E91D4-41A2-4B1B-9866-C1F55E5C1214}" dt="2021-03-04T17:14:07.421" v="28" actId="478"/>
          <ac:graphicFrameMkLst>
            <pc:docMk/>
            <pc:sldMk cId="3837985281" sldId="717"/>
            <ac:graphicFrameMk id="12" creationId="{5633E0F2-5E78-4D37-9039-589405EF4956}"/>
          </ac:graphicFrameMkLst>
        </pc:graphicFrameChg>
        <pc:picChg chg="add del">
          <ac:chgData name="Mehmet Belviranli" userId="fb566a1b-146b-4a51-904a-b0ff91f1358b" providerId="ADAL" clId="{481E91D4-41A2-4B1B-9866-C1F55E5C1214}" dt="2021-03-04T16:45:27.650" v="2" actId="478"/>
          <ac:picMkLst>
            <pc:docMk/>
            <pc:sldMk cId="3837985281" sldId="717"/>
            <ac:picMk id="5" creationId="{4FEA58C1-39B4-49A2-A7FD-6A3E14E6956E}"/>
          </ac:picMkLst>
        </pc:picChg>
        <pc:picChg chg="add del">
          <ac:chgData name="Mehmet Belviranli" userId="fb566a1b-146b-4a51-904a-b0ff91f1358b" providerId="ADAL" clId="{481E91D4-41A2-4B1B-9866-C1F55E5C1214}" dt="2021-03-04T17:12:55.591" v="9" actId="478"/>
          <ac:picMkLst>
            <pc:docMk/>
            <pc:sldMk cId="3837985281" sldId="717"/>
            <ac:picMk id="7" creationId="{66B273B5-C50F-431B-BE5C-DD3EA2D2811A}"/>
          </ac:picMkLst>
        </pc:picChg>
        <pc:cxnChg chg="add del">
          <ac:chgData name="Mehmet Belviranli" userId="fb566a1b-146b-4a51-904a-b0ff91f1358b" providerId="ADAL" clId="{481E91D4-41A2-4B1B-9866-C1F55E5C1214}" dt="2021-03-04T17:14:00.625" v="21" actId="26606"/>
          <ac:cxnSpMkLst>
            <pc:docMk/>
            <pc:sldMk cId="3837985281" sldId="717"/>
            <ac:cxnSpMk id="23" creationId="{A32DE7F1-DFB5-46AA-9906-5A54DA8A0889}"/>
          </ac:cxnSpMkLst>
        </pc:cxnChg>
        <pc:cxnChg chg="add del">
          <ac:chgData name="Mehmet Belviranli" userId="fb566a1b-146b-4a51-904a-b0ff91f1358b" providerId="ADAL" clId="{481E91D4-41A2-4B1B-9866-C1F55E5C1214}" dt="2021-03-04T17:14:00.625" v="21" actId="26606"/>
          <ac:cxnSpMkLst>
            <pc:docMk/>
            <pc:sldMk cId="3837985281" sldId="717"/>
            <ac:cxnSpMk id="25" creationId="{F0ADADC1-A458-49F6-B245-F335ADB36AD6}"/>
          </ac:cxnSpMkLst>
        </pc:cxnChg>
      </pc:sldChg>
      <pc:sldChg chg="addSp delSp modSp new mod ord">
        <pc:chgData name="Mehmet Belviranli" userId="fb566a1b-146b-4a51-904a-b0ff91f1358b" providerId="ADAL" clId="{481E91D4-41A2-4B1B-9866-C1F55E5C1214}" dt="2021-03-04T17:15:23.030" v="80"/>
        <pc:sldMkLst>
          <pc:docMk/>
          <pc:sldMk cId="2746727240" sldId="718"/>
        </pc:sldMkLst>
        <pc:spChg chg="mod ord">
          <ac:chgData name="Mehmet Belviranli" userId="fb566a1b-146b-4a51-904a-b0ff91f1358b" providerId="ADAL" clId="{481E91D4-41A2-4B1B-9866-C1F55E5C1214}" dt="2021-03-04T17:15:20.848" v="78" actId="122"/>
          <ac:spMkLst>
            <pc:docMk/>
            <pc:sldMk cId="2746727240" sldId="718"/>
            <ac:spMk id="2" creationId="{C4E39FD0-E027-43F7-868B-2A20452BD900}"/>
          </ac:spMkLst>
        </pc:spChg>
        <pc:spChg chg="add del">
          <ac:chgData name="Mehmet Belviranli" userId="fb566a1b-146b-4a51-904a-b0ff91f1358b" providerId="ADAL" clId="{481E91D4-41A2-4B1B-9866-C1F55E5C1214}" dt="2021-03-04T17:14:21.126" v="34"/>
          <ac:spMkLst>
            <pc:docMk/>
            <pc:sldMk cId="2746727240" sldId="718"/>
            <ac:spMk id="3" creationId="{3A2EC366-5FA1-4D52-A93D-E06ECE2726AC}"/>
          </ac:spMkLst>
        </pc:spChg>
        <pc:spChg chg="add del">
          <ac:chgData name="Mehmet Belviranli" userId="fb566a1b-146b-4a51-904a-b0ff91f1358b" providerId="ADAL" clId="{481E91D4-41A2-4B1B-9866-C1F55E5C1214}" dt="2021-03-04T16:50:16.183" v="8"/>
          <ac:spMkLst>
            <pc:docMk/>
            <pc:sldMk cId="2746727240" sldId="718"/>
            <ac:spMk id="7" creationId="{E239E62B-CB66-424D-87CE-32E90F2F5F9D}"/>
          </ac:spMkLst>
        </pc:spChg>
        <pc:graphicFrameChg chg="add del mod">
          <ac:chgData name="Mehmet Belviranli" userId="fb566a1b-146b-4a51-904a-b0ff91f1358b" providerId="ADAL" clId="{481E91D4-41A2-4B1B-9866-C1F55E5C1214}" dt="2021-03-04T16:50:16.183" v="8"/>
          <ac:graphicFrameMkLst>
            <pc:docMk/>
            <pc:sldMk cId="2746727240" sldId="718"/>
            <ac:graphicFrameMk id="6" creationId="{9EC34DDA-96AB-4A39-BBE4-6FF6AD9FC295}"/>
          </ac:graphicFrameMkLst>
        </pc:graphicFrameChg>
        <pc:graphicFrameChg chg="add del mod">
          <ac:chgData name="Mehmet Belviranli" userId="fb566a1b-146b-4a51-904a-b0ff91f1358b" providerId="ADAL" clId="{481E91D4-41A2-4B1B-9866-C1F55E5C1214}" dt="2021-03-04T17:14:20.955" v="33"/>
          <ac:graphicFrameMkLst>
            <pc:docMk/>
            <pc:sldMk cId="2746727240" sldId="718"/>
            <ac:graphicFrameMk id="8" creationId="{9F7D5702-A35B-4709-9005-9FEFAD6ACB65}"/>
          </ac:graphicFrameMkLst>
        </pc:graphicFrameChg>
        <pc:graphicFrameChg chg="add mod modGraphic">
          <ac:chgData name="Mehmet Belviranli" userId="fb566a1b-146b-4a51-904a-b0ff91f1358b" providerId="ADAL" clId="{481E91D4-41A2-4B1B-9866-C1F55E5C1214}" dt="2021-03-04T17:14:47.181" v="45" actId="1076"/>
          <ac:graphicFrameMkLst>
            <pc:docMk/>
            <pc:sldMk cId="2746727240" sldId="718"/>
            <ac:graphicFrameMk id="9" creationId="{A97CBEAC-5C95-4B06-9240-2B6EF9F11CF8}"/>
          </ac:graphicFrameMkLst>
        </pc:graphicFrameChg>
        <pc:picChg chg="add del">
          <ac:chgData name="Mehmet Belviranli" userId="fb566a1b-146b-4a51-904a-b0ff91f1358b" providerId="ADAL" clId="{481E91D4-41A2-4B1B-9866-C1F55E5C1214}" dt="2021-03-04T16:50:13.176" v="6" actId="478"/>
          <ac:picMkLst>
            <pc:docMk/>
            <pc:sldMk cId="2746727240" sldId="718"/>
            <ac:picMk id="5" creationId="{405C45C5-580C-47B0-9998-4D35E9EAD0AB}"/>
          </ac:picMkLst>
        </pc:picChg>
      </pc:sldChg>
      <pc:sldChg chg="addSp delSp modSp new mod">
        <pc:chgData name="Mehmet Belviranli" userId="fb566a1b-146b-4a51-904a-b0ff91f1358b" providerId="ADAL" clId="{481E91D4-41A2-4B1B-9866-C1F55E5C1214}" dt="2021-03-04T17:20:55.262" v="162" actId="14734"/>
        <pc:sldMkLst>
          <pc:docMk/>
          <pc:sldMk cId="616067583" sldId="719"/>
        </pc:sldMkLst>
        <pc:spChg chg="add del">
          <ac:chgData name="Mehmet Belviranli" userId="fb566a1b-146b-4a51-904a-b0ff91f1358b" providerId="ADAL" clId="{481E91D4-41A2-4B1B-9866-C1F55E5C1214}" dt="2021-03-04T17:18:09.983" v="86"/>
          <ac:spMkLst>
            <pc:docMk/>
            <pc:sldMk cId="616067583" sldId="719"/>
            <ac:spMk id="3" creationId="{291ED31E-6BB8-41C3-A2AE-3D6C67321F61}"/>
          </ac:spMkLst>
        </pc:spChg>
        <pc:spChg chg="add mod">
          <ac:chgData name="Mehmet Belviranli" userId="fb566a1b-146b-4a51-904a-b0ff91f1358b" providerId="ADAL" clId="{481E91D4-41A2-4B1B-9866-C1F55E5C1214}" dt="2021-03-04T17:19:23.886" v="131" actId="20577"/>
          <ac:spMkLst>
            <pc:docMk/>
            <pc:sldMk cId="616067583" sldId="719"/>
            <ac:spMk id="6" creationId="{84647F40-51D8-4349-BD94-8DC6087BA310}"/>
          </ac:spMkLst>
        </pc:spChg>
        <pc:graphicFrameChg chg="add del mod">
          <ac:chgData name="Mehmet Belviranli" userId="fb566a1b-146b-4a51-904a-b0ff91f1358b" providerId="ADAL" clId="{481E91D4-41A2-4B1B-9866-C1F55E5C1214}" dt="2021-03-04T17:18:09.805" v="85"/>
          <ac:graphicFrameMkLst>
            <pc:docMk/>
            <pc:sldMk cId="616067583" sldId="719"/>
            <ac:graphicFrameMk id="4" creationId="{195B696E-3CEC-41CE-B92D-4AB575F68CFF}"/>
          </ac:graphicFrameMkLst>
        </pc:graphicFrameChg>
        <pc:graphicFrameChg chg="add mod modGraphic">
          <ac:chgData name="Mehmet Belviranli" userId="fb566a1b-146b-4a51-904a-b0ff91f1358b" providerId="ADAL" clId="{481E91D4-41A2-4B1B-9866-C1F55E5C1214}" dt="2021-03-04T17:20:55.262" v="162" actId="14734"/>
          <ac:graphicFrameMkLst>
            <pc:docMk/>
            <pc:sldMk cId="616067583" sldId="719"/>
            <ac:graphicFrameMk id="5" creationId="{46A0ECBD-04E9-4A2B-ACBF-6902C0CF35A4}"/>
          </ac:graphicFrameMkLst>
        </pc:graphicFrameChg>
      </pc:sldChg>
      <pc:sldChg chg="modSp new mod">
        <pc:chgData name="Mehmet Belviranli" userId="fb566a1b-146b-4a51-904a-b0ff91f1358b" providerId="ADAL" clId="{481E91D4-41A2-4B1B-9866-C1F55E5C1214}" dt="2021-03-04T17:25:39.255" v="388" actId="20577"/>
        <pc:sldMkLst>
          <pc:docMk/>
          <pc:sldMk cId="3347210490" sldId="720"/>
        </pc:sldMkLst>
        <pc:spChg chg="mod">
          <ac:chgData name="Mehmet Belviranli" userId="fb566a1b-146b-4a51-904a-b0ff91f1358b" providerId="ADAL" clId="{481E91D4-41A2-4B1B-9866-C1F55E5C1214}" dt="2021-03-04T17:24:39.654" v="188" actId="20577"/>
          <ac:spMkLst>
            <pc:docMk/>
            <pc:sldMk cId="3347210490" sldId="720"/>
            <ac:spMk id="2" creationId="{DF43817F-3C60-47B4-BE0B-F81A50883C92}"/>
          </ac:spMkLst>
        </pc:spChg>
        <pc:spChg chg="mod">
          <ac:chgData name="Mehmet Belviranli" userId="fb566a1b-146b-4a51-904a-b0ff91f1358b" providerId="ADAL" clId="{481E91D4-41A2-4B1B-9866-C1F55E5C1214}" dt="2021-03-04T17:25:39.255" v="388" actId="20577"/>
          <ac:spMkLst>
            <pc:docMk/>
            <pc:sldMk cId="3347210490" sldId="720"/>
            <ac:spMk id="3" creationId="{D28D3A26-C36E-425E-81B5-A732EDF48E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08E-4413-4BA1-9AE7-43AF5310AB7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6EB5A-025C-4A35-92DE-F384AC93F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>
            <a:extLst>
              <a:ext uri="{FF2B5EF4-FFF2-40B4-BE49-F238E27FC236}">
                <a16:creationId xmlns:a16="http://schemas.microsoft.com/office/drawing/2014/main" id="{01BF6D02-93FA-4F12-9EEE-1E03ABCCBE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CS267 Lecture 2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9D883E04-3AF8-464F-AEAA-AAE36FECA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C576FCB-AA2B-48B8-BF98-EB8048D9B46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C95CB813-3A6A-4E82-A0FD-F6C6F44A54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590550"/>
            <a:ext cx="6110288" cy="3438525"/>
          </a:xfrm>
          <a:solidFill>
            <a:srgbClr val="FFFFFF"/>
          </a:solidFill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ED6D2EF3-4AFC-401D-990D-63DC19CD7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0" rIns="91743" bIns="45870"/>
          <a:lstStyle/>
          <a:p>
            <a:r>
              <a:rPr lang="en-US" altLang="en-US" sz="900">
                <a:latin typeface="Arial" panose="020B0604020202020204" pitchFamily="34" charset="0"/>
              </a:rPr>
              <a:t>Example: think of a thread as a subroutine that gets called on on processor, executed on another</a:t>
            </a:r>
          </a:p>
          <a:p>
            <a:r>
              <a:rPr lang="en-US" altLang="en-US" sz="900">
                <a:latin typeface="Arial" panose="020B0604020202020204" pitchFamily="34" charset="0"/>
              </a:rPr>
              <a:t>Like concurrent programming on a uniprocessor (as studied in CS162).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BC94-9B67-43BE-9952-FDD856B8A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65E22-8807-4A99-9F9E-0CE783148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DEB8-4D5C-49B1-83DC-9566E997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C4CC-75AE-4535-9E19-3EFA8431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A54B-B737-4387-A732-C96FAF2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4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E698-3DC4-4581-A538-C6EB0E0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AA8D3-7A6F-45A2-AEB9-DFF8DC930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4EC69-3BB9-4B82-AF43-7FC997CE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5E75-2CCB-4766-B861-F139A4C4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C7E3-7167-4344-8185-90BEE63D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1B958-6B84-4774-9C8B-FB0B6D5E6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573ED-5EDB-4E5A-B96A-9DB2B03A4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97F2-C808-4198-A939-7CF42E42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C56C-58AB-48DE-8A4D-E8CD6B3A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A21E-67CA-4705-9634-25BFD928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152C-EC96-478C-91DB-BE48BDE4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F5AA-1266-4FFE-88AC-FAECD7F8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AF7B-4385-4E8F-9A67-C9CD5A6E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4A1F4-037F-4F65-A494-066B13C3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8944-7A6A-45DA-9D34-A6613510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3674-B68C-414C-89FA-28E159CF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F9CC-E2C2-47AD-8D2B-BC8D5584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4B35-8B0D-4801-BC9E-F6C32162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53E4-03E4-47A3-BD1E-95645485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F3E3-AFB7-4B58-AEB8-38FC1CD5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5F35-6E3D-44F5-AD26-E56AA99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585C-0F9A-45C2-93F4-FB825EC23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58D4-1CB4-4D0C-94DD-07E544E0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2B0C9-4189-4C33-BA25-29A8082F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AB03-851D-4159-A2BD-1819D624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4D979-986D-4103-8925-7F233696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2617-4EE9-4E61-8553-0E4AB14C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D83F-A750-4079-94D6-A343856D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CCA46-52EC-427A-9918-DC391783D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9AC91-FC07-46C1-9A05-BAA4289AA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1A9BF-C682-4A19-8FF3-85CFEB837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81771-8D85-46F5-B5DE-A79FCC00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45B11-48EA-4BD2-900F-5C56062C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72E2F-1CD4-4877-8F4A-8472F302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8D11-804C-4B3C-AF60-2DFB7A99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AE1E9-4DD7-4428-858D-34083566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4E1C-94CC-49EF-8827-669051C2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AAD34-35E1-43C4-B766-F078188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2F881-79CE-47A3-8844-E72385A2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6C8F8-17DD-4819-9F3C-A2EB7707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151C-6FF6-4F63-8E12-AFBA7EF7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A8D7-B414-4A74-AD57-729CC62E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2422-B9CC-4072-AF38-E329E554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A76E-6985-4E84-9E52-A0DFF58A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A488-2DF9-4B0B-9450-9EABAD03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001A-F64E-42BB-990C-94C84A69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A9F9-9019-450F-AE57-DDCECAC6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8C7C-9357-46E9-987A-21674949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0A823-92BE-4917-8864-DE4BD49C4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086D-DB4C-4417-A2B1-883E72710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60BC2-9697-42CC-8DFE-82615EE2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419FF-1CA0-4B73-8ABA-6F89E663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9892A-F82C-4C07-89D4-84336240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3D396-6668-4B77-9D42-1EB12BDC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34B1-0D3D-4166-ABCE-E6A443AB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66BB-1CF7-4C32-A8F5-E5D8AB83A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BB87-C7E2-4502-859E-7C762E8AF47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FBE6-7B3A-461A-8285-49A506058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D78C-BE2A-4F80-B81A-55C3002D9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7FE7C-5F74-41D2-BF9A-6FF0DB78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2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pthre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4915-513E-4D8D-B7E1-15B07FDE3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Thread Programming with Shared Memory using </a:t>
            </a:r>
            <a:r>
              <a:rPr lang="en-US" alt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pthreads</a:t>
            </a:r>
            <a:r>
              <a:rPr lang="en-US" altLang="en-US"/>
              <a:t> library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384A-AC3B-4936-BF6A-55CB9A39C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CSCI-442 Spring’21 – Project 3</a:t>
            </a:r>
          </a:p>
        </p:txBody>
      </p:sp>
    </p:spTree>
    <p:extLst>
      <p:ext uri="{BB962C8B-B14F-4D97-AF65-F5344CB8AC3E}">
        <p14:creationId xmlns:p14="http://schemas.microsoft.com/office/powerpoint/2010/main" val="304873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Straight Arrow Connector 167">
            <a:extLst>
              <a:ext uri="{FF2B5EF4-FFF2-40B4-BE49-F238E27FC236}">
                <a16:creationId xmlns:a16="http://schemas.microsoft.com/office/drawing/2014/main" id="{15D6D05F-B2DD-4CB2-B41A-DB815A1201B0}"/>
              </a:ext>
            </a:extLst>
          </p:cNvPr>
          <p:cNvCxnSpPr>
            <a:cxnSpLocks/>
            <a:stCxn id="403" idx="3"/>
            <a:endCxn id="13" idx="1"/>
          </p:cNvCxnSpPr>
          <p:nvPr/>
        </p:nvCxnSpPr>
        <p:spPr>
          <a:xfrm flipV="1">
            <a:off x="3336550" y="6312002"/>
            <a:ext cx="439572" cy="48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10E701AB-BE0B-452D-9A62-1104FD0F3706}"/>
              </a:ext>
            </a:extLst>
          </p:cNvPr>
          <p:cNvGrpSpPr/>
          <p:nvPr/>
        </p:nvGrpSpPr>
        <p:grpSpPr>
          <a:xfrm>
            <a:off x="4081039" y="2019701"/>
            <a:ext cx="7686137" cy="346280"/>
            <a:chOff x="761996" y="1358174"/>
            <a:chExt cx="11119446" cy="39820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CA8A64-F024-4330-A294-E4BD88CD67E0}"/>
                </a:ext>
              </a:extLst>
            </p:cNvPr>
            <p:cNvSpPr/>
            <p:nvPr/>
          </p:nvSpPr>
          <p:spPr>
            <a:xfrm>
              <a:off x="761996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63F6667-DF26-4D08-B32F-D758B3D842B0}"/>
                </a:ext>
              </a:extLst>
            </p:cNvPr>
            <p:cNvSpPr/>
            <p:nvPr/>
          </p:nvSpPr>
          <p:spPr>
            <a:xfrm>
              <a:off x="1158867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BD8E87D-4875-436F-976D-85CB0BC41DFE}"/>
                </a:ext>
              </a:extLst>
            </p:cNvPr>
            <p:cNvSpPr/>
            <p:nvPr/>
          </p:nvSpPr>
          <p:spPr>
            <a:xfrm>
              <a:off x="1555739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EB0833-E435-4EC5-A3CF-24BEE1600489}"/>
                </a:ext>
              </a:extLst>
            </p:cNvPr>
            <p:cNvSpPr/>
            <p:nvPr/>
          </p:nvSpPr>
          <p:spPr>
            <a:xfrm>
              <a:off x="1952610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1AFE1B-99BA-4FCD-B23C-C584A5EFE59F}"/>
                </a:ext>
              </a:extLst>
            </p:cNvPr>
            <p:cNvSpPr/>
            <p:nvPr/>
          </p:nvSpPr>
          <p:spPr>
            <a:xfrm>
              <a:off x="2349482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198631-CCFF-4879-BB42-5313A5D5AEAB}"/>
                </a:ext>
              </a:extLst>
            </p:cNvPr>
            <p:cNvSpPr/>
            <p:nvPr/>
          </p:nvSpPr>
          <p:spPr>
            <a:xfrm>
              <a:off x="2746353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5BA8B48-A10C-4C16-91AF-1B33075670F6}"/>
                </a:ext>
              </a:extLst>
            </p:cNvPr>
            <p:cNvSpPr/>
            <p:nvPr/>
          </p:nvSpPr>
          <p:spPr>
            <a:xfrm>
              <a:off x="3143225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183212-BDDE-47E8-993C-9A087DD13059}"/>
                </a:ext>
              </a:extLst>
            </p:cNvPr>
            <p:cNvSpPr/>
            <p:nvPr/>
          </p:nvSpPr>
          <p:spPr>
            <a:xfrm>
              <a:off x="3540096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9E1E354-AEAC-4083-AAC4-FABC06147A6D}"/>
                </a:ext>
              </a:extLst>
            </p:cNvPr>
            <p:cNvSpPr/>
            <p:nvPr/>
          </p:nvSpPr>
          <p:spPr>
            <a:xfrm>
              <a:off x="3939508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1D49B4A-F377-4A2C-99DC-C485AE9A7BD5}"/>
                </a:ext>
              </a:extLst>
            </p:cNvPr>
            <p:cNvSpPr/>
            <p:nvPr/>
          </p:nvSpPr>
          <p:spPr>
            <a:xfrm>
              <a:off x="4336379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E2D155-F239-4BA4-89FB-92CDEB5CE91A}"/>
                </a:ext>
              </a:extLst>
            </p:cNvPr>
            <p:cNvSpPr/>
            <p:nvPr/>
          </p:nvSpPr>
          <p:spPr>
            <a:xfrm>
              <a:off x="4733251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4E5204-2F54-40F6-8852-D3738C720F95}"/>
                </a:ext>
              </a:extLst>
            </p:cNvPr>
            <p:cNvSpPr/>
            <p:nvPr/>
          </p:nvSpPr>
          <p:spPr>
            <a:xfrm>
              <a:off x="5130122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C5A3F4-0609-458E-80B5-71687EE3C894}"/>
                </a:ext>
              </a:extLst>
            </p:cNvPr>
            <p:cNvSpPr/>
            <p:nvPr/>
          </p:nvSpPr>
          <p:spPr>
            <a:xfrm>
              <a:off x="5526994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C54F89E-6B1D-4140-9A60-3E6B294FE6A4}"/>
                </a:ext>
              </a:extLst>
            </p:cNvPr>
            <p:cNvSpPr/>
            <p:nvPr/>
          </p:nvSpPr>
          <p:spPr>
            <a:xfrm>
              <a:off x="5923865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6A7ABBA-2EE7-4253-BE47-31DD7305CEEF}"/>
                </a:ext>
              </a:extLst>
            </p:cNvPr>
            <p:cNvSpPr/>
            <p:nvPr/>
          </p:nvSpPr>
          <p:spPr>
            <a:xfrm>
              <a:off x="6320737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B47E54-5C0C-4149-8703-884456F448A9}"/>
                </a:ext>
              </a:extLst>
            </p:cNvPr>
            <p:cNvSpPr/>
            <p:nvPr/>
          </p:nvSpPr>
          <p:spPr>
            <a:xfrm>
              <a:off x="6717608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E745CE0-19A7-4317-BCBB-51E8F9CEEB80}"/>
                </a:ext>
              </a:extLst>
            </p:cNvPr>
            <p:cNvSpPr/>
            <p:nvPr/>
          </p:nvSpPr>
          <p:spPr>
            <a:xfrm>
              <a:off x="7115110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5E22FA-B319-4F34-9451-B4747E990D3A}"/>
                </a:ext>
              </a:extLst>
            </p:cNvPr>
            <p:cNvSpPr/>
            <p:nvPr/>
          </p:nvSpPr>
          <p:spPr>
            <a:xfrm>
              <a:off x="7511981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050DE7-6ACD-4D83-A0C6-78D02674448E}"/>
                </a:ext>
              </a:extLst>
            </p:cNvPr>
            <p:cNvSpPr/>
            <p:nvPr/>
          </p:nvSpPr>
          <p:spPr>
            <a:xfrm>
              <a:off x="7908853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5F451E3-5984-4E7B-BE04-617083205020}"/>
                </a:ext>
              </a:extLst>
            </p:cNvPr>
            <p:cNvSpPr/>
            <p:nvPr/>
          </p:nvSpPr>
          <p:spPr>
            <a:xfrm>
              <a:off x="8305724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866127D-232B-4382-AD01-D1E44B79BCA9}"/>
                </a:ext>
              </a:extLst>
            </p:cNvPr>
            <p:cNvSpPr/>
            <p:nvPr/>
          </p:nvSpPr>
          <p:spPr>
            <a:xfrm>
              <a:off x="8702596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86967A-5BFE-4E2A-A4F7-3C46B99CF11A}"/>
                </a:ext>
              </a:extLst>
            </p:cNvPr>
            <p:cNvSpPr/>
            <p:nvPr/>
          </p:nvSpPr>
          <p:spPr>
            <a:xfrm>
              <a:off x="9099467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9F8CFCB-1020-44BB-9B81-2C82E8A02C68}"/>
                </a:ext>
              </a:extLst>
            </p:cNvPr>
            <p:cNvSpPr/>
            <p:nvPr/>
          </p:nvSpPr>
          <p:spPr>
            <a:xfrm>
              <a:off x="9496339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2AABE9F-EFBE-4B8C-AF38-995304D2F3C5}"/>
                </a:ext>
              </a:extLst>
            </p:cNvPr>
            <p:cNvSpPr/>
            <p:nvPr/>
          </p:nvSpPr>
          <p:spPr>
            <a:xfrm>
              <a:off x="9893210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54079BE-29B0-4D1C-A3F2-9C723B0C73AD}"/>
                </a:ext>
              </a:extLst>
            </p:cNvPr>
            <p:cNvSpPr/>
            <p:nvPr/>
          </p:nvSpPr>
          <p:spPr>
            <a:xfrm>
              <a:off x="10292622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690F3DB-1689-44FF-8BE6-00D0A0533023}"/>
                </a:ext>
              </a:extLst>
            </p:cNvPr>
            <p:cNvSpPr/>
            <p:nvPr/>
          </p:nvSpPr>
          <p:spPr>
            <a:xfrm>
              <a:off x="10689493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C190B8D-29D8-44F3-8701-D2EB24C973B4}"/>
                </a:ext>
              </a:extLst>
            </p:cNvPr>
            <p:cNvSpPr/>
            <p:nvPr/>
          </p:nvSpPr>
          <p:spPr>
            <a:xfrm>
              <a:off x="11086365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1A739E3-B21D-4A96-A42B-0B5ECB21E4AF}"/>
                </a:ext>
              </a:extLst>
            </p:cNvPr>
            <p:cNvSpPr/>
            <p:nvPr/>
          </p:nvSpPr>
          <p:spPr>
            <a:xfrm>
              <a:off x="11483236" y="1358174"/>
              <a:ext cx="398206" cy="39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F8417A-5CF4-4BEC-BB34-B3AC665294A8}"/>
              </a:ext>
            </a:extLst>
          </p:cNvPr>
          <p:cNvSpPr/>
          <p:nvPr/>
        </p:nvSpPr>
        <p:spPr>
          <a:xfrm>
            <a:off x="3758808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EC0EC18-4611-4280-88C9-EE6E73B156F6}"/>
              </a:ext>
            </a:extLst>
          </p:cNvPr>
          <p:cNvSpPr/>
          <p:nvPr/>
        </p:nvSpPr>
        <p:spPr>
          <a:xfrm>
            <a:off x="4155680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BE1A451-F999-4515-A179-94EAF9B54433}"/>
              </a:ext>
            </a:extLst>
          </p:cNvPr>
          <p:cNvSpPr/>
          <p:nvPr/>
        </p:nvSpPr>
        <p:spPr>
          <a:xfrm>
            <a:off x="4552551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9986BB8-C399-4896-A929-11BFB3AB3547}"/>
              </a:ext>
            </a:extLst>
          </p:cNvPr>
          <p:cNvSpPr/>
          <p:nvPr/>
        </p:nvSpPr>
        <p:spPr>
          <a:xfrm>
            <a:off x="4949423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7A266C4-5EA1-442C-8E29-DABD095905F1}"/>
              </a:ext>
            </a:extLst>
          </p:cNvPr>
          <p:cNvSpPr/>
          <p:nvPr/>
        </p:nvSpPr>
        <p:spPr>
          <a:xfrm>
            <a:off x="5346294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8F48028-0AF7-4921-BF86-F073ED5DA3EE}"/>
              </a:ext>
            </a:extLst>
          </p:cNvPr>
          <p:cNvSpPr/>
          <p:nvPr/>
        </p:nvSpPr>
        <p:spPr>
          <a:xfrm>
            <a:off x="5743166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9EE2F8A-10DD-4697-ABD5-3F6D19A6ACA0}"/>
              </a:ext>
            </a:extLst>
          </p:cNvPr>
          <p:cNvSpPr/>
          <p:nvPr/>
        </p:nvSpPr>
        <p:spPr>
          <a:xfrm>
            <a:off x="6140037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F544F5F-6A81-4EEC-9305-BDBE23F46A3A}"/>
              </a:ext>
            </a:extLst>
          </p:cNvPr>
          <p:cNvSpPr/>
          <p:nvPr/>
        </p:nvSpPr>
        <p:spPr>
          <a:xfrm>
            <a:off x="6539449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4CB2AF-A40B-4E9C-BB31-C6D0F80C545F}"/>
              </a:ext>
            </a:extLst>
          </p:cNvPr>
          <p:cNvSpPr/>
          <p:nvPr/>
        </p:nvSpPr>
        <p:spPr>
          <a:xfrm>
            <a:off x="6936320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D9543E5-2EC2-43D6-BE0C-A8EE8F4B1B1F}"/>
              </a:ext>
            </a:extLst>
          </p:cNvPr>
          <p:cNvSpPr/>
          <p:nvPr/>
        </p:nvSpPr>
        <p:spPr>
          <a:xfrm>
            <a:off x="7333192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680B37D-A70C-4FB1-BFFE-3B7B5BE8C89D}"/>
              </a:ext>
            </a:extLst>
          </p:cNvPr>
          <p:cNvSpPr/>
          <p:nvPr/>
        </p:nvSpPr>
        <p:spPr>
          <a:xfrm>
            <a:off x="7730063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15EBE9E-7FE1-448C-AABC-02B51DDB4641}"/>
              </a:ext>
            </a:extLst>
          </p:cNvPr>
          <p:cNvSpPr/>
          <p:nvPr/>
        </p:nvSpPr>
        <p:spPr>
          <a:xfrm>
            <a:off x="8126935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59" name="Table 159">
            <a:extLst>
              <a:ext uri="{FF2B5EF4-FFF2-40B4-BE49-F238E27FC236}">
                <a16:creationId xmlns:a16="http://schemas.microsoft.com/office/drawing/2014/main" id="{549584FF-71AB-40BD-A3CE-010FEC8F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24030"/>
              </p:ext>
            </p:extLst>
          </p:nvPr>
        </p:nvGraphicFramePr>
        <p:xfrm>
          <a:off x="916782" y="1862070"/>
          <a:ext cx="2573009" cy="2769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59867">
                  <a:extLst>
                    <a:ext uri="{9D8B030D-6E8A-4147-A177-3AD203B41FA5}">
                      <a16:colId xmlns:a16="http://schemas.microsoft.com/office/drawing/2014/main" val="1501162452"/>
                    </a:ext>
                  </a:extLst>
                </a:gridCol>
                <a:gridCol w="513142">
                  <a:extLst>
                    <a:ext uri="{9D8B030D-6E8A-4147-A177-3AD203B41FA5}">
                      <a16:colId xmlns:a16="http://schemas.microsoft.com/office/drawing/2014/main" val="3844980427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char* input_chars</a:t>
                      </a:r>
                      <a:endParaRPr lang="en-US" sz="1100" b="0" err="1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02569"/>
                  </a:ext>
                </a:extLst>
              </a:tr>
            </a:tbl>
          </a:graphicData>
        </a:graphic>
      </p:graphicFrame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CFC1B4D-22DB-4298-B75C-320594BD793A}"/>
              </a:ext>
            </a:extLst>
          </p:cNvPr>
          <p:cNvCxnSpPr>
            <a:cxnSpLocks/>
            <a:stCxn id="159" idx="3"/>
            <a:endCxn id="60" idx="1"/>
          </p:cNvCxnSpPr>
          <p:nvPr/>
        </p:nvCxnSpPr>
        <p:spPr>
          <a:xfrm>
            <a:off x="3489791" y="2000569"/>
            <a:ext cx="591248" cy="192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2D14A218-E7FA-46FF-8508-B28BB872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423" y="2623156"/>
            <a:ext cx="359134" cy="2528405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C233E70-162C-45F7-BCE2-B8961850305D}"/>
              </a:ext>
            </a:extLst>
          </p:cNvPr>
          <p:cNvCxnSpPr>
            <a:cxnSpLocks/>
          </p:cNvCxnSpPr>
          <p:nvPr/>
        </p:nvCxnSpPr>
        <p:spPr>
          <a:xfrm>
            <a:off x="6001356" y="2391893"/>
            <a:ext cx="0" cy="21767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F46C3AD-049D-48A6-B54A-21AB649E9D32}"/>
              </a:ext>
            </a:extLst>
          </p:cNvPr>
          <p:cNvCxnSpPr>
            <a:cxnSpLocks/>
          </p:cNvCxnSpPr>
          <p:nvPr/>
        </p:nvCxnSpPr>
        <p:spPr>
          <a:xfrm>
            <a:off x="7941011" y="2365980"/>
            <a:ext cx="0" cy="23647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E72FAD1-FDA3-4D7D-9CA3-5CC84A8A4B3E}"/>
              </a:ext>
            </a:extLst>
          </p:cNvPr>
          <p:cNvCxnSpPr>
            <a:cxnSpLocks/>
          </p:cNvCxnSpPr>
          <p:nvPr/>
        </p:nvCxnSpPr>
        <p:spPr>
          <a:xfrm>
            <a:off x="9848286" y="2365980"/>
            <a:ext cx="0" cy="21942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70C1BADA-788C-454D-B9CE-40CE0C3C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52" y="2431499"/>
            <a:ext cx="359134" cy="252840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B82373E2-0051-4BF5-AAAB-2B3673BF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07" y="2570059"/>
            <a:ext cx="359134" cy="2528405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63181DEC-926B-478A-B1C9-3FB42284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594" y="2606085"/>
            <a:ext cx="359134" cy="2528405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AE409DB8-FED9-48D8-92A3-A67B7D4DBB79}"/>
              </a:ext>
            </a:extLst>
          </p:cNvPr>
          <p:cNvSpPr/>
          <p:nvPr/>
        </p:nvSpPr>
        <p:spPr>
          <a:xfrm>
            <a:off x="3757601" y="5485604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750FBA0-4269-4A0C-A8C9-20481DFE28CD}"/>
              </a:ext>
            </a:extLst>
          </p:cNvPr>
          <p:cNvSpPr/>
          <p:nvPr/>
        </p:nvSpPr>
        <p:spPr>
          <a:xfrm>
            <a:off x="4553250" y="5485604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BFEE627-9F7F-469A-A651-43D5499B0B37}"/>
              </a:ext>
            </a:extLst>
          </p:cNvPr>
          <p:cNvSpPr/>
          <p:nvPr/>
        </p:nvSpPr>
        <p:spPr>
          <a:xfrm>
            <a:off x="5347623" y="5485225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75C701C-CCB2-4A05-912E-B7287F45732B}"/>
              </a:ext>
            </a:extLst>
          </p:cNvPr>
          <p:cNvSpPr/>
          <p:nvPr/>
        </p:nvSpPr>
        <p:spPr>
          <a:xfrm>
            <a:off x="6141360" y="5485225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1345964-E345-48F5-BA5F-E10D6409B028}"/>
              </a:ext>
            </a:extLst>
          </p:cNvPr>
          <p:cNvSpPr/>
          <p:nvPr/>
        </p:nvSpPr>
        <p:spPr>
          <a:xfrm>
            <a:off x="6935091" y="5485225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122E13E-7A70-409A-8529-8B459500BB2A}"/>
              </a:ext>
            </a:extLst>
          </p:cNvPr>
          <p:cNvSpPr/>
          <p:nvPr/>
        </p:nvSpPr>
        <p:spPr>
          <a:xfrm>
            <a:off x="7728822" y="5485225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E981915-772B-4A2E-8177-2A5CD5FDF208}"/>
              </a:ext>
            </a:extLst>
          </p:cNvPr>
          <p:cNvSpPr/>
          <p:nvPr/>
        </p:nvSpPr>
        <p:spPr>
          <a:xfrm>
            <a:off x="8521242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B55BAF9-DCC1-4018-8FF4-F48E839A4B92}"/>
              </a:ext>
            </a:extLst>
          </p:cNvPr>
          <p:cNvSpPr/>
          <p:nvPr/>
        </p:nvSpPr>
        <p:spPr>
          <a:xfrm>
            <a:off x="8918114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D9B6343-3EC7-46BB-B8B7-4C0515CC99FD}"/>
              </a:ext>
            </a:extLst>
          </p:cNvPr>
          <p:cNvSpPr/>
          <p:nvPr/>
        </p:nvSpPr>
        <p:spPr>
          <a:xfrm>
            <a:off x="8520001" y="5485225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42D3C37-031F-4EB6-B6A9-E37B6E578AB0}"/>
              </a:ext>
            </a:extLst>
          </p:cNvPr>
          <p:cNvSpPr/>
          <p:nvPr/>
        </p:nvSpPr>
        <p:spPr>
          <a:xfrm>
            <a:off x="9315513" y="5484581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DCA54F4-CEC6-4A24-BB02-C78492A7A216}"/>
              </a:ext>
            </a:extLst>
          </p:cNvPr>
          <p:cNvSpPr/>
          <p:nvPr/>
        </p:nvSpPr>
        <p:spPr>
          <a:xfrm>
            <a:off x="9712385" y="5484581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AF353E3F-2DFA-4214-B8CF-E185F648177C}"/>
              </a:ext>
            </a:extLst>
          </p:cNvPr>
          <p:cNvSpPr/>
          <p:nvPr/>
        </p:nvSpPr>
        <p:spPr>
          <a:xfrm>
            <a:off x="10106704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7E645EC-2B82-439D-94F2-6D27895AD7FB}"/>
              </a:ext>
            </a:extLst>
          </p:cNvPr>
          <p:cNvSpPr/>
          <p:nvPr/>
        </p:nvSpPr>
        <p:spPr>
          <a:xfrm>
            <a:off x="10503576" y="5485983"/>
            <a:ext cx="398206" cy="39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DA053E3-C6B5-40B3-8269-BFB14E9D33F5}"/>
              </a:ext>
            </a:extLst>
          </p:cNvPr>
          <p:cNvSpPr/>
          <p:nvPr/>
        </p:nvSpPr>
        <p:spPr>
          <a:xfrm>
            <a:off x="9314306" y="5484202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5BC604-971B-4EC2-B117-D81C678369A1}"/>
              </a:ext>
            </a:extLst>
          </p:cNvPr>
          <p:cNvSpPr/>
          <p:nvPr/>
        </p:nvSpPr>
        <p:spPr>
          <a:xfrm>
            <a:off x="10108033" y="5485225"/>
            <a:ext cx="793743" cy="3982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3" name="Table 159">
            <a:extLst>
              <a:ext uri="{FF2B5EF4-FFF2-40B4-BE49-F238E27FC236}">
                <a16:creationId xmlns:a16="http://schemas.microsoft.com/office/drawing/2014/main" id="{8F3EBD29-FC37-4A18-BCE0-99EC976DD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93521"/>
              </p:ext>
            </p:extLst>
          </p:nvPr>
        </p:nvGraphicFramePr>
        <p:xfrm>
          <a:off x="902469" y="1511404"/>
          <a:ext cx="2578101" cy="2769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84294">
                  <a:extLst>
                    <a:ext uri="{9D8B030D-6E8A-4147-A177-3AD203B41FA5}">
                      <a16:colId xmlns:a16="http://schemas.microsoft.com/office/drawing/2014/main" val="1501162452"/>
                    </a:ext>
                  </a:extLst>
                </a:gridCol>
                <a:gridCol w="493807">
                  <a:extLst>
                    <a:ext uri="{9D8B030D-6E8A-4147-A177-3AD203B41FA5}">
                      <a16:colId xmlns:a16="http://schemas.microsoft.com/office/drawing/2014/main" val="3844980427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int input_chars_size</a:t>
                      </a:r>
                      <a:endParaRPr lang="en-US" sz="1100" b="0" err="1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71494"/>
                  </a:ext>
                </a:extLst>
              </a:tr>
            </a:tbl>
          </a:graphicData>
        </a:graphic>
      </p:graphicFrame>
      <p:graphicFrame>
        <p:nvGraphicFramePr>
          <p:cNvPr id="275" name="Table 159">
            <a:extLst>
              <a:ext uri="{FF2B5EF4-FFF2-40B4-BE49-F238E27FC236}">
                <a16:creationId xmlns:a16="http://schemas.microsoft.com/office/drawing/2014/main" id="{6D4DAD26-EA4A-4F15-A7DC-E4D12EF6E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02371"/>
              </p:ext>
            </p:extLst>
          </p:nvPr>
        </p:nvGraphicFramePr>
        <p:xfrm>
          <a:off x="868323" y="5472531"/>
          <a:ext cx="2670685" cy="28790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422306">
                  <a:extLst>
                    <a:ext uri="{9D8B030D-6E8A-4147-A177-3AD203B41FA5}">
                      <a16:colId xmlns:a16="http://schemas.microsoft.com/office/drawing/2014/main" val="1501162452"/>
                    </a:ext>
                  </a:extLst>
                </a:gridCol>
                <a:gridCol w="248379">
                  <a:extLst>
                    <a:ext uri="{9D8B030D-6E8A-4147-A177-3AD203B41FA5}">
                      <a16:colId xmlns:a16="http://schemas.microsoft.com/office/drawing/2014/main" val="3844980427"/>
                    </a:ext>
                  </a:extLst>
                </a:gridCol>
              </a:tblGrid>
              <a:tr h="287905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zipped_char* zipped_chars</a:t>
                      </a:r>
                      <a:endParaRPr lang="en-US" sz="1100" b="0" err="1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02569"/>
                  </a:ext>
                </a:extLst>
              </a:tr>
            </a:tbl>
          </a:graphicData>
        </a:graphic>
      </p:graphicFrame>
      <p:sp>
        <p:nvSpPr>
          <p:cNvPr id="344" name="Arrow: Left-Right 343">
            <a:extLst>
              <a:ext uri="{FF2B5EF4-FFF2-40B4-BE49-F238E27FC236}">
                <a16:creationId xmlns:a16="http://schemas.microsoft.com/office/drawing/2014/main" id="{AB25858F-FDBB-4B85-969A-E25657814CE3}"/>
              </a:ext>
            </a:extLst>
          </p:cNvPr>
          <p:cNvSpPr/>
          <p:nvPr/>
        </p:nvSpPr>
        <p:spPr>
          <a:xfrm>
            <a:off x="3892629" y="3628710"/>
            <a:ext cx="8018866" cy="49568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pthread_barrier()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4C0002A-5EEB-435E-AD30-4DE708C5C7F5}"/>
              </a:ext>
            </a:extLst>
          </p:cNvPr>
          <p:cNvSpPr txBox="1"/>
          <p:nvPr/>
        </p:nvSpPr>
        <p:spPr>
          <a:xfrm>
            <a:off x="1723268" y="2945814"/>
            <a:ext cx="2301809" cy="10618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>
                <a:latin typeface="Arial"/>
                <a:cs typeface="Arial"/>
              </a:rPr>
              <a:t>Iterate through this portion of </a:t>
            </a:r>
            <a:r>
              <a:rPr lang="en-US" sz="900" err="1">
                <a:latin typeface="Arial"/>
                <a:cs typeface="Arial"/>
              </a:rPr>
              <a:t>input_chars</a:t>
            </a:r>
            <a:endParaRPr lang="en-US" sz="90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Store counts locally localResult</a:t>
            </a:r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>
                <a:latin typeface="Arial"/>
                <a:cs typeface="Arial"/>
              </a:rPr>
              <a:t>Update </a:t>
            </a:r>
            <a:r>
              <a:rPr lang="en-US" sz="900" err="1">
                <a:latin typeface="Arial"/>
                <a:ea typeface="+mn-lt"/>
                <a:cs typeface="Arial"/>
              </a:rPr>
              <a:t>char_frequency</a:t>
            </a:r>
            <a:r>
              <a:rPr lang="en-US" sz="900">
                <a:latin typeface="Arial"/>
                <a:ea typeface="+mn-lt"/>
                <a:cs typeface="Arial"/>
              </a:rPr>
              <a:t> </a:t>
            </a:r>
            <a:br>
              <a:rPr lang="en-US" sz="900" b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0">
                <a:latin typeface="Arial"/>
                <a:cs typeface="Arial"/>
              </a:rPr>
              <a:t>(via mutexes)</a:t>
            </a:r>
          </a:p>
          <a:p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7911C642-3525-46AA-A41B-A132DFA570E9}"/>
              </a:ext>
            </a:extLst>
          </p:cNvPr>
          <p:cNvSpPr txBox="1"/>
          <p:nvPr/>
        </p:nvSpPr>
        <p:spPr>
          <a:xfrm>
            <a:off x="1725000" y="4084390"/>
            <a:ext cx="218254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>
                <a:latin typeface="Arial"/>
                <a:cs typeface="Arial"/>
              </a:rPr>
              <a:t>Find where to start writing the output </a:t>
            </a:r>
            <a:r>
              <a:rPr lang="en-US" sz="900" err="1">
                <a:latin typeface="Arial"/>
                <a:cs typeface="Arial"/>
              </a:rPr>
              <a:t>zipped_chars</a:t>
            </a:r>
            <a:r>
              <a:rPr lang="en-US" sz="900" b="0">
                <a:latin typeface="Arial"/>
                <a:cs typeface="Arial"/>
              </a:rPr>
              <a:t> array usin</a:t>
            </a:r>
            <a:r>
              <a:rPr lang="en-US" sz="900">
                <a:latin typeface="Arial"/>
                <a:cs typeface="Arial"/>
              </a:rPr>
              <a:t>g previous threads’ results</a:t>
            </a:r>
            <a:endParaRPr lang="en-US" sz="900" b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>
                <a:latin typeface="Arial"/>
                <a:cs typeface="Arial"/>
              </a:rPr>
              <a:t>copy</a:t>
            </a:r>
            <a:r>
              <a:rPr lang="en-US" sz="900">
                <a:latin typeface="Arial"/>
                <a:cs typeface="Arial"/>
              </a:rPr>
              <a:t> localResult</a:t>
            </a:r>
            <a:r>
              <a:rPr lang="en-US" sz="900" b="0">
                <a:latin typeface="Arial"/>
                <a:cs typeface="Arial"/>
              </a:rPr>
              <a:t> to </a:t>
            </a:r>
            <a:r>
              <a:rPr lang="en-US" sz="900" err="1">
                <a:latin typeface="Arial"/>
                <a:cs typeface="Arial"/>
              </a:rPr>
              <a:t>zipped_chars</a:t>
            </a:r>
            <a:endParaRPr lang="en-US" sz="9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6" name="Table 159">
            <a:extLst>
              <a:ext uri="{FF2B5EF4-FFF2-40B4-BE49-F238E27FC236}">
                <a16:creationId xmlns:a16="http://schemas.microsoft.com/office/drawing/2014/main" id="{C301B9F6-0F07-43C8-AD2A-56BDD45FC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13542"/>
              </p:ext>
            </p:extLst>
          </p:nvPr>
        </p:nvGraphicFramePr>
        <p:xfrm>
          <a:off x="907878" y="1163564"/>
          <a:ext cx="2570829" cy="2769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1882">
                  <a:extLst>
                    <a:ext uri="{9D8B030D-6E8A-4147-A177-3AD203B41FA5}">
                      <a16:colId xmlns:a16="http://schemas.microsoft.com/office/drawing/2014/main" val="1501162452"/>
                    </a:ext>
                  </a:extLst>
                </a:gridCol>
                <a:gridCol w="508947">
                  <a:extLst>
                    <a:ext uri="{9D8B030D-6E8A-4147-A177-3AD203B41FA5}">
                      <a16:colId xmlns:a16="http://schemas.microsoft.com/office/drawing/2014/main" val="3844980427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int n_threads</a:t>
                      </a:r>
                      <a:endParaRPr lang="en-US" sz="1100" b="0" err="1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71494"/>
                  </a:ext>
                </a:extLst>
              </a:tr>
            </a:tbl>
          </a:graphicData>
        </a:graphic>
      </p:graphicFrame>
      <p:cxnSp>
        <p:nvCxnSpPr>
          <p:cNvPr id="359" name="Straight Arrow Connector 167">
            <a:extLst>
              <a:ext uri="{FF2B5EF4-FFF2-40B4-BE49-F238E27FC236}">
                <a16:creationId xmlns:a16="http://schemas.microsoft.com/office/drawing/2014/main" id="{890CB4B4-CBAD-434D-A7A5-C2E40E37D085}"/>
              </a:ext>
            </a:extLst>
          </p:cNvPr>
          <p:cNvCxnSpPr>
            <a:cxnSpLocks/>
            <a:stCxn id="275" idx="3"/>
            <a:endCxn id="195" idx="1"/>
          </p:cNvCxnSpPr>
          <p:nvPr/>
        </p:nvCxnSpPr>
        <p:spPr>
          <a:xfrm>
            <a:off x="3539008" y="5616483"/>
            <a:ext cx="218593" cy="68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Arrow: Left-Right 362">
            <a:extLst>
              <a:ext uri="{FF2B5EF4-FFF2-40B4-BE49-F238E27FC236}">
                <a16:creationId xmlns:a16="http://schemas.microsoft.com/office/drawing/2014/main" id="{2D666D72-7074-43E7-B579-076B30B93D01}"/>
              </a:ext>
            </a:extLst>
          </p:cNvPr>
          <p:cNvSpPr/>
          <p:nvPr/>
        </p:nvSpPr>
        <p:spPr>
          <a:xfrm>
            <a:off x="3881718" y="2391893"/>
            <a:ext cx="8029985" cy="49568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pthread_create()</a:t>
            </a:r>
          </a:p>
        </p:txBody>
      </p:sp>
      <p:sp>
        <p:nvSpPr>
          <p:cNvPr id="365" name="Arrow: Left-Right 364">
            <a:extLst>
              <a:ext uri="{FF2B5EF4-FFF2-40B4-BE49-F238E27FC236}">
                <a16:creationId xmlns:a16="http://schemas.microsoft.com/office/drawing/2014/main" id="{F147AB17-DC06-405B-9A9E-9402120C2D9B}"/>
              </a:ext>
            </a:extLst>
          </p:cNvPr>
          <p:cNvSpPr/>
          <p:nvPr/>
        </p:nvSpPr>
        <p:spPr>
          <a:xfrm>
            <a:off x="3945640" y="4519156"/>
            <a:ext cx="7959569" cy="49568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             pthread_join()</a:t>
            </a:r>
          </a:p>
        </p:txBody>
      </p: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63ACF1C-FB63-437B-AB90-A22FD47847C2}"/>
              </a:ext>
            </a:extLst>
          </p:cNvPr>
          <p:cNvSpPr/>
          <p:nvPr/>
        </p:nvSpPr>
        <p:spPr>
          <a:xfrm rot="344893">
            <a:off x="4845679" y="4588765"/>
            <a:ext cx="407764" cy="60281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367" name="Right Brace 366">
            <a:extLst>
              <a:ext uri="{FF2B5EF4-FFF2-40B4-BE49-F238E27FC236}">
                <a16:creationId xmlns:a16="http://schemas.microsoft.com/office/drawing/2014/main" id="{07F9FB52-C858-4876-9F92-2AD439E4D80C}"/>
              </a:ext>
            </a:extLst>
          </p:cNvPr>
          <p:cNvSpPr/>
          <p:nvPr/>
        </p:nvSpPr>
        <p:spPr>
          <a:xfrm rot="16200000">
            <a:off x="4813502" y="4187741"/>
            <a:ext cx="205020" cy="2365988"/>
          </a:xfrm>
          <a:prstGeom prst="rightBrace">
            <a:avLst>
              <a:gd name="adj1" fmla="val 8333"/>
              <a:gd name="adj2" fmla="val 4950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Arrow: Down 370">
            <a:extLst>
              <a:ext uri="{FF2B5EF4-FFF2-40B4-BE49-F238E27FC236}">
                <a16:creationId xmlns:a16="http://schemas.microsoft.com/office/drawing/2014/main" id="{5F95AEE8-3F99-429B-9BE6-3EC20047E582}"/>
              </a:ext>
            </a:extLst>
          </p:cNvPr>
          <p:cNvSpPr/>
          <p:nvPr/>
        </p:nvSpPr>
        <p:spPr>
          <a:xfrm rot="20545369">
            <a:off x="7053182" y="4605112"/>
            <a:ext cx="407764" cy="53300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373" name="Right Brace 372">
            <a:extLst>
              <a:ext uri="{FF2B5EF4-FFF2-40B4-BE49-F238E27FC236}">
                <a16:creationId xmlns:a16="http://schemas.microsoft.com/office/drawing/2014/main" id="{62D0C1FA-4D7B-4073-84FB-86A7FD8333B9}"/>
              </a:ext>
            </a:extLst>
          </p:cNvPr>
          <p:cNvSpPr/>
          <p:nvPr/>
        </p:nvSpPr>
        <p:spPr>
          <a:xfrm rot="16200000">
            <a:off x="7235687" y="4181880"/>
            <a:ext cx="205020" cy="2365988"/>
          </a:xfrm>
          <a:prstGeom prst="rightBrace">
            <a:avLst>
              <a:gd name="adj1" fmla="val 8333"/>
              <a:gd name="adj2" fmla="val 4950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Arrow: Down 374">
            <a:extLst>
              <a:ext uri="{FF2B5EF4-FFF2-40B4-BE49-F238E27FC236}">
                <a16:creationId xmlns:a16="http://schemas.microsoft.com/office/drawing/2014/main" id="{990660FF-0464-44B4-B8D8-46A7B9C776D1}"/>
              </a:ext>
            </a:extLst>
          </p:cNvPr>
          <p:cNvSpPr/>
          <p:nvPr/>
        </p:nvSpPr>
        <p:spPr>
          <a:xfrm rot="21049101">
            <a:off x="9014766" y="4575533"/>
            <a:ext cx="407764" cy="52955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377" name="Right Brace 376">
            <a:extLst>
              <a:ext uri="{FF2B5EF4-FFF2-40B4-BE49-F238E27FC236}">
                <a16:creationId xmlns:a16="http://schemas.microsoft.com/office/drawing/2014/main" id="{061A9205-69AD-4C88-87A6-8D1BAF076DBC}"/>
              </a:ext>
            </a:extLst>
          </p:cNvPr>
          <p:cNvSpPr/>
          <p:nvPr/>
        </p:nvSpPr>
        <p:spPr>
          <a:xfrm rot="16200000">
            <a:off x="9219316" y="4595223"/>
            <a:ext cx="205020" cy="1539302"/>
          </a:xfrm>
          <a:prstGeom prst="rightBrace">
            <a:avLst>
              <a:gd name="adj1" fmla="val 8333"/>
              <a:gd name="adj2" fmla="val 4950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Arrow: Down 384">
            <a:extLst>
              <a:ext uri="{FF2B5EF4-FFF2-40B4-BE49-F238E27FC236}">
                <a16:creationId xmlns:a16="http://schemas.microsoft.com/office/drawing/2014/main" id="{55101BB4-211E-42E0-8BDA-7BAE71EC5FBC}"/>
              </a:ext>
            </a:extLst>
          </p:cNvPr>
          <p:cNvSpPr/>
          <p:nvPr/>
        </p:nvSpPr>
        <p:spPr>
          <a:xfrm rot="1795921">
            <a:off x="10450157" y="4635821"/>
            <a:ext cx="407764" cy="5363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387" name="Right Brace 386">
            <a:extLst>
              <a:ext uri="{FF2B5EF4-FFF2-40B4-BE49-F238E27FC236}">
                <a16:creationId xmlns:a16="http://schemas.microsoft.com/office/drawing/2014/main" id="{E1434168-B3F9-4AFC-AA64-7DA801CEF3CA}"/>
              </a:ext>
            </a:extLst>
          </p:cNvPr>
          <p:cNvSpPr/>
          <p:nvPr/>
        </p:nvSpPr>
        <p:spPr>
          <a:xfrm rot="16200000">
            <a:off x="10422772" y="4990677"/>
            <a:ext cx="205020" cy="752988"/>
          </a:xfrm>
          <a:prstGeom prst="rightBrace">
            <a:avLst>
              <a:gd name="adj1" fmla="val 8333"/>
              <a:gd name="adj2" fmla="val 4950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3" name="Table 159">
            <a:extLst>
              <a:ext uri="{FF2B5EF4-FFF2-40B4-BE49-F238E27FC236}">
                <a16:creationId xmlns:a16="http://schemas.microsoft.com/office/drawing/2014/main" id="{7807F80D-F840-4342-8C66-FAC0FD8EB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28846"/>
              </p:ext>
            </p:extLst>
          </p:nvPr>
        </p:nvGraphicFramePr>
        <p:xfrm>
          <a:off x="850539" y="6222211"/>
          <a:ext cx="2486011" cy="2769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47907">
                  <a:extLst>
                    <a:ext uri="{9D8B030D-6E8A-4147-A177-3AD203B41FA5}">
                      <a16:colId xmlns:a16="http://schemas.microsoft.com/office/drawing/2014/main" val="1501162452"/>
                    </a:ext>
                  </a:extLst>
                </a:gridCol>
                <a:gridCol w="338104">
                  <a:extLst>
                    <a:ext uri="{9D8B030D-6E8A-4147-A177-3AD203B41FA5}">
                      <a16:colId xmlns:a16="http://schemas.microsoft.com/office/drawing/2014/main" val="3844980427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int char_frequency[26]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02569"/>
                  </a:ext>
                </a:extLst>
              </a:tr>
            </a:tbl>
          </a:graphicData>
        </a:graphic>
      </p:graphicFrame>
      <p:graphicFrame>
        <p:nvGraphicFramePr>
          <p:cNvPr id="421" name="Table 159">
            <a:extLst>
              <a:ext uri="{FF2B5EF4-FFF2-40B4-BE49-F238E27FC236}">
                <a16:creationId xmlns:a16="http://schemas.microsoft.com/office/drawing/2014/main" id="{1BFE1E01-D2C7-4337-AEAE-31EB01DFA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45879"/>
              </p:ext>
            </p:extLst>
          </p:nvPr>
        </p:nvGraphicFramePr>
        <p:xfrm>
          <a:off x="857064" y="5846080"/>
          <a:ext cx="2472963" cy="2769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53909">
                  <a:extLst>
                    <a:ext uri="{9D8B030D-6E8A-4147-A177-3AD203B41FA5}">
                      <a16:colId xmlns:a16="http://schemas.microsoft.com/office/drawing/2014/main" val="1501162452"/>
                    </a:ext>
                  </a:extLst>
                </a:gridCol>
                <a:gridCol w="319054">
                  <a:extLst>
                    <a:ext uri="{9D8B030D-6E8A-4147-A177-3AD203B41FA5}">
                      <a16:colId xmlns:a16="http://schemas.microsoft.com/office/drawing/2014/main" val="3844980427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int zipped_chars_c</a:t>
                      </a:r>
                      <a:r>
                        <a:rPr lang="tr-TR" sz="1100" b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ount</a:t>
                      </a:r>
                      <a:endParaRPr lang="tr-TR" sz="1100" b="0" err="1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0256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008B981-C030-4535-9D3D-F749CCB12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51336"/>
              </p:ext>
            </p:extLst>
          </p:nvPr>
        </p:nvGraphicFramePr>
        <p:xfrm>
          <a:off x="3776122" y="6126582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103481773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731331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2406931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633468185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522019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591429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11761015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654315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96676220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71798725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432692255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8304974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468218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69079650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17837846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7491373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841950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1758791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269402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529021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4032580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63160568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232137315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07303289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1110992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924569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8672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E4D7D09-7B0A-4E35-9FD3-42C81D075519}"/>
              </a:ext>
            </a:extLst>
          </p:cNvPr>
          <p:cNvSpPr txBox="1"/>
          <p:nvPr/>
        </p:nvSpPr>
        <p:spPr>
          <a:xfrm>
            <a:off x="6445048" y="3007089"/>
            <a:ext cx="23018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localResult</a:t>
            </a:r>
            <a:r>
              <a:rPr lang="en-US"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{{s,3}, {a,1},{p,3}}</a:t>
            </a:r>
          </a:p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51C324-E1D8-4978-9917-6CB269E60A3E}"/>
              </a:ext>
            </a:extLst>
          </p:cNvPr>
          <p:cNvSpPr txBox="1"/>
          <p:nvPr/>
        </p:nvSpPr>
        <p:spPr>
          <a:xfrm>
            <a:off x="8349267" y="3062973"/>
            <a:ext cx="151779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localResult</a:t>
            </a:r>
            <a:r>
              <a:rPr lang="en-US"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{{z,2}, {d,5}}</a:t>
            </a:r>
          </a:p>
          <a:p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4FBF23-07C8-4CBD-BB31-3047FB542D8E}"/>
              </a:ext>
            </a:extLst>
          </p:cNvPr>
          <p:cNvSpPr txBox="1"/>
          <p:nvPr/>
        </p:nvSpPr>
        <p:spPr>
          <a:xfrm>
            <a:off x="10231166" y="3039464"/>
            <a:ext cx="13050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localResult</a:t>
            </a:r>
            <a:r>
              <a:rPr lang="en-US"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{{q,7}}</a:t>
            </a:r>
          </a:p>
          <a:p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4FB8F5D-32D9-4CC1-AC13-360EA699267C}"/>
              </a:ext>
            </a:extLst>
          </p:cNvPr>
          <p:cNvSpPr/>
          <p:nvPr/>
        </p:nvSpPr>
        <p:spPr>
          <a:xfrm>
            <a:off x="1215250" y="2317912"/>
            <a:ext cx="394038" cy="2789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pzip(inputs,outputs)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463F6-B0C7-4FE3-97F5-3747BEAE0330}"/>
              </a:ext>
            </a:extLst>
          </p:cNvPr>
          <p:cNvSpPr txBox="1"/>
          <p:nvPr/>
        </p:nvSpPr>
        <p:spPr>
          <a:xfrm>
            <a:off x="10387954" y="4292477"/>
            <a:ext cx="13050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localResult</a:t>
            </a:r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03E3C-C465-4A15-8505-5009D1107C2B}"/>
              </a:ext>
            </a:extLst>
          </p:cNvPr>
          <p:cNvSpPr txBox="1"/>
          <p:nvPr/>
        </p:nvSpPr>
        <p:spPr>
          <a:xfrm>
            <a:off x="4567956" y="3028948"/>
            <a:ext cx="23018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localResult</a:t>
            </a:r>
            <a:r>
              <a:rPr lang="en-US"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{{d,2}, {y,3},{s,2}}</a:t>
            </a:r>
          </a:p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29C62D-85AA-4489-861B-C10DE9C5F2D7}"/>
              </a:ext>
            </a:extLst>
          </p:cNvPr>
          <p:cNvSpPr txBox="1"/>
          <p:nvPr/>
        </p:nvSpPr>
        <p:spPr>
          <a:xfrm>
            <a:off x="8568255" y="4296191"/>
            <a:ext cx="13050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localResult</a:t>
            </a:r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F5F9E-8AF8-4F55-A5D6-AAA223758672}"/>
              </a:ext>
            </a:extLst>
          </p:cNvPr>
          <p:cNvSpPr txBox="1"/>
          <p:nvPr/>
        </p:nvSpPr>
        <p:spPr>
          <a:xfrm>
            <a:off x="6708738" y="4283024"/>
            <a:ext cx="13050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localResult</a:t>
            </a:r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30A20C-C5BA-4851-857A-8C24F603008F}"/>
              </a:ext>
            </a:extLst>
          </p:cNvPr>
          <p:cNvSpPr txBox="1"/>
          <p:nvPr/>
        </p:nvSpPr>
        <p:spPr>
          <a:xfrm>
            <a:off x="4619633" y="4239206"/>
            <a:ext cx="13050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localResult</a:t>
            </a:r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540063F6-5785-4E73-A6D1-629082564617}"/>
              </a:ext>
            </a:extLst>
          </p:cNvPr>
          <p:cNvSpPr/>
          <p:nvPr/>
        </p:nvSpPr>
        <p:spPr>
          <a:xfrm>
            <a:off x="3851260" y="2960195"/>
            <a:ext cx="193782" cy="764769"/>
          </a:xfrm>
          <a:prstGeom prst="chevron">
            <a:avLst>
              <a:gd name="adj" fmla="val 6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DF4EF067-0AAF-4A6F-8BB5-2A8FEDF1450D}"/>
              </a:ext>
            </a:extLst>
          </p:cNvPr>
          <p:cNvSpPr/>
          <p:nvPr/>
        </p:nvSpPr>
        <p:spPr>
          <a:xfrm>
            <a:off x="3811409" y="4015542"/>
            <a:ext cx="193782" cy="841246"/>
          </a:xfrm>
          <a:prstGeom prst="chevron">
            <a:avLst>
              <a:gd name="adj" fmla="val 6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A6BF258-04AB-43C4-BF56-D856EC674F2D}"/>
              </a:ext>
            </a:extLst>
          </p:cNvPr>
          <p:cNvSpPr/>
          <p:nvPr/>
        </p:nvSpPr>
        <p:spPr>
          <a:xfrm>
            <a:off x="352470" y="5443933"/>
            <a:ext cx="394038" cy="1081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D8E6D23B-D405-4C0A-B382-B725DAF271CE}"/>
              </a:ext>
            </a:extLst>
          </p:cNvPr>
          <p:cNvSpPr/>
          <p:nvPr/>
        </p:nvSpPr>
        <p:spPr>
          <a:xfrm>
            <a:off x="400072" y="1130433"/>
            <a:ext cx="394038" cy="1081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B6EA31-92EA-4907-A645-6A664BB20748}"/>
              </a:ext>
            </a:extLst>
          </p:cNvPr>
          <p:cNvSpPr txBox="1"/>
          <p:nvPr/>
        </p:nvSpPr>
        <p:spPr>
          <a:xfrm>
            <a:off x="3812355" y="6499709"/>
            <a:ext cx="2674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228CF8-E9CA-4C14-911C-B1819138F7AC}"/>
              </a:ext>
            </a:extLst>
          </p:cNvPr>
          <p:cNvSpPr txBox="1"/>
          <p:nvPr/>
        </p:nvSpPr>
        <p:spPr>
          <a:xfrm>
            <a:off x="4751654" y="6499709"/>
            <a:ext cx="2674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3FA3A9-8D74-452E-91EB-99BB2794E33A}"/>
              </a:ext>
            </a:extLst>
          </p:cNvPr>
          <p:cNvSpPr txBox="1"/>
          <p:nvPr/>
        </p:nvSpPr>
        <p:spPr>
          <a:xfrm>
            <a:off x="8462520" y="6517817"/>
            <a:ext cx="2674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C9CBF5-DC32-45D2-A11E-27F428DC944B}"/>
              </a:ext>
            </a:extLst>
          </p:cNvPr>
          <p:cNvSpPr txBox="1"/>
          <p:nvPr/>
        </p:nvSpPr>
        <p:spPr>
          <a:xfrm>
            <a:off x="8783134" y="6504399"/>
            <a:ext cx="2674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E730D5-B755-474E-8308-6BC480868B01}"/>
              </a:ext>
            </a:extLst>
          </p:cNvPr>
          <p:cNvSpPr txBox="1"/>
          <p:nvPr/>
        </p:nvSpPr>
        <p:spPr>
          <a:xfrm>
            <a:off x="9408966" y="6502604"/>
            <a:ext cx="2674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13BA69-53C3-479C-BB22-7958D5B41B25}"/>
              </a:ext>
            </a:extLst>
          </p:cNvPr>
          <p:cNvSpPr txBox="1"/>
          <p:nvPr/>
        </p:nvSpPr>
        <p:spPr>
          <a:xfrm>
            <a:off x="11312194" y="6494101"/>
            <a:ext cx="2674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35344E-7BD0-49C8-A28A-7B0FFDC9D8D0}"/>
              </a:ext>
            </a:extLst>
          </p:cNvPr>
          <p:cNvSpPr txBox="1"/>
          <p:nvPr/>
        </p:nvSpPr>
        <p:spPr>
          <a:xfrm>
            <a:off x="11625661" y="6502604"/>
            <a:ext cx="2674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8ECE7313-7147-48D7-9915-E760C1B63A16}"/>
              </a:ext>
            </a:extLst>
          </p:cNvPr>
          <p:cNvSpPr txBox="1">
            <a:spLocks/>
          </p:cNvSpPr>
          <p:nvPr/>
        </p:nvSpPr>
        <p:spPr>
          <a:xfrm>
            <a:off x="874575" y="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3: pzip</a:t>
            </a:r>
          </a:p>
        </p:txBody>
      </p:sp>
    </p:spTree>
    <p:extLst>
      <p:ext uri="{BB962C8B-B14F-4D97-AF65-F5344CB8AC3E}">
        <p14:creationId xmlns:p14="http://schemas.microsoft.com/office/powerpoint/2010/main" val="25018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9" grpId="0" animBg="1"/>
      <p:bldP spid="131" grpId="0" animBg="1"/>
      <p:bldP spid="133" grpId="0" animBg="1"/>
      <p:bldP spid="135" grpId="0" animBg="1"/>
      <p:bldP spid="137" grpId="0" animBg="1"/>
      <p:bldP spid="139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95" grpId="0" animBg="1"/>
      <p:bldP spid="197" grpId="0" animBg="1"/>
      <p:bldP spid="205" grpId="0" animBg="1"/>
      <p:bldP spid="207" grpId="0" animBg="1"/>
      <p:bldP spid="209" grpId="0" animBg="1"/>
      <p:bldP spid="211" grpId="0" animBg="1"/>
      <p:bldP spid="217" grpId="0" animBg="1"/>
      <p:bldP spid="219" grpId="0" animBg="1"/>
      <p:bldP spid="223" grpId="0" animBg="1"/>
      <p:bldP spid="225" grpId="0" animBg="1"/>
      <p:bldP spid="227" grpId="0" animBg="1"/>
      <p:bldP spid="233" grpId="0" animBg="1"/>
      <p:bldP spid="235" grpId="0" animBg="1"/>
      <p:bldP spid="249" grpId="0" animBg="1"/>
      <p:bldP spid="253" grpId="0" animBg="1"/>
      <p:bldP spid="344" grpId="0" animBg="1"/>
      <p:bldP spid="346" grpId="0"/>
      <p:bldP spid="352" grpId="0"/>
      <p:bldP spid="363" grpId="0" animBg="1"/>
      <p:bldP spid="365" grpId="0" animBg="1"/>
      <p:bldP spid="366" grpId="0" animBg="1"/>
      <p:bldP spid="367" grpId="0" animBg="1"/>
      <p:bldP spid="371" grpId="0" animBg="1"/>
      <p:bldP spid="373" grpId="0" animBg="1"/>
      <p:bldP spid="375" grpId="0" animBg="1"/>
      <p:bldP spid="377" grpId="0" animBg="1"/>
      <p:bldP spid="385" grpId="0" animBg="1"/>
      <p:bldP spid="387" grpId="0" animBg="1"/>
      <p:bldP spid="16" grpId="0"/>
      <p:bldP spid="18" grpId="0"/>
      <p:bldP spid="22" grpId="0"/>
      <p:bldP spid="27" grpId="0" animBg="1"/>
      <p:bldP spid="31" grpId="0"/>
      <p:bldP spid="32" grpId="0"/>
      <p:bldP spid="33" grpId="0"/>
      <p:bldP spid="34" grpId="0"/>
      <p:bldP spid="35" grpId="0"/>
      <p:bldP spid="37" grpId="0" animBg="1"/>
      <p:bldP spid="38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adunsafe">
            <a:extLst>
              <a:ext uri="{FF2B5EF4-FFF2-40B4-BE49-F238E27FC236}">
                <a16:creationId xmlns:a16="http://schemas.microsoft.com/office/drawing/2014/main" id="{6313CC69-F79E-4D88-AEB1-63DA7FCF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43" y="950829"/>
            <a:ext cx="63436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2C942-6818-4522-9262-65CDEDF8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2D82-0013-496B-8168-EC1D212F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95" y="1690688"/>
            <a:ext cx="8805111" cy="4681997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Thread-safety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refers to an application's ability to </a:t>
            </a:r>
            <a:b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 multiple threads simultaneously </a:t>
            </a:r>
            <a:b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creating "race" conditions.</a:t>
            </a:r>
          </a:p>
          <a:p>
            <a:pPr>
              <a:lnSpc>
                <a:spcPct val="120000"/>
              </a:lnSpc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 suppose that your application creates several threads, each of which makes a call to the same library routine:</a:t>
            </a:r>
          </a:p>
          <a:p>
            <a:pPr lvl="1">
              <a:lnSpc>
                <a:spcPct val="120000"/>
              </a:lnSpc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library routine accesses/modifies a global structure or location in memory.</a:t>
            </a:r>
          </a:p>
          <a:p>
            <a:pPr lvl="1">
              <a:lnSpc>
                <a:spcPct val="120000"/>
              </a:lnSpc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each thread calls this routine it is possible that they may try to modify this global structure/memory location at the same time.</a:t>
            </a:r>
          </a:p>
          <a:p>
            <a:pPr lvl="1">
              <a:lnSpc>
                <a:spcPct val="120000"/>
              </a:lnSpc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routine does not employ some sort of synchronization constructs to prevent data corruption, then it is not thread-safe.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CFBE7424-C312-4639-A092-ADD2DF419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Programming with Shared Memory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D956E30-57B1-44AC-8971-9146623C2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1462088"/>
            <a:ext cx="10515600" cy="4351338"/>
          </a:xfrm>
        </p:spPr>
        <p:txBody>
          <a:bodyPr/>
          <a:lstStyle/>
          <a:p>
            <a:r>
              <a:rPr lang="en-US" altLang="en-US"/>
              <a:t>Program is a collection of threads of control.</a:t>
            </a:r>
          </a:p>
          <a:p>
            <a:pPr lvl="1"/>
            <a:r>
              <a:rPr lang="en-US" altLang="en-US"/>
              <a:t>Can be created dynamically</a:t>
            </a:r>
          </a:p>
          <a:p>
            <a:r>
              <a:rPr lang="en-US" altLang="en-US"/>
              <a:t>Each thread has a set of private variables, e.g., local stack variables </a:t>
            </a:r>
          </a:p>
          <a:p>
            <a:r>
              <a:rPr lang="en-US" altLang="en-US"/>
              <a:t>Also a set of shared variables, e.g., static variables, shared common blocks, or global heap.</a:t>
            </a:r>
          </a:p>
          <a:p>
            <a:pPr lvl="1"/>
            <a:r>
              <a:rPr lang="en-US" altLang="en-US"/>
              <a:t>Threads communicate implicitly by writing and reading shared variables.</a:t>
            </a:r>
          </a:p>
          <a:p>
            <a:pPr lvl="1"/>
            <a:r>
              <a:rPr lang="en-US" altLang="en-US"/>
              <a:t>Threads coordinate by synchronizing on shared variables</a:t>
            </a:r>
          </a:p>
        </p:txBody>
      </p:sp>
      <p:grpSp>
        <p:nvGrpSpPr>
          <p:cNvPr id="11269" name="Group 49">
            <a:extLst>
              <a:ext uri="{FF2B5EF4-FFF2-40B4-BE49-F238E27FC236}">
                <a16:creationId xmlns:a16="http://schemas.microsoft.com/office/drawing/2014/main" id="{31040EDF-07F6-4B4F-99BD-A682B897D78F}"/>
              </a:ext>
            </a:extLst>
          </p:cNvPr>
          <p:cNvGrpSpPr>
            <a:grpSpLocks/>
          </p:cNvGrpSpPr>
          <p:nvPr/>
        </p:nvGrpSpPr>
        <p:grpSpPr bwMode="auto">
          <a:xfrm>
            <a:off x="4503738" y="4648200"/>
            <a:ext cx="5784850" cy="2147888"/>
            <a:chOff x="1908175" y="3957638"/>
            <a:chExt cx="5784850" cy="2147887"/>
          </a:xfrm>
        </p:grpSpPr>
        <p:sp>
          <p:nvSpPr>
            <p:cNvPr id="11270" name="Oval 4">
              <a:extLst>
                <a:ext uri="{FF2B5EF4-FFF2-40B4-BE49-F238E27FC236}">
                  <a16:creationId xmlns:a16="http://schemas.microsoft.com/office/drawing/2014/main" id="{6FADA1A3-94B0-40B9-92D2-71F19381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764213"/>
              <a:ext cx="530225" cy="328612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/>
                <a:t>Pn</a:t>
              </a:r>
            </a:p>
          </p:txBody>
        </p:sp>
        <p:sp>
          <p:nvSpPr>
            <p:cNvPr id="11271" name="Oval 5">
              <a:extLst>
                <a:ext uri="{FF2B5EF4-FFF2-40B4-BE49-F238E27FC236}">
                  <a16:creationId xmlns:a16="http://schemas.microsoft.com/office/drawing/2014/main" id="{D1B5A2DD-1FAC-4BC5-8F88-A3B0ABD01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5764213"/>
              <a:ext cx="530225" cy="328612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/>
                <a:t>P1</a:t>
              </a:r>
            </a:p>
          </p:txBody>
        </p:sp>
        <p:sp>
          <p:nvSpPr>
            <p:cNvPr id="11272" name="Oval 6">
              <a:extLst>
                <a:ext uri="{FF2B5EF4-FFF2-40B4-BE49-F238E27FC236}">
                  <a16:creationId xmlns:a16="http://schemas.microsoft.com/office/drawing/2014/main" id="{D4A229BE-CB57-4D5F-A1FE-18F8327F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5776913"/>
              <a:ext cx="530225" cy="328612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/>
                <a:t>P0</a:t>
              </a:r>
            </a:p>
          </p:txBody>
        </p:sp>
        <p:sp>
          <p:nvSpPr>
            <p:cNvPr id="11273" name="Rectangle 7">
              <a:extLst>
                <a:ext uri="{FF2B5EF4-FFF2-40B4-BE49-F238E27FC236}">
                  <a16:creationId xmlns:a16="http://schemas.microsoft.com/office/drawing/2014/main" id="{BA46B836-FE06-4E37-A550-F14027A4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3957638"/>
              <a:ext cx="5784850" cy="84296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274" name="Group 8">
              <a:extLst>
                <a:ext uri="{FF2B5EF4-FFF2-40B4-BE49-F238E27FC236}">
                  <a16:creationId xmlns:a16="http://schemas.microsoft.com/office/drawing/2014/main" id="{91D897C5-1800-4AE7-9881-67E313A48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25" y="4094163"/>
              <a:ext cx="1060450" cy="368300"/>
              <a:chOff x="2516" y="2804"/>
              <a:chExt cx="668" cy="232"/>
            </a:xfrm>
          </p:grpSpPr>
          <p:sp>
            <p:nvSpPr>
              <p:cNvPr id="11310" name="Line 9">
                <a:extLst>
                  <a:ext uri="{FF2B5EF4-FFF2-40B4-BE49-F238E27FC236}">
                    <a16:creationId xmlns:a16="http://schemas.microsoft.com/office/drawing/2014/main" id="{26FC108B-74D5-4D15-AB34-715474801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Line 10">
                <a:extLst>
                  <a:ext uri="{FF2B5EF4-FFF2-40B4-BE49-F238E27FC236}">
                    <a16:creationId xmlns:a16="http://schemas.microsoft.com/office/drawing/2014/main" id="{70DF7E41-6B09-4434-95AA-EE17E5BAB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2" name="Line 11">
                <a:extLst>
                  <a:ext uri="{FF2B5EF4-FFF2-40B4-BE49-F238E27FC236}">
                    <a16:creationId xmlns:a16="http://schemas.microsoft.com/office/drawing/2014/main" id="{C267DBCB-0242-4988-9D59-2905B64E3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Rectangle 12">
                <a:extLst>
                  <a:ext uri="{FF2B5EF4-FFF2-40B4-BE49-F238E27FC236}">
                    <a16:creationId xmlns:a16="http://schemas.microsoft.com/office/drawing/2014/main" id="{CA7B60D3-0CB7-42A6-AC38-8059D6F5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275" name="Rectangle 13">
              <a:extLst>
                <a:ext uri="{FF2B5EF4-FFF2-40B4-BE49-F238E27FC236}">
                  <a16:creationId xmlns:a16="http://schemas.microsoft.com/office/drawing/2014/main" id="{9C060BA5-0E95-4D85-86D6-6332CB475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4262438"/>
              <a:ext cx="820737" cy="354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/>
                <a:t>s      </a:t>
              </a:r>
            </a:p>
          </p:txBody>
        </p:sp>
        <p:sp>
          <p:nvSpPr>
            <p:cNvPr id="11276" name="Line 14">
              <a:extLst>
                <a:ext uri="{FF2B5EF4-FFF2-40B4-BE49-F238E27FC236}">
                  <a16:creationId xmlns:a16="http://schemas.microsoft.com/office/drawing/2014/main" id="{B26554E6-7F7B-407E-B4CB-BE388B843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713" y="4806950"/>
              <a:ext cx="0" cy="842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5">
              <a:extLst>
                <a:ext uri="{FF2B5EF4-FFF2-40B4-BE49-F238E27FC236}">
                  <a16:creationId xmlns:a16="http://schemas.microsoft.com/office/drawing/2014/main" id="{6CDEB021-256E-4535-9F5E-D68A1606B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875" y="4387850"/>
              <a:ext cx="75020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6600"/>
                  </a:solidFill>
                </a:rPr>
                <a:t>s = ...</a:t>
              </a:r>
            </a:p>
          </p:txBody>
        </p:sp>
        <p:sp>
          <p:nvSpPr>
            <p:cNvPr id="11278" name="Text Box 17">
              <a:extLst>
                <a:ext uri="{FF2B5EF4-FFF2-40B4-BE49-F238E27FC236}">
                  <a16:creationId xmlns:a16="http://schemas.microsoft.com/office/drawing/2014/main" id="{1E8E9201-091C-40ED-90CE-8BAD8FB4B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525" y="4021138"/>
              <a:ext cx="2140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Shared memory</a:t>
              </a:r>
              <a:endParaRPr lang="en-US" altLang="en-US"/>
            </a:p>
          </p:txBody>
        </p:sp>
        <p:sp>
          <p:nvSpPr>
            <p:cNvPr id="11279" name="Rectangle 18">
              <a:extLst>
                <a:ext uri="{FF2B5EF4-FFF2-40B4-BE49-F238E27FC236}">
                  <a16:creationId xmlns:a16="http://schemas.microsoft.com/office/drawing/2014/main" id="{940F1EC4-FD69-4FD7-840B-7850AA0A2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4806950"/>
              <a:ext cx="5784850" cy="842963"/>
            </a:xfrm>
            <a:prstGeom prst="rect">
              <a:avLst/>
            </a:prstGeom>
            <a:solidFill>
              <a:srgbClr val="EBD7C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280" name="Group 19">
              <a:extLst>
                <a:ext uri="{FF2B5EF4-FFF2-40B4-BE49-F238E27FC236}">
                  <a16:creationId xmlns:a16="http://schemas.microsoft.com/office/drawing/2014/main" id="{77D62F40-E6DF-407C-B80A-78BF6B0E6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875" y="4876800"/>
              <a:ext cx="549275" cy="671513"/>
              <a:chOff x="1450" y="3188"/>
              <a:chExt cx="346" cy="423"/>
            </a:xfrm>
          </p:grpSpPr>
          <p:sp>
            <p:nvSpPr>
              <p:cNvPr id="11306" name="Rectangle 20">
                <a:extLst>
                  <a:ext uri="{FF2B5EF4-FFF2-40B4-BE49-F238E27FC236}">
                    <a16:creationId xmlns:a16="http://schemas.microsoft.com/office/drawing/2014/main" id="{FE1C93DA-99D1-46B3-8546-BC8DC3AEC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3282"/>
                <a:ext cx="28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 sz="1600"/>
                  <a:t>i: 2</a:t>
                </a:r>
              </a:p>
            </p:txBody>
          </p:sp>
          <p:sp>
            <p:nvSpPr>
              <p:cNvPr id="11307" name="Rectangle 21">
                <a:extLst>
                  <a:ext uri="{FF2B5EF4-FFF2-40B4-BE49-F238E27FC236}">
                    <a16:creationId xmlns:a16="http://schemas.microsoft.com/office/drawing/2014/main" id="{25A3F3F2-DDD9-4374-80D4-F11021A54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" y="318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08" name="Line 22">
                <a:extLst>
                  <a:ext uri="{FF2B5EF4-FFF2-40B4-BE49-F238E27FC236}">
                    <a16:creationId xmlns:a16="http://schemas.microsoft.com/office/drawing/2014/main" id="{612968ED-2F83-4F9E-9A23-D1D5E7F95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5" y="331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23">
                <a:extLst>
                  <a:ext uri="{FF2B5EF4-FFF2-40B4-BE49-F238E27FC236}">
                    <a16:creationId xmlns:a16="http://schemas.microsoft.com/office/drawing/2014/main" id="{17F9B77C-CD39-46FA-9108-19A555D35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5" y="346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1" name="Group 24">
              <a:extLst>
                <a:ext uri="{FF2B5EF4-FFF2-40B4-BE49-F238E27FC236}">
                  <a16:creationId xmlns:a16="http://schemas.microsoft.com/office/drawing/2014/main" id="{3CE8D4D1-DC6B-41B0-83F4-C79FCB878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4288" y="4845050"/>
              <a:ext cx="549275" cy="671513"/>
              <a:chOff x="2409" y="3168"/>
              <a:chExt cx="346" cy="423"/>
            </a:xfrm>
          </p:grpSpPr>
          <p:sp>
            <p:nvSpPr>
              <p:cNvPr id="11302" name="Rectangle 25">
                <a:extLst>
                  <a:ext uri="{FF2B5EF4-FFF2-40B4-BE49-F238E27FC236}">
                    <a16:creationId xmlns:a16="http://schemas.microsoft.com/office/drawing/2014/main" id="{2A8CD293-1B8A-4B56-90BE-23109CD4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" y="3262"/>
                <a:ext cx="28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 sz="1600"/>
                  <a:t>i: 5</a:t>
                </a:r>
              </a:p>
            </p:txBody>
          </p:sp>
          <p:sp>
            <p:nvSpPr>
              <p:cNvPr id="11303" name="Rectangle 26">
                <a:extLst>
                  <a:ext uri="{FF2B5EF4-FFF2-40B4-BE49-F238E27FC236}">
                    <a16:creationId xmlns:a16="http://schemas.microsoft.com/office/drawing/2014/main" id="{61741BB5-48CA-4BB0-989B-2C7CF11F9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316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04" name="Line 27">
                <a:extLst>
                  <a:ext uri="{FF2B5EF4-FFF2-40B4-BE49-F238E27FC236}">
                    <a16:creationId xmlns:a16="http://schemas.microsoft.com/office/drawing/2014/main" id="{89B13EB4-8BC2-4B1C-863F-928A3BD5C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329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28">
                <a:extLst>
                  <a:ext uri="{FF2B5EF4-FFF2-40B4-BE49-F238E27FC236}">
                    <a16:creationId xmlns:a16="http://schemas.microsoft.com/office/drawing/2014/main" id="{46677D0A-7D1F-4167-89D1-A5B1986C1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4" y="344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2" name="Arc 29">
              <a:extLst>
                <a:ext uri="{FF2B5EF4-FFF2-40B4-BE49-F238E27FC236}">
                  <a16:creationId xmlns:a16="http://schemas.microsoft.com/office/drawing/2014/main" id="{9F386918-6B15-426B-8C00-5C7B4A83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925" y="4387850"/>
              <a:ext cx="2376488" cy="1360488"/>
            </a:xfrm>
            <a:custGeom>
              <a:avLst/>
              <a:gdLst>
                <a:gd name="T0" fmla="*/ 2147483647 w 21686"/>
                <a:gd name="T1" fmla="*/ 2147483647 h 25511"/>
                <a:gd name="T2" fmla="*/ 2147483647 w 21686"/>
                <a:gd name="T3" fmla="*/ 0 h 25511"/>
                <a:gd name="T4" fmla="*/ 2147483647 w 21686"/>
                <a:gd name="T5" fmla="*/ 2147483647 h 25511"/>
                <a:gd name="T6" fmla="*/ 0 60000 65536"/>
                <a:gd name="T7" fmla="*/ 0 60000 65536"/>
                <a:gd name="T8" fmla="*/ 0 60000 65536"/>
                <a:gd name="T9" fmla="*/ 0 w 21686"/>
                <a:gd name="T10" fmla="*/ 0 h 25511"/>
                <a:gd name="T11" fmla="*/ 21686 w 21686"/>
                <a:gd name="T12" fmla="*/ 25511 h 255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6" h="25511" fill="none" extrusionOk="0">
                  <a:moveTo>
                    <a:pt x="357" y="25510"/>
                  </a:moveTo>
                  <a:cubicBezTo>
                    <a:pt x="119" y="24220"/>
                    <a:pt x="0" y="229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28" y="-1"/>
                    <a:pt x="21657" y="0"/>
                    <a:pt x="21685" y="0"/>
                  </a:cubicBezTo>
                </a:path>
                <a:path w="21686" h="25511" stroke="0" extrusionOk="0">
                  <a:moveTo>
                    <a:pt x="357" y="25510"/>
                  </a:moveTo>
                  <a:cubicBezTo>
                    <a:pt x="119" y="24220"/>
                    <a:pt x="0" y="229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28" y="-1"/>
                    <a:pt x="21657" y="0"/>
                    <a:pt x="21685" y="0"/>
                  </a:cubicBezTo>
                  <a:lnTo>
                    <a:pt x="21600" y="21600"/>
                  </a:lnTo>
                  <a:lnTo>
                    <a:pt x="357" y="2551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30">
              <a:extLst>
                <a:ext uri="{FF2B5EF4-FFF2-40B4-BE49-F238E27FC236}">
                  <a16:creationId xmlns:a16="http://schemas.microsoft.com/office/drawing/2014/main" id="{9C4D70FA-23DF-4CD2-B1AB-7A2A66816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9525" y="5643563"/>
              <a:ext cx="0" cy="120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31">
              <a:extLst>
                <a:ext uri="{FF2B5EF4-FFF2-40B4-BE49-F238E27FC236}">
                  <a16:creationId xmlns:a16="http://schemas.microsoft.com/office/drawing/2014/main" id="{D7386614-BF5B-4DBD-8BAE-850C72DA4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6388" y="5653088"/>
              <a:ext cx="0" cy="120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Arc 32">
              <a:extLst>
                <a:ext uri="{FF2B5EF4-FFF2-40B4-BE49-F238E27FC236}">
                  <a16:creationId xmlns:a16="http://schemas.microsoft.com/office/drawing/2014/main" id="{DD2BF260-B8A8-4131-A3AE-7104D69E9738}"/>
                </a:ext>
              </a:extLst>
            </p:cNvPr>
            <p:cNvSpPr>
              <a:spLocks/>
            </p:cNvSpPr>
            <p:nvPr/>
          </p:nvSpPr>
          <p:spPr bwMode="auto">
            <a:xfrm rot="4680000">
              <a:off x="5026819" y="4487069"/>
              <a:ext cx="1663700" cy="1246188"/>
            </a:xfrm>
            <a:custGeom>
              <a:avLst/>
              <a:gdLst>
                <a:gd name="T0" fmla="*/ 2147483647 w 22359"/>
                <a:gd name="T1" fmla="*/ 2147483647 h 24160"/>
                <a:gd name="T2" fmla="*/ 2147483647 w 22359"/>
                <a:gd name="T3" fmla="*/ 2147483647 h 24160"/>
                <a:gd name="T4" fmla="*/ 2147483647 w 22359"/>
                <a:gd name="T5" fmla="*/ 2147483647 h 24160"/>
                <a:gd name="T6" fmla="*/ 0 60000 65536"/>
                <a:gd name="T7" fmla="*/ 0 60000 65536"/>
                <a:gd name="T8" fmla="*/ 0 60000 65536"/>
                <a:gd name="T9" fmla="*/ 0 w 22359"/>
                <a:gd name="T10" fmla="*/ 0 h 24160"/>
                <a:gd name="T11" fmla="*/ 22359 w 22359"/>
                <a:gd name="T12" fmla="*/ 24160 h 24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59" h="24160" fill="none" extrusionOk="0">
                  <a:moveTo>
                    <a:pt x="152" y="24159"/>
                  </a:moveTo>
                  <a:cubicBezTo>
                    <a:pt x="50" y="23310"/>
                    <a:pt x="0" y="224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53" y="-1"/>
                    <a:pt x="22106" y="4"/>
                    <a:pt x="22358" y="13"/>
                  </a:cubicBezTo>
                </a:path>
                <a:path w="22359" h="24160" stroke="0" extrusionOk="0">
                  <a:moveTo>
                    <a:pt x="152" y="24159"/>
                  </a:moveTo>
                  <a:cubicBezTo>
                    <a:pt x="50" y="23310"/>
                    <a:pt x="0" y="224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53" y="-1"/>
                    <a:pt x="22106" y="4"/>
                    <a:pt x="22358" y="13"/>
                  </a:cubicBezTo>
                  <a:lnTo>
                    <a:pt x="21600" y="21600"/>
                  </a:lnTo>
                  <a:lnTo>
                    <a:pt x="152" y="24159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33">
              <a:extLst>
                <a:ext uri="{FF2B5EF4-FFF2-40B4-BE49-F238E27FC236}">
                  <a16:creationId xmlns:a16="http://schemas.microsoft.com/office/drawing/2014/main" id="{2F3278D8-5DD0-4381-8897-836362DC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613" y="5170488"/>
              <a:ext cx="334962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Text Box 34">
              <a:extLst>
                <a:ext uri="{FF2B5EF4-FFF2-40B4-BE49-F238E27FC236}">
                  <a16:creationId xmlns:a16="http://schemas.microsoft.com/office/drawing/2014/main" id="{CBC09824-1504-487E-99B4-79A15993A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963" y="4830976"/>
              <a:ext cx="121443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Private memory</a:t>
              </a:r>
              <a:endParaRPr lang="en-US" altLang="en-US"/>
            </a:p>
          </p:txBody>
        </p:sp>
        <p:sp>
          <p:nvSpPr>
            <p:cNvPr id="11288" name="Line 35">
              <a:extLst>
                <a:ext uri="{FF2B5EF4-FFF2-40B4-BE49-F238E27FC236}">
                  <a16:creationId xmlns:a16="http://schemas.microsoft.com/office/drawing/2014/main" id="{4799BF2E-2FCD-45DC-819D-F21B9DF9D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4800600"/>
              <a:ext cx="0" cy="842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36">
              <a:extLst>
                <a:ext uri="{FF2B5EF4-FFF2-40B4-BE49-F238E27FC236}">
                  <a16:creationId xmlns:a16="http://schemas.microsoft.com/office/drawing/2014/main" id="{61C10C0F-BF6F-4DBC-B1E5-5C1453E7E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6025" y="4800600"/>
              <a:ext cx="0" cy="842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0" name="Group 37">
              <a:extLst>
                <a:ext uri="{FF2B5EF4-FFF2-40B4-BE49-F238E27FC236}">
                  <a16:creationId xmlns:a16="http://schemas.microsoft.com/office/drawing/2014/main" id="{64B77DCF-762C-46AA-B1A6-F207A4ECD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375" y="4094163"/>
              <a:ext cx="1060450" cy="368300"/>
              <a:chOff x="2516" y="2804"/>
              <a:chExt cx="668" cy="232"/>
            </a:xfrm>
          </p:grpSpPr>
          <p:sp>
            <p:nvSpPr>
              <p:cNvPr id="11298" name="Line 38">
                <a:extLst>
                  <a:ext uri="{FF2B5EF4-FFF2-40B4-BE49-F238E27FC236}">
                    <a16:creationId xmlns:a16="http://schemas.microsoft.com/office/drawing/2014/main" id="{4D6E9C81-E3BE-4ED9-8FAE-D9DB4FD99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39">
                <a:extLst>
                  <a:ext uri="{FF2B5EF4-FFF2-40B4-BE49-F238E27FC236}">
                    <a16:creationId xmlns:a16="http://schemas.microsoft.com/office/drawing/2014/main" id="{09414B5D-D66D-4E53-9A6B-07080FCBB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Line 40">
                <a:extLst>
                  <a:ext uri="{FF2B5EF4-FFF2-40B4-BE49-F238E27FC236}">
                    <a16:creationId xmlns:a16="http://schemas.microsoft.com/office/drawing/2014/main" id="{981FF8A5-C326-4E75-84EE-D7D47D4C0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Rectangle 41">
                <a:extLst>
                  <a:ext uri="{FF2B5EF4-FFF2-40B4-BE49-F238E27FC236}">
                    <a16:creationId xmlns:a16="http://schemas.microsoft.com/office/drawing/2014/main" id="{A12E3FAE-728D-4861-BC64-B016DE223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291" name="Line 42">
              <a:extLst>
                <a:ext uri="{FF2B5EF4-FFF2-40B4-BE49-F238E27FC236}">
                  <a16:creationId xmlns:a16="http://schemas.microsoft.com/office/drawing/2014/main" id="{02965B12-C422-48FC-AD80-2414CEE9B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713" y="4800600"/>
              <a:ext cx="0" cy="842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2" name="Group 43">
              <a:extLst>
                <a:ext uri="{FF2B5EF4-FFF2-40B4-BE49-F238E27FC236}">
                  <a16:creationId xmlns:a16="http://schemas.microsoft.com/office/drawing/2014/main" id="{E8375198-93D3-418B-92B5-64E4DA555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9763" y="4862513"/>
              <a:ext cx="549275" cy="671512"/>
              <a:chOff x="4403" y="3179"/>
              <a:chExt cx="346" cy="423"/>
            </a:xfrm>
          </p:grpSpPr>
          <p:sp>
            <p:nvSpPr>
              <p:cNvPr id="11294" name="Rectangle 44">
                <a:extLst>
                  <a:ext uri="{FF2B5EF4-FFF2-40B4-BE49-F238E27FC236}">
                    <a16:creationId xmlns:a16="http://schemas.microsoft.com/office/drawing/2014/main" id="{C93EDDEE-1F7B-4FEF-A42C-005CBC28C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273"/>
                <a:ext cx="28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 sz="1600"/>
                  <a:t>i: 8</a:t>
                </a:r>
              </a:p>
            </p:txBody>
          </p:sp>
          <p:sp>
            <p:nvSpPr>
              <p:cNvPr id="11295" name="Rectangle 45">
                <a:extLst>
                  <a:ext uri="{FF2B5EF4-FFF2-40B4-BE49-F238E27FC236}">
                    <a16:creationId xmlns:a16="http://schemas.microsoft.com/office/drawing/2014/main" id="{1A91ADD7-34A7-42DA-8B08-D4A81178F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179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96" name="Line 46">
                <a:extLst>
                  <a:ext uri="{FF2B5EF4-FFF2-40B4-BE49-F238E27FC236}">
                    <a16:creationId xmlns:a16="http://schemas.microsoft.com/office/drawing/2014/main" id="{C1770626-CD54-48CB-B43F-5CB498273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8" y="3304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47">
                <a:extLst>
                  <a:ext uri="{FF2B5EF4-FFF2-40B4-BE49-F238E27FC236}">
                    <a16:creationId xmlns:a16="http://schemas.microsoft.com/office/drawing/2014/main" id="{88E0E6C7-5CB3-4ACF-A9CB-5D6A7B70B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8" y="3459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93" name="Line 48">
              <a:extLst>
                <a:ext uri="{FF2B5EF4-FFF2-40B4-BE49-F238E27FC236}">
                  <a16:creationId xmlns:a16="http://schemas.microsoft.com/office/drawing/2014/main" id="{1479AB2A-69BE-4DD4-96F0-67440D05A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0863" y="5649913"/>
              <a:ext cx="0" cy="120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817F-3C60-47B4-BE0B-F81A5088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Pthread</a:t>
            </a:r>
            <a:r>
              <a:rPr lang="en-US"/>
              <a:t> reading material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3A26-C36E-425E-81B5-A732EDF4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taught multi-threading concepts in Ch#4. </a:t>
            </a:r>
          </a:p>
          <a:p>
            <a:r>
              <a:rPr lang="en-US"/>
              <a:t>However, it is your responsibility to learn how to use </a:t>
            </a:r>
            <a:r>
              <a:rPr lang="en-US" err="1"/>
              <a:t>pthreads</a:t>
            </a:r>
            <a:r>
              <a:rPr lang="en-US"/>
              <a:t> programming library.</a:t>
            </a:r>
          </a:p>
          <a:p>
            <a:r>
              <a:rPr lang="en-US"/>
              <a:t>Please READ </a:t>
            </a:r>
            <a:r>
              <a:rPr lang="en-US">
                <a:hlinkClick r:id="rId2"/>
              </a:rPr>
              <a:t>https://computing.llnl.gov/tutorials/pthreads/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1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Peer Threads">
            <a:extLst>
              <a:ext uri="{FF2B5EF4-FFF2-40B4-BE49-F238E27FC236}">
                <a16:creationId xmlns:a16="http://schemas.microsoft.com/office/drawing/2014/main" id="{C64C1C40-B934-49C7-BA87-7281C81F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43" y="3894094"/>
            <a:ext cx="5662487" cy="25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4A8A4-1EB9-4F08-AC70-6366C03D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56D0-DF95-467A-BFF8-9E2950C2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184" cy="4351338"/>
          </a:xfrm>
        </p:spPr>
        <p:txBody>
          <a:bodyPr>
            <a:normAutofit/>
          </a:bodyPr>
          <a:lstStyle/>
          <a:p>
            <a:r>
              <a:rPr lang="en-US"/>
              <a:t>Initially, your main() program comprises a single, default thread. All other threads must be explicitly created by the programmer.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pthread_create </a:t>
            </a:r>
            <a:r>
              <a:rPr lang="en-US"/>
              <a:t>creates a new thread and makes it executable. This routine can be called any number of times from anywhere within your code.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97CBEAC-5C95-4B06-9240-2B6EF9F11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05036"/>
              </p:ext>
            </p:extLst>
          </p:nvPr>
        </p:nvGraphicFramePr>
        <p:xfrm>
          <a:off x="624469" y="120745"/>
          <a:ext cx="9166302" cy="6616510"/>
        </p:xfrm>
        <a:graphic>
          <a:graphicData uri="http://schemas.openxmlformats.org/drawingml/2006/table">
            <a:tbl>
              <a:tblPr firstRow="1" firstCol="1" bandRow="1"/>
              <a:tblGrid>
                <a:gridCol w="248902">
                  <a:extLst>
                    <a:ext uri="{9D8B030D-6E8A-4147-A177-3AD203B41FA5}">
                      <a16:colId xmlns:a16="http://schemas.microsoft.com/office/drawing/2014/main" val="2672746048"/>
                    </a:ext>
                  </a:extLst>
                </a:gridCol>
                <a:gridCol w="28841">
                  <a:extLst>
                    <a:ext uri="{9D8B030D-6E8A-4147-A177-3AD203B41FA5}">
                      <a16:colId xmlns:a16="http://schemas.microsoft.com/office/drawing/2014/main" val="6532112"/>
                    </a:ext>
                  </a:extLst>
                </a:gridCol>
                <a:gridCol w="8888559">
                  <a:extLst>
                    <a:ext uri="{9D8B030D-6E8A-4147-A177-3AD203B41FA5}">
                      <a16:colId xmlns:a16="http://schemas.microsoft.com/office/drawing/2014/main" val="2257887753"/>
                    </a:ext>
                  </a:extLst>
                </a:gridCol>
              </a:tblGrid>
              <a:tr h="65680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2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3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4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5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6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7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8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9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13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14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15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16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17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18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19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20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21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22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23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24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25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26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27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28</a:t>
                      </a:r>
                      <a:b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4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pthread.h</a:t>
                      </a:r>
                      <a:r>
                        <a:rPr lang="en-US" sz="14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#include &lt;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#define NUM_THREADS 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void *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PrintHello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(void *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threadid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long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tid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tid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= (long)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threadid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("Hello World! It's me, thread #%ld!\n",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tid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pthread_exit</a:t>
                      </a:r>
                      <a:r>
                        <a:rPr lang="en-US" sz="14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(NULL);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int main (int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argc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char *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argv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pthread_t</a:t>
                      </a:r>
                      <a:r>
                        <a:rPr lang="en-US" sz="14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threads[NUM_THREADS];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int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long 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for(t=0; t&lt;NUM_THREADS; t++){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("In main: creating thread %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ld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\n", t);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4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4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= pthread_create(&amp;threads[t], NULL, </a:t>
                      </a:r>
                      <a:r>
                        <a:rPr lang="en-US" sz="14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PrintHello</a:t>
                      </a:r>
                      <a:r>
                        <a:rPr lang="en-US" sz="14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(void *)t);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if (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("ERROR; return code from pthread_create() is %d\n", </a:t>
                      </a:r>
                      <a:r>
                        <a:rPr lang="en-US" sz="14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exit(-1);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/* Last thing that main() should do */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pthread_exit</a:t>
                      </a:r>
                      <a:r>
                        <a:rPr lang="en-US" sz="14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(NULL);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095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E39FD0-E027-43F7-868B-2A20452B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370" y="120745"/>
            <a:ext cx="3191107" cy="1411908"/>
          </a:xfrm>
        </p:spPr>
        <p:txBody>
          <a:bodyPr/>
          <a:lstStyle/>
          <a:p>
            <a:pPr algn="ctr"/>
            <a:r>
              <a:rPr lang="en-US" err="1"/>
              <a:t>pthreads</a:t>
            </a:r>
            <a:br>
              <a:rPr lang="en-US"/>
            </a:br>
            <a:r>
              <a:rPr lang="en-US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467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66C-A33E-475B-8C3B-7F5F6D31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43AA-4BBF-4254-B402-37246EE6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pthread_join() </a:t>
            </a:r>
            <a:r>
              <a:rPr lang="en-US"/>
              <a:t>subroutine blocks the calling thread until the specified thread id thread terminates.</a:t>
            </a:r>
          </a:p>
          <a:p>
            <a:r>
              <a:rPr lang="en-US"/>
              <a:t>A joining thread can match one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pthread_join() </a:t>
            </a:r>
            <a:r>
              <a:rPr lang="en-US"/>
              <a:t>call. It is a logical error to attempt multiple joins on the same thread.</a:t>
            </a:r>
          </a:p>
          <a:p>
            <a:endParaRPr lang="en-US"/>
          </a:p>
        </p:txBody>
      </p:sp>
      <p:pic>
        <p:nvPicPr>
          <p:cNvPr id="5" name="Picture 3" descr="Joining">
            <a:extLst>
              <a:ext uri="{FF2B5EF4-FFF2-40B4-BE49-F238E27FC236}">
                <a16:creationId xmlns:a16="http://schemas.microsoft.com/office/drawing/2014/main" id="{46C9632A-085E-4E15-BB55-A08964E6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86" y="3915109"/>
            <a:ext cx="7191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9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508D-C0AE-4F63-A40A-ABECB52D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A0ECBD-04E9-4A2B-ACBF-6902C0CF3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076942"/>
              </p:ext>
            </p:extLst>
          </p:nvPr>
        </p:nvGraphicFramePr>
        <p:xfrm>
          <a:off x="412169" y="-8878"/>
          <a:ext cx="9211224" cy="7232523"/>
        </p:xfrm>
        <a:graphic>
          <a:graphicData uri="http://schemas.openxmlformats.org/drawingml/2006/table">
            <a:tbl>
              <a:tblPr firstRow="1" firstCol="1" bandRow="1"/>
              <a:tblGrid>
                <a:gridCol w="259945">
                  <a:extLst>
                    <a:ext uri="{9D8B030D-6E8A-4147-A177-3AD203B41FA5}">
                      <a16:colId xmlns:a16="http://schemas.microsoft.com/office/drawing/2014/main" val="35895832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10445558"/>
                    </a:ext>
                  </a:extLst>
                </a:gridCol>
                <a:gridCol w="8925879">
                  <a:extLst>
                    <a:ext uri="{9D8B030D-6E8A-4147-A177-3AD203B41FA5}">
                      <a16:colId xmlns:a16="http://schemas.microsoft.com/office/drawing/2014/main" val="2627446031"/>
                    </a:ext>
                  </a:extLst>
                </a:gridCol>
              </a:tblGrid>
              <a:tr h="57732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2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3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4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5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6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7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8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9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13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14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15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16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17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18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19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20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21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22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23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24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25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26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27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28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29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30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31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32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33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34</a:t>
                      </a: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b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int main (int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argc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char *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argv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pthread_t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thread[NUM_THREADS];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pthread_attr_t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attr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int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long 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void *status;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/* Initialize and set thread detached attribute */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pthread_attr_init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(&amp;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attr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pthread_attr_setdetachstate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(&amp;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attr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PTHREAD_CREATE_JOINABLE);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for(t=0; t&lt;NUM_THREADS; t++) 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("Main: creating thread %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ld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\n", t);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= pthread_create(&amp;thread[t], &amp;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attr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PrintHello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(void *)t);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if (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("ERROR; return code from pthread_create() is %d\n",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exit(-1);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>
                          <a:solidFill>
                            <a:srgbClr val="AAAAAA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/* Free attribute and wait for the other threads */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pthread_attr_destroy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(&amp;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attr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for(t=0; t&lt;NUM_THREADS; t++) 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= pthread_join(thread[t], &amp;status);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if (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{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("ERROR; return code from pthread_join() is %d\n",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exit(-1);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("Main: completed join with thread %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ld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having a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statusof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ld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n",t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,(long)status);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err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("Main: program completed. Exiting.\n");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err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pthread_exit</a:t>
                      </a:r>
                      <a:r>
                        <a:rPr lang="en-US" sz="1200" b="1">
                          <a:solidFill>
                            <a:srgbClr val="DF4442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(NULL);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9356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4647F40-51D8-4349-BD94-8DC6087BA310}"/>
              </a:ext>
            </a:extLst>
          </p:cNvPr>
          <p:cNvSpPr txBox="1">
            <a:spLocks/>
          </p:cNvSpPr>
          <p:nvPr/>
        </p:nvSpPr>
        <p:spPr>
          <a:xfrm>
            <a:off x="6467707" y="0"/>
            <a:ext cx="5242931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/>
              <a:t>pthreads</a:t>
            </a:r>
            <a:r>
              <a:rPr lang="en-US"/>
              <a:t> Hello World</a:t>
            </a:r>
            <a:br>
              <a:rPr lang="en-US"/>
            </a:br>
            <a:r>
              <a:rPr lang="en-US"/>
              <a:t>-&gt;modification for join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56416-4CA1-411F-8D10-DA5C872A607D}"/>
              </a:ext>
            </a:extLst>
          </p:cNvPr>
          <p:cNvSpPr txBox="1">
            <a:spLocks/>
          </p:cNvSpPr>
          <p:nvPr/>
        </p:nvSpPr>
        <p:spPr>
          <a:xfrm>
            <a:off x="1371600" y="3810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03B945-2B14-40FF-BD26-88D4840A832A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 special type for mutexes:  </a:t>
            </a:r>
            <a:r>
              <a:rPr lang="en-US" altLang="en-US" err="1">
                <a:solidFill>
                  <a:srgbClr val="0066FF"/>
                </a:solidFill>
              </a:rPr>
              <a:t>pthread_mutex_t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To gain access to a critical section, call  (i.e., </a:t>
            </a:r>
            <a:r>
              <a:rPr lang="en-US" altLang="en-US" err="1"/>
              <a:t>semWait</a:t>
            </a:r>
            <a:r>
              <a:rPr lang="en-US" altLang="en-US"/>
              <a:t>())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 To release (i.e., </a:t>
            </a:r>
            <a:r>
              <a:rPr lang="en-US" altLang="en-US" err="1"/>
              <a:t>semSignal</a:t>
            </a:r>
            <a:r>
              <a:rPr lang="en-US" altLang="en-US"/>
              <a:t>())</a:t>
            </a:r>
          </a:p>
          <a:p>
            <a:endParaRPr lang="en-US" altLang="en-US"/>
          </a:p>
          <a:p>
            <a:r>
              <a:rPr lang="en-US" altLang="en-US"/>
              <a:t>When finishing use of a mutex, call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B9FAE334-7CF6-46C2-A784-8BEA2520D6F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81200"/>
            <a:ext cx="7940675" cy="1076325"/>
            <a:chOff x="611560" y="4509120"/>
            <a:chExt cx="7939583" cy="1076697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D218525C-B548-4FA8-8B60-BDD4F717F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09120"/>
              <a:ext cx="7713663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12CD538-446A-4340-BD6E-7BF3C6746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5157192"/>
              <a:ext cx="707548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820FE042-98FE-4608-848F-3666C4D1C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8243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3A63299B-DA80-4E84-B89A-AEA8E772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858043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DB22D0C-30F0-4CFE-967B-E8848C91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8388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87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739FDB9-114B-4A6F-8B81-D5F57A35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pthread_barrier*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616F977-5852-481B-8BDB-5E6815FD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0"/>
              <a:t>Synchronizing the threads to make sure that they all are at the same point in a program is called a barrier.</a:t>
            </a:r>
          </a:p>
          <a:p>
            <a:r>
              <a:rPr lang="en-US" altLang="en-US" b="0"/>
              <a:t>No thread can cross the barrier until all the threads have reached it.</a:t>
            </a:r>
          </a:p>
          <a:p>
            <a:endParaRPr lang="en-US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BBD63-5731-4B1A-8D45-10E6CE6A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30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AU" sz="1000"/>
              <a:t>Copyright © 2010, Elsevier Inc. All rights Reserved</a:t>
            </a:r>
          </a:p>
        </p:txBody>
      </p:sp>
      <p:pic>
        <p:nvPicPr>
          <p:cNvPr id="53253" name="Content Placeholder 6" descr="barrier.png">
            <a:extLst>
              <a:ext uri="{FF2B5EF4-FFF2-40B4-BE49-F238E27FC236}">
                <a16:creationId xmlns:a16="http://schemas.microsoft.com/office/drawing/2014/main" id="{5CFBEA67-8C95-48EE-AFA4-0DDD91EC0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687" y="3297309"/>
            <a:ext cx="3832225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1C624-CA4A-4BB9-824F-8C854E5E2185}"/>
              </a:ext>
            </a:extLst>
          </p:cNvPr>
          <p:cNvSpPr txBox="1"/>
          <p:nvPr/>
        </p:nvSpPr>
        <p:spPr>
          <a:xfrm>
            <a:off x="224518" y="3598914"/>
            <a:ext cx="74970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// Initialization in main thread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barrier;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pthread_barrier_init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(&amp;barrier, NULL, 3);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// Call from a child thread (and main, if needed)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pthread_barrier_wait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(&amp;barrier);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// Cleanup in main thread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pthread_barrier_destroy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(&amp;barrier);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Thread Programming with Shared Memory using pthreads library </vt:lpstr>
      <vt:lpstr>Thread Programming with Shared Memory</vt:lpstr>
      <vt:lpstr>Pthread reading material </vt:lpstr>
      <vt:lpstr>pthread_create</vt:lpstr>
      <vt:lpstr>pthreads Hello World</vt:lpstr>
      <vt:lpstr>pthread_join</vt:lpstr>
      <vt:lpstr>PowerPoint Presentation</vt:lpstr>
      <vt:lpstr>PowerPoint Presentation</vt:lpstr>
      <vt:lpstr>pthread_barrier*</vt:lpstr>
      <vt:lpstr>PowerPoint Presentation</vt:lpstr>
      <vt:lpstr>Thread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Belviranli</dc:creator>
  <cp:revision>1</cp:revision>
  <dcterms:created xsi:type="dcterms:W3CDTF">2020-10-21T17:35:54Z</dcterms:created>
  <dcterms:modified xsi:type="dcterms:W3CDTF">2021-03-04T17:27:20Z</dcterms:modified>
</cp:coreProperties>
</file>