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557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535690-E6B7-431D-B84F-3E6079573F1D}" type="doc">
      <dgm:prSet loTypeId="urn:microsoft.com/office/officeart/2005/8/layout/hierarchy2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C543263F-F874-4F2F-AE6D-64F60156BDD1}">
      <dgm:prSet phldrT="[文字]" custT="1"/>
      <dgm:spPr/>
      <dgm:t>
        <a:bodyPr/>
        <a:lstStyle/>
        <a:p>
          <a:r>
            <a:rPr lang="en-US" altLang="zh-TW" sz="3600" dirty="0" smtClean="0"/>
            <a:t>Server</a:t>
          </a:r>
          <a:endParaRPr lang="zh-TW" altLang="en-US" sz="3600" dirty="0"/>
        </a:p>
      </dgm:t>
    </dgm:pt>
    <dgm:pt modelId="{A73E4408-ED80-4830-BE26-87FD2BB48369}" type="parTrans" cxnId="{6D0C292B-6147-41D2-A8CD-D51DEE73ED77}">
      <dgm:prSet custT="1"/>
      <dgm:spPr/>
      <dgm:t>
        <a:bodyPr/>
        <a:lstStyle/>
        <a:p>
          <a:endParaRPr lang="zh-TW" altLang="en-US" sz="700"/>
        </a:p>
      </dgm:t>
    </dgm:pt>
    <dgm:pt modelId="{55E3CDCB-3869-4726-AD45-A9DB0B82E25C}" type="sibTrans" cxnId="{6D0C292B-6147-41D2-A8CD-D51DEE73ED77}">
      <dgm:prSet/>
      <dgm:spPr/>
      <dgm:t>
        <a:bodyPr/>
        <a:lstStyle/>
        <a:p>
          <a:endParaRPr lang="zh-TW" altLang="en-US" sz="2400"/>
        </a:p>
      </dgm:t>
    </dgm:pt>
    <dgm:pt modelId="{4DCA82A9-A797-4D0E-A7E2-F25810ADDE12}">
      <dgm:prSet phldrT="[文字]" custT="1"/>
      <dgm:spPr/>
      <dgm:t>
        <a:bodyPr/>
        <a:lstStyle/>
        <a:p>
          <a:r>
            <a:rPr lang="en-US" altLang="zh-TW" sz="3600" dirty="0" smtClean="0"/>
            <a:t>Client</a:t>
          </a:r>
          <a:endParaRPr lang="zh-TW" altLang="en-US" sz="3600" dirty="0"/>
        </a:p>
      </dgm:t>
    </dgm:pt>
    <dgm:pt modelId="{E1AE017A-C217-41F7-A996-C68972F0AFB3}" type="parTrans" cxnId="{9D51AEBB-504A-4032-8E1A-A950A54AF5B0}">
      <dgm:prSet custT="1"/>
      <dgm:spPr/>
      <dgm:t>
        <a:bodyPr/>
        <a:lstStyle/>
        <a:p>
          <a:endParaRPr lang="zh-TW" altLang="en-US" sz="700"/>
        </a:p>
      </dgm:t>
    </dgm:pt>
    <dgm:pt modelId="{2256B88C-6107-4C8A-9F3C-7930C93D689A}" type="sibTrans" cxnId="{9D51AEBB-504A-4032-8E1A-A950A54AF5B0}">
      <dgm:prSet/>
      <dgm:spPr/>
      <dgm:t>
        <a:bodyPr/>
        <a:lstStyle/>
        <a:p>
          <a:endParaRPr lang="zh-TW" altLang="en-US" sz="2400"/>
        </a:p>
      </dgm:t>
    </dgm:pt>
    <dgm:pt modelId="{494B6797-2FCE-4741-AA95-1EEC84C29345}">
      <dgm:prSet phldrT="[文字]" custT="1"/>
      <dgm:spPr/>
      <dgm:t>
        <a:bodyPr/>
        <a:lstStyle/>
        <a:p>
          <a:r>
            <a:rPr lang="en-US" altLang="zh-TW" sz="3600" dirty="0" smtClean="0"/>
            <a:t>Customer</a:t>
          </a:r>
          <a:endParaRPr lang="zh-TW" altLang="en-US" sz="3600" dirty="0"/>
        </a:p>
      </dgm:t>
    </dgm:pt>
    <dgm:pt modelId="{9715E985-FDD1-47D4-A721-0D1B4BB1DB41}" type="parTrans" cxnId="{38671806-5043-4902-B9F0-FB1459658AE7}">
      <dgm:prSet custT="1"/>
      <dgm:spPr/>
      <dgm:t>
        <a:bodyPr/>
        <a:lstStyle/>
        <a:p>
          <a:endParaRPr lang="zh-TW" altLang="en-US" sz="700"/>
        </a:p>
      </dgm:t>
    </dgm:pt>
    <dgm:pt modelId="{B8BBE757-D7F5-474C-B639-1F41A6ED4D2D}" type="sibTrans" cxnId="{38671806-5043-4902-B9F0-FB1459658AE7}">
      <dgm:prSet/>
      <dgm:spPr/>
      <dgm:t>
        <a:bodyPr/>
        <a:lstStyle/>
        <a:p>
          <a:endParaRPr lang="zh-TW" altLang="en-US" sz="2400"/>
        </a:p>
      </dgm:t>
    </dgm:pt>
    <dgm:pt modelId="{0B935BAB-43C3-4D06-A5E0-D5DD0C0B47B5}">
      <dgm:prSet phldrT="[文字]" phldr="1" custT="1"/>
      <dgm:spPr/>
      <dgm:t>
        <a:bodyPr/>
        <a:lstStyle/>
        <a:p>
          <a:endParaRPr lang="zh-TW" altLang="en-US" sz="3600" dirty="0"/>
        </a:p>
      </dgm:t>
    </dgm:pt>
    <dgm:pt modelId="{F3ED0EFD-9917-4080-9467-3C847EADEB26}" type="sibTrans" cxnId="{BEB688ED-B88D-4979-94D6-3F5AA30B24ED}">
      <dgm:prSet/>
      <dgm:spPr/>
      <dgm:t>
        <a:bodyPr/>
        <a:lstStyle/>
        <a:p>
          <a:endParaRPr lang="zh-TW" altLang="en-US" sz="2400"/>
        </a:p>
      </dgm:t>
    </dgm:pt>
    <dgm:pt modelId="{3858CCFD-8F6C-4C06-B7E7-2F175E65EE75}" type="parTrans" cxnId="{BEB688ED-B88D-4979-94D6-3F5AA30B24ED}">
      <dgm:prSet/>
      <dgm:spPr/>
      <dgm:t>
        <a:bodyPr/>
        <a:lstStyle/>
        <a:p>
          <a:endParaRPr lang="zh-TW" altLang="en-US" sz="2400"/>
        </a:p>
      </dgm:t>
    </dgm:pt>
    <dgm:pt modelId="{34F50D79-95A6-482D-8B54-F616BA298602}">
      <dgm:prSet phldrT="[文字]" custT="1"/>
      <dgm:spPr/>
      <dgm:t>
        <a:bodyPr/>
        <a:lstStyle/>
        <a:p>
          <a:r>
            <a:rPr lang="en-US" altLang="zh-TW" sz="3600" dirty="0" smtClean="0"/>
            <a:t>Store</a:t>
          </a:r>
          <a:endParaRPr lang="zh-TW" altLang="en-US" sz="3600" dirty="0"/>
        </a:p>
      </dgm:t>
    </dgm:pt>
    <dgm:pt modelId="{DEC27F89-9931-4E0C-B49A-34C1AC6B77DC}" type="parTrans" cxnId="{5978F1F9-C9DB-4E9E-A77A-FCDCC22807FE}">
      <dgm:prSet custT="1"/>
      <dgm:spPr/>
      <dgm:t>
        <a:bodyPr/>
        <a:lstStyle/>
        <a:p>
          <a:endParaRPr lang="zh-TW" altLang="en-US" sz="700"/>
        </a:p>
      </dgm:t>
    </dgm:pt>
    <dgm:pt modelId="{B9622FE8-B903-4C7B-AC80-7C36109CEE7B}" type="sibTrans" cxnId="{5978F1F9-C9DB-4E9E-A77A-FCDCC22807FE}">
      <dgm:prSet/>
      <dgm:spPr/>
      <dgm:t>
        <a:bodyPr/>
        <a:lstStyle/>
        <a:p>
          <a:endParaRPr lang="zh-TW" altLang="en-US" sz="2400"/>
        </a:p>
      </dgm:t>
    </dgm:pt>
    <dgm:pt modelId="{1AB2CBE6-D435-4BC8-A85B-6123DB9FF5C1}" type="pres">
      <dgm:prSet presAssocID="{15535690-E6B7-431D-B84F-3E6079573F1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8A67C2C5-4EDD-40F6-9C2A-5FE1A8849669}" type="pres">
      <dgm:prSet presAssocID="{0B935BAB-43C3-4D06-A5E0-D5DD0C0B47B5}" presName="root1" presStyleCnt="0"/>
      <dgm:spPr/>
    </dgm:pt>
    <dgm:pt modelId="{EA707646-BEC0-4E78-A245-E467ECB0A9C4}" type="pres">
      <dgm:prSet presAssocID="{0B935BAB-43C3-4D06-A5E0-D5DD0C0B47B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042FD9C-570B-4A52-B167-8F7FE7C4CB67}" type="pres">
      <dgm:prSet presAssocID="{0B935BAB-43C3-4D06-A5E0-D5DD0C0B47B5}" presName="level2hierChild" presStyleCnt="0"/>
      <dgm:spPr/>
    </dgm:pt>
    <dgm:pt modelId="{3068CFED-41E4-4E4A-AC26-59962E3D587C}" type="pres">
      <dgm:prSet presAssocID="{A73E4408-ED80-4830-BE26-87FD2BB48369}" presName="conn2-1" presStyleLbl="parChTrans1D2" presStyleIdx="0" presStyleCnt="2"/>
      <dgm:spPr/>
      <dgm:t>
        <a:bodyPr/>
        <a:lstStyle/>
        <a:p>
          <a:endParaRPr lang="zh-TW" altLang="en-US"/>
        </a:p>
      </dgm:t>
    </dgm:pt>
    <dgm:pt modelId="{F5083105-6025-4C86-A432-D0384D80137C}" type="pres">
      <dgm:prSet presAssocID="{A73E4408-ED80-4830-BE26-87FD2BB48369}" presName="connTx" presStyleLbl="parChTrans1D2" presStyleIdx="0" presStyleCnt="2"/>
      <dgm:spPr/>
      <dgm:t>
        <a:bodyPr/>
        <a:lstStyle/>
        <a:p>
          <a:endParaRPr lang="zh-TW" altLang="en-US"/>
        </a:p>
      </dgm:t>
    </dgm:pt>
    <dgm:pt modelId="{B37BEDCB-2B46-4A69-9D33-E59B3852DED5}" type="pres">
      <dgm:prSet presAssocID="{C543263F-F874-4F2F-AE6D-64F60156BDD1}" presName="root2" presStyleCnt="0"/>
      <dgm:spPr/>
    </dgm:pt>
    <dgm:pt modelId="{FC0C4240-AE86-4102-B505-AF032D8A973F}" type="pres">
      <dgm:prSet presAssocID="{C543263F-F874-4F2F-AE6D-64F60156BDD1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F958BDA-5C06-4265-9954-100EF1730DA8}" type="pres">
      <dgm:prSet presAssocID="{C543263F-F874-4F2F-AE6D-64F60156BDD1}" presName="level3hierChild" presStyleCnt="0"/>
      <dgm:spPr/>
    </dgm:pt>
    <dgm:pt modelId="{8C391474-28AF-477D-88D9-241AE74F7659}" type="pres">
      <dgm:prSet presAssocID="{E1AE017A-C217-41F7-A996-C68972F0AFB3}" presName="conn2-1" presStyleLbl="parChTrans1D2" presStyleIdx="1" presStyleCnt="2"/>
      <dgm:spPr/>
      <dgm:t>
        <a:bodyPr/>
        <a:lstStyle/>
        <a:p>
          <a:endParaRPr lang="zh-TW" altLang="en-US"/>
        </a:p>
      </dgm:t>
    </dgm:pt>
    <dgm:pt modelId="{E06CD4FF-1349-4DB0-83A1-77ADAF54EE13}" type="pres">
      <dgm:prSet presAssocID="{E1AE017A-C217-41F7-A996-C68972F0AFB3}" presName="connTx" presStyleLbl="parChTrans1D2" presStyleIdx="1" presStyleCnt="2"/>
      <dgm:spPr/>
      <dgm:t>
        <a:bodyPr/>
        <a:lstStyle/>
        <a:p>
          <a:endParaRPr lang="zh-TW" altLang="en-US"/>
        </a:p>
      </dgm:t>
    </dgm:pt>
    <dgm:pt modelId="{E6E1431E-9174-4569-B157-866C6FEF42CF}" type="pres">
      <dgm:prSet presAssocID="{4DCA82A9-A797-4D0E-A7E2-F25810ADDE12}" presName="root2" presStyleCnt="0"/>
      <dgm:spPr/>
    </dgm:pt>
    <dgm:pt modelId="{FF5B0AC3-82B6-4ED0-A4EC-B7F30287374F}" type="pres">
      <dgm:prSet presAssocID="{4DCA82A9-A797-4D0E-A7E2-F25810ADDE12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D6E2692-BD2C-4C00-B621-D388C05F17BD}" type="pres">
      <dgm:prSet presAssocID="{4DCA82A9-A797-4D0E-A7E2-F25810ADDE12}" presName="level3hierChild" presStyleCnt="0"/>
      <dgm:spPr/>
    </dgm:pt>
    <dgm:pt modelId="{4F8DE0B4-5222-4331-9D61-D3954C10AC02}" type="pres">
      <dgm:prSet presAssocID="{9715E985-FDD1-47D4-A721-0D1B4BB1DB41}" presName="conn2-1" presStyleLbl="parChTrans1D3" presStyleIdx="0" presStyleCnt="2"/>
      <dgm:spPr/>
      <dgm:t>
        <a:bodyPr/>
        <a:lstStyle/>
        <a:p>
          <a:endParaRPr lang="zh-TW" altLang="en-US"/>
        </a:p>
      </dgm:t>
    </dgm:pt>
    <dgm:pt modelId="{FF0DAC8A-AEF0-4C1F-84C1-F408201E0669}" type="pres">
      <dgm:prSet presAssocID="{9715E985-FDD1-47D4-A721-0D1B4BB1DB41}" presName="connTx" presStyleLbl="parChTrans1D3" presStyleIdx="0" presStyleCnt="2"/>
      <dgm:spPr/>
      <dgm:t>
        <a:bodyPr/>
        <a:lstStyle/>
        <a:p>
          <a:endParaRPr lang="zh-TW" altLang="en-US"/>
        </a:p>
      </dgm:t>
    </dgm:pt>
    <dgm:pt modelId="{CEA8DED4-828A-47A6-82A7-4E0BECA02D36}" type="pres">
      <dgm:prSet presAssocID="{494B6797-2FCE-4741-AA95-1EEC84C29345}" presName="root2" presStyleCnt="0"/>
      <dgm:spPr/>
    </dgm:pt>
    <dgm:pt modelId="{CC53A19D-3EDF-4D04-8E4F-0EEDFFC0D0AD}" type="pres">
      <dgm:prSet presAssocID="{494B6797-2FCE-4741-AA95-1EEC84C29345}" presName="LevelTwoTextNode" presStyleLbl="node3" presStyleIdx="0" presStyleCnt="2" custScaleX="11805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3A41A3B-4C0B-4E17-9D7C-8522108AFEAC}" type="pres">
      <dgm:prSet presAssocID="{494B6797-2FCE-4741-AA95-1EEC84C29345}" presName="level3hierChild" presStyleCnt="0"/>
      <dgm:spPr/>
    </dgm:pt>
    <dgm:pt modelId="{B7B55F78-43BF-4AA3-B24C-3D0122A310B8}" type="pres">
      <dgm:prSet presAssocID="{DEC27F89-9931-4E0C-B49A-34C1AC6B77DC}" presName="conn2-1" presStyleLbl="parChTrans1D3" presStyleIdx="1" presStyleCnt="2"/>
      <dgm:spPr/>
      <dgm:t>
        <a:bodyPr/>
        <a:lstStyle/>
        <a:p>
          <a:endParaRPr lang="zh-TW" altLang="en-US"/>
        </a:p>
      </dgm:t>
    </dgm:pt>
    <dgm:pt modelId="{B8AFFE05-CB51-4288-AC3D-47EA5736A215}" type="pres">
      <dgm:prSet presAssocID="{DEC27F89-9931-4E0C-B49A-34C1AC6B77DC}" presName="connTx" presStyleLbl="parChTrans1D3" presStyleIdx="1" presStyleCnt="2"/>
      <dgm:spPr/>
      <dgm:t>
        <a:bodyPr/>
        <a:lstStyle/>
        <a:p>
          <a:endParaRPr lang="zh-TW" altLang="en-US"/>
        </a:p>
      </dgm:t>
    </dgm:pt>
    <dgm:pt modelId="{300B6AC2-86C6-4960-8B13-DCDAAE548333}" type="pres">
      <dgm:prSet presAssocID="{34F50D79-95A6-482D-8B54-F616BA298602}" presName="root2" presStyleCnt="0"/>
      <dgm:spPr/>
    </dgm:pt>
    <dgm:pt modelId="{62DD8785-2C47-441E-B2BC-7F37D8EECB30}" type="pres">
      <dgm:prSet presAssocID="{34F50D79-95A6-482D-8B54-F616BA298602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3CB1A59-74B9-40EC-8486-E9254097C48E}" type="pres">
      <dgm:prSet presAssocID="{34F50D79-95A6-482D-8B54-F616BA298602}" presName="level3hierChild" presStyleCnt="0"/>
      <dgm:spPr/>
    </dgm:pt>
  </dgm:ptLst>
  <dgm:cxnLst>
    <dgm:cxn modelId="{52380C9B-8312-48C6-A682-1B5268B1ADC7}" type="presOf" srcId="{C543263F-F874-4F2F-AE6D-64F60156BDD1}" destId="{FC0C4240-AE86-4102-B505-AF032D8A973F}" srcOrd="0" destOrd="0" presId="urn:microsoft.com/office/officeart/2005/8/layout/hierarchy2"/>
    <dgm:cxn modelId="{78F26EAC-4A69-40A0-A3FE-6FDF99E7C90D}" type="presOf" srcId="{4DCA82A9-A797-4D0E-A7E2-F25810ADDE12}" destId="{FF5B0AC3-82B6-4ED0-A4EC-B7F30287374F}" srcOrd="0" destOrd="0" presId="urn:microsoft.com/office/officeart/2005/8/layout/hierarchy2"/>
    <dgm:cxn modelId="{9E3CE518-2553-4CFF-9C40-5C61B100B8DC}" type="presOf" srcId="{DEC27F89-9931-4E0C-B49A-34C1AC6B77DC}" destId="{B8AFFE05-CB51-4288-AC3D-47EA5736A215}" srcOrd="1" destOrd="0" presId="urn:microsoft.com/office/officeart/2005/8/layout/hierarchy2"/>
    <dgm:cxn modelId="{38671806-5043-4902-B9F0-FB1459658AE7}" srcId="{4DCA82A9-A797-4D0E-A7E2-F25810ADDE12}" destId="{494B6797-2FCE-4741-AA95-1EEC84C29345}" srcOrd="0" destOrd="0" parTransId="{9715E985-FDD1-47D4-A721-0D1B4BB1DB41}" sibTransId="{B8BBE757-D7F5-474C-B639-1F41A6ED4D2D}"/>
    <dgm:cxn modelId="{5978F1F9-C9DB-4E9E-A77A-FCDCC22807FE}" srcId="{4DCA82A9-A797-4D0E-A7E2-F25810ADDE12}" destId="{34F50D79-95A6-482D-8B54-F616BA298602}" srcOrd="1" destOrd="0" parTransId="{DEC27F89-9931-4E0C-B49A-34C1AC6B77DC}" sibTransId="{B9622FE8-B903-4C7B-AC80-7C36109CEE7B}"/>
    <dgm:cxn modelId="{E456DCFF-975A-41D1-A551-BE3A4F1DEEC9}" type="presOf" srcId="{15535690-E6B7-431D-B84F-3E6079573F1D}" destId="{1AB2CBE6-D435-4BC8-A85B-6123DB9FF5C1}" srcOrd="0" destOrd="0" presId="urn:microsoft.com/office/officeart/2005/8/layout/hierarchy2"/>
    <dgm:cxn modelId="{5995AB81-24B5-4E8B-9E07-DD6DDEC44E92}" type="presOf" srcId="{A73E4408-ED80-4830-BE26-87FD2BB48369}" destId="{3068CFED-41E4-4E4A-AC26-59962E3D587C}" srcOrd="0" destOrd="0" presId="urn:microsoft.com/office/officeart/2005/8/layout/hierarchy2"/>
    <dgm:cxn modelId="{82553302-4E84-42AA-8AD9-68821801D0F6}" type="presOf" srcId="{34F50D79-95A6-482D-8B54-F616BA298602}" destId="{62DD8785-2C47-441E-B2BC-7F37D8EECB30}" srcOrd="0" destOrd="0" presId="urn:microsoft.com/office/officeart/2005/8/layout/hierarchy2"/>
    <dgm:cxn modelId="{172C0C5E-1997-4BD8-AC84-9B5FA6113049}" type="presOf" srcId="{9715E985-FDD1-47D4-A721-0D1B4BB1DB41}" destId="{4F8DE0B4-5222-4331-9D61-D3954C10AC02}" srcOrd="0" destOrd="0" presId="urn:microsoft.com/office/officeart/2005/8/layout/hierarchy2"/>
    <dgm:cxn modelId="{C10C8A74-F4E8-426E-B013-3830CC933A3C}" type="presOf" srcId="{9715E985-FDD1-47D4-A721-0D1B4BB1DB41}" destId="{FF0DAC8A-AEF0-4C1F-84C1-F408201E0669}" srcOrd="1" destOrd="0" presId="urn:microsoft.com/office/officeart/2005/8/layout/hierarchy2"/>
    <dgm:cxn modelId="{DCB4CB87-EE86-4738-8462-D91B354EF23B}" type="presOf" srcId="{0B935BAB-43C3-4D06-A5E0-D5DD0C0B47B5}" destId="{EA707646-BEC0-4E78-A245-E467ECB0A9C4}" srcOrd="0" destOrd="0" presId="urn:microsoft.com/office/officeart/2005/8/layout/hierarchy2"/>
    <dgm:cxn modelId="{2FB3A8E9-3A13-4C90-8728-EE869EC5D7EF}" type="presOf" srcId="{DEC27F89-9931-4E0C-B49A-34C1AC6B77DC}" destId="{B7B55F78-43BF-4AA3-B24C-3D0122A310B8}" srcOrd="0" destOrd="0" presId="urn:microsoft.com/office/officeart/2005/8/layout/hierarchy2"/>
    <dgm:cxn modelId="{9D51AEBB-504A-4032-8E1A-A950A54AF5B0}" srcId="{0B935BAB-43C3-4D06-A5E0-D5DD0C0B47B5}" destId="{4DCA82A9-A797-4D0E-A7E2-F25810ADDE12}" srcOrd="1" destOrd="0" parTransId="{E1AE017A-C217-41F7-A996-C68972F0AFB3}" sibTransId="{2256B88C-6107-4C8A-9F3C-7930C93D689A}"/>
    <dgm:cxn modelId="{BEB688ED-B88D-4979-94D6-3F5AA30B24ED}" srcId="{15535690-E6B7-431D-B84F-3E6079573F1D}" destId="{0B935BAB-43C3-4D06-A5E0-D5DD0C0B47B5}" srcOrd="0" destOrd="0" parTransId="{3858CCFD-8F6C-4C06-B7E7-2F175E65EE75}" sibTransId="{F3ED0EFD-9917-4080-9467-3C847EADEB26}"/>
    <dgm:cxn modelId="{B4C786AC-764E-4AA2-9F86-19096487D9E0}" type="presOf" srcId="{E1AE017A-C217-41F7-A996-C68972F0AFB3}" destId="{E06CD4FF-1349-4DB0-83A1-77ADAF54EE13}" srcOrd="1" destOrd="0" presId="urn:microsoft.com/office/officeart/2005/8/layout/hierarchy2"/>
    <dgm:cxn modelId="{14C3711C-8AB2-4CB5-A763-9DE3D87DE95B}" type="presOf" srcId="{494B6797-2FCE-4741-AA95-1EEC84C29345}" destId="{CC53A19D-3EDF-4D04-8E4F-0EEDFFC0D0AD}" srcOrd="0" destOrd="0" presId="urn:microsoft.com/office/officeart/2005/8/layout/hierarchy2"/>
    <dgm:cxn modelId="{6D0C292B-6147-41D2-A8CD-D51DEE73ED77}" srcId="{0B935BAB-43C3-4D06-A5E0-D5DD0C0B47B5}" destId="{C543263F-F874-4F2F-AE6D-64F60156BDD1}" srcOrd="0" destOrd="0" parTransId="{A73E4408-ED80-4830-BE26-87FD2BB48369}" sibTransId="{55E3CDCB-3869-4726-AD45-A9DB0B82E25C}"/>
    <dgm:cxn modelId="{9BEA104C-D74B-4855-B3D5-E17BA0EB8AA0}" type="presOf" srcId="{A73E4408-ED80-4830-BE26-87FD2BB48369}" destId="{F5083105-6025-4C86-A432-D0384D80137C}" srcOrd="1" destOrd="0" presId="urn:microsoft.com/office/officeart/2005/8/layout/hierarchy2"/>
    <dgm:cxn modelId="{ED54E09E-5DA9-451C-BC77-AA9E68F0FFD4}" type="presOf" srcId="{E1AE017A-C217-41F7-A996-C68972F0AFB3}" destId="{8C391474-28AF-477D-88D9-241AE74F7659}" srcOrd="0" destOrd="0" presId="urn:microsoft.com/office/officeart/2005/8/layout/hierarchy2"/>
    <dgm:cxn modelId="{984A0465-2A63-494C-AECD-F8012AF95AF2}" type="presParOf" srcId="{1AB2CBE6-D435-4BC8-A85B-6123DB9FF5C1}" destId="{8A67C2C5-4EDD-40F6-9C2A-5FE1A8849669}" srcOrd="0" destOrd="0" presId="urn:microsoft.com/office/officeart/2005/8/layout/hierarchy2"/>
    <dgm:cxn modelId="{B07A5BD5-DF30-40C8-8FE4-4F3AB036CEBE}" type="presParOf" srcId="{8A67C2C5-4EDD-40F6-9C2A-5FE1A8849669}" destId="{EA707646-BEC0-4E78-A245-E467ECB0A9C4}" srcOrd="0" destOrd="0" presId="urn:microsoft.com/office/officeart/2005/8/layout/hierarchy2"/>
    <dgm:cxn modelId="{E0767C3F-ADA2-442F-BF07-EEEF4E6E80EF}" type="presParOf" srcId="{8A67C2C5-4EDD-40F6-9C2A-5FE1A8849669}" destId="{9042FD9C-570B-4A52-B167-8F7FE7C4CB67}" srcOrd="1" destOrd="0" presId="urn:microsoft.com/office/officeart/2005/8/layout/hierarchy2"/>
    <dgm:cxn modelId="{11C310C7-21CF-4B5D-BCFE-5DF60930D66F}" type="presParOf" srcId="{9042FD9C-570B-4A52-B167-8F7FE7C4CB67}" destId="{3068CFED-41E4-4E4A-AC26-59962E3D587C}" srcOrd="0" destOrd="0" presId="urn:microsoft.com/office/officeart/2005/8/layout/hierarchy2"/>
    <dgm:cxn modelId="{6FA954A9-5EA7-4023-830F-77EB7465D375}" type="presParOf" srcId="{3068CFED-41E4-4E4A-AC26-59962E3D587C}" destId="{F5083105-6025-4C86-A432-D0384D80137C}" srcOrd="0" destOrd="0" presId="urn:microsoft.com/office/officeart/2005/8/layout/hierarchy2"/>
    <dgm:cxn modelId="{501CA226-169F-45BD-9D2F-6FDED788662C}" type="presParOf" srcId="{9042FD9C-570B-4A52-B167-8F7FE7C4CB67}" destId="{B37BEDCB-2B46-4A69-9D33-E59B3852DED5}" srcOrd="1" destOrd="0" presId="urn:microsoft.com/office/officeart/2005/8/layout/hierarchy2"/>
    <dgm:cxn modelId="{4339ED8C-7961-457A-8CB1-9D7EA54E2659}" type="presParOf" srcId="{B37BEDCB-2B46-4A69-9D33-E59B3852DED5}" destId="{FC0C4240-AE86-4102-B505-AF032D8A973F}" srcOrd="0" destOrd="0" presId="urn:microsoft.com/office/officeart/2005/8/layout/hierarchy2"/>
    <dgm:cxn modelId="{2E904CB1-C0C5-4642-B3B1-6542F939AFC4}" type="presParOf" srcId="{B37BEDCB-2B46-4A69-9D33-E59B3852DED5}" destId="{4F958BDA-5C06-4265-9954-100EF1730DA8}" srcOrd="1" destOrd="0" presId="urn:microsoft.com/office/officeart/2005/8/layout/hierarchy2"/>
    <dgm:cxn modelId="{DA95CED9-0F41-4B87-BB9C-12496FE5C47C}" type="presParOf" srcId="{9042FD9C-570B-4A52-B167-8F7FE7C4CB67}" destId="{8C391474-28AF-477D-88D9-241AE74F7659}" srcOrd="2" destOrd="0" presId="urn:microsoft.com/office/officeart/2005/8/layout/hierarchy2"/>
    <dgm:cxn modelId="{14C8855C-04FE-49CF-9C07-DF6E7D2C2391}" type="presParOf" srcId="{8C391474-28AF-477D-88D9-241AE74F7659}" destId="{E06CD4FF-1349-4DB0-83A1-77ADAF54EE13}" srcOrd="0" destOrd="0" presId="urn:microsoft.com/office/officeart/2005/8/layout/hierarchy2"/>
    <dgm:cxn modelId="{D812B3EB-FAED-4CAE-967F-AC19520D0C92}" type="presParOf" srcId="{9042FD9C-570B-4A52-B167-8F7FE7C4CB67}" destId="{E6E1431E-9174-4569-B157-866C6FEF42CF}" srcOrd="3" destOrd="0" presId="urn:microsoft.com/office/officeart/2005/8/layout/hierarchy2"/>
    <dgm:cxn modelId="{538CCA04-6B12-4B44-A90E-D56271707B45}" type="presParOf" srcId="{E6E1431E-9174-4569-B157-866C6FEF42CF}" destId="{FF5B0AC3-82B6-4ED0-A4EC-B7F30287374F}" srcOrd="0" destOrd="0" presId="urn:microsoft.com/office/officeart/2005/8/layout/hierarchy2"/>
    <dgm:cxn modelId="{450D04BC-658C-4999-8E1A-7363ADEBA0AB}" type="presParOf" srcId="{E6E1431E-9174-4569-B157-866C6FEF42CF}" destId="{BD6E2692-BD2C-4C00-B621-D388C05F17BD}" srcOrd="1" destOrd="0" presId="urn:microsoft.com/office/officeart/2005/8/layout/hierarchy2"/>
    <dgm:cxn modelId="{35E98B4E-11FF-4C82-974D-DFB94BA92E2B}" type="presParOf" srcId="{BD6E2692-BD2C-4C00-B621-D388C05F17BD}" destId="{4F8DE0B4-5222-4331-9D61-D3954C10AC02}" srcOrd="0" destOrd="0" presId="urn:microsoft.com/office/officeart/2005/8/layout/hierarchy2"/>
    <dgm:cxn modelId="{4A8E4ABB-22F1-4953-BC08-7E732C0ABAF7}" type="presParOf" srcId="{4F8DE0B4-5222-4331-9D61-D3954C10AC02}" destId="{FF0DAC8A-AEF0-4C1F-84C1-F408201E0669}" srcOrd="0" destOrd="0" presId="urn:microsoft.com/office/officeart/2005/8/layout/hierarchy2"/>
    <dgm:cxn modelId="{8B63581B-D911-426C-ABEB-FD0B9F8C47AB}" type="presParOf" srcId="{BD6E2692-BD2C-4C00-B621-D388C05F17BD}" destId="{CEA8DED4-828A-47A6-82A7-4E0BECA02D36}" srcOrd="1" destOrd="0" presId="urn:microsoft.com/office/officeart/2005/8/layout/hierarchy2"/>
    <dgm:cxn modelId="{30C5EAC7-DFB8-4884-A5FE-02D7A6D93372}" type="presParOf" srcId="{CEA8DED4-828A-47A6-82A7-4E0BECA02D36}" destId="{CC53A19D-3EDF-4D04-8E4F-0EEDFFC0D0AD}" srcOrd="0" destOrd="0" presId="urn:microsoft.com/office/officeart/2005/8/layout/hierarchy2"/>
    <dgm:cxn modelId="{4390276A-B73B-4D0F-83E1-D0092CC6924A}" type="presParOf" srcId="{CEA8DED4-828A-47A6-82A7-4E0BECA02D36}" destId="{73A41A3B-4C0B-4E17-9D7C-8522108AFEAC}" srcOrd="1" destOrd="0" presId="urn:microsoft.com/office/officeart/2005/8/layout/hierarchy2"/>
    <dgm:cxn modelId="{807AC241-62E1-48DF-B582-C5EFD16F74DE}" type="presParOf" srcId="{BD6E2692-BD2C-4C00-B621-D388C05F17BD}" destId="{B7B55F78-43BF-4AA3-B24C-3D0122A310B8}" srcOrd="2" destOrd="0" presId="urn:microsoft.com/office/officeart/2005/8/layout/hierarchy2"/>
    <dgm:cxn modelId="{696EA24D-70BA-418D-BB0A-8B19EF2210F7}" type="presParOf" srcId="{B7B55F78-43BF-4AA3-B24C-3D0122A310B8}" destId="{B8AFFE05-CB51-4288-AC3D-47EA5736A215}" srcOrd="0" destOrd="0" presId="urn:microsoft.com/office/officeart/2005/8/layout/hierarchy2"/>
    <dgm:cxn modelId="{5C1E606A-2FB4-4D1E-9EF9-BC889EA64808}" type="presParOf" srcId="{BD6E2692-BD2C-4C00-B621-D388C05F17BD}" destId="{300B6AC2-86C6-4960-8B13-DCDAAE548333}" srcOrd="3" destOrd="0" presId="urn:microsoft.com/office/officeart/2005/8/layout/hierarchy2"/>
    <dgm:cxn modelId="{E777E09F-19EE-4167-B737-042B011DCFB1}" type="presParOf" srcId="{300B6AC2-86C6-4960-8B13-DCDAAE548333}" destId="{62DD8785-2C47-441E-B2BC-7F37D8EECB30}" srcOrd="0" destOrd="0" presId="urn:microsoft.com/office/officeart/2005/8/layout/hierarchy2"/>
    <dgm:cxn modelId="{FCBE7D6E-22E9-481C-9783-E5F6BF127472}" type="presParOf" srcId="{300B6AC2-86C6-4960-8B13-DCDAAE548333}" destId="{F3CB1A59-74B9-40EC-8486-E9254097C48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707646-BEC0-4E78-A245-E467ECB0A9C4}">
      <dsp:nvSpPr>
        <dsp:cNvPr id="0" name=""/>
        <dsp:cNvSpPr/>
      </dsp:nvSpPr>
      <dsp:spPr>
        <a:xfrm>
          <a:off x="4338" y="1614961"/>
          <a:ext cx="1933465" cy="96673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3600" kern="1200" dirty="0"/>
        </a:p>
      </dsp:txBody>
      <dsp:txXfrm>
        <a:off x="32653" y="1643276"/>
        <a:ext cx="1876835" cy="910102"/>
      </dsp:txXfrm>
    </dsp:sp>
    <dsp:sp modelId="{3068CFED-41E4-4E4A-AC26-59962E3D587C}">
      <dsp:nvSpPr>
        <dsp:cNvPr id="0" name=""/>
        <dsp:cNvSpPr/>
      </dsp:nvSpPr>
      <dsp:spPr>
        <a:xfrm rot="19457599">
          <a:off x="1848283" y="1802085"/>
          <a:ext cx="952428" cy="36614"/>
        </a:xfrm>
        <a:custGeom>
          <a:avLst/>
          <a:gdLst/>
          <a:ahLst/>
          <a:cxnLst/>
          <a:rect l="0" t="0" r="0" b="0"/>
          <a:pathLst>
            <a:path>
              <a:moveTo>
                <a:pt x="0" y="18307"/>
              </a:moveTo>
              <a:lnTo>
                <a:pt x="952428" y="18307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700" kern="1200"/>
        </a:p>
      </dsp:txBody>
      <dsp:txXfrm>
        <a:off x="2300686" y="1796581"/>
        <a:ext cx="47621" cy="47621"/>
      </dsp:txXfrm>
    </dsp:sp>
    <dsp:sp modelId="{FC0C4240-AE86-4102-B505-AF032D8A973F}">
      <dsp:nvSpPr>
        <dsp:cNvPr id="0" name=""/>
        <dsp:cNvSpPr/>
      </dsp:nvSpPr>
      <dsp:spPr>
        <a:xfrm>
          <a:off x="2711190" y="1059090"/>
          <a:ext cx="1933465" cy="96673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600" kern="1200" dirty="0" smtClean="0"/>
            <a:t>Server</a:t>
          </a:r>
          <a:endParaRPr lang="zh-TW" altLang="en-US" sz="3600" kern="1200" dirty="0"/>
        </a:p>
      </dsp:txBody>
      <dsp:txXfrm>
        <a:off x="2739505" y="1087405"/>
        <a:ext cx="1876835" cy="910102"/>
      </dsp:txXfrm>
    </dsp:sp>
    <dsp:sp modelId="{8C391474-28AF-477D-88D9-241AE74F7659}">
      <dsp:nvSpPr>
        <dsp:cNvPr id="0" name=""/>
        <dsp:cNvSpPr/>
      </dsp:nvSpPr>
      <dsp:spPr>
        <a:xfrm rot="2142401">
          <a:off x="1848283" y="2357956"/>
          <a:ext cx="952428" cy="36614"/>
        </a:xfrm>
        <a:custGeom>
          <a:avLst/>
          <a:gdLst/>
          <a:ahLst/>
          <a:cxnLst/>
          <a:rect l="0" t="0" r="0" b="0"/>
          <a:pathLst>
            <a:path>
              <a:moveTo>
                <a:pt x="0" y="18307"/>
              </a:moveTo>
              <a:lnTo>
                <a:pt x="952428" y="18307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700" kern="1200"/>
        </a:p>
      </dsp:txBody>
      <dsp:txXfrm>
        <a:off x="2300686" y="2352453"/>
        <a:ext cx="47621" cy="47621"/>
      </dsp:txXfrm>
    </dsp:sp>
    <dsp:sp modelId="{FF5B0AC3-82B6-4ED0-A4EC-B7F30287374F}">
      <dsp:nvSpPr>
        <dsp:cNvPr id="0" name=""/>
        <dsp:cNvSpPr/>
      </dsp:nvSpPr>
      <dsp:spPr>
        <a:xfrm>
          <a:off x="2711190" y="2170833"/>
          <a:ext cx="1933465" cy="96673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600" kern="1200" dirty="0" smtClean="0"/>
            <a:t>Client</a:t>
          </a:r>
          <a:endParaRPr lang="zh-TW" altLang="en-US" sz="3600" kern="1200" dirty="0"/>
        </a:p>
      </dsp:txBody>
      <dsp:txXfrm>
        <a:off x="2739505" y="2199148"/>
        <a:ext cx="1876835" cy="910102"/>
      </dsp:txXfrm>
    </dsp:sp>
    <dsp:sp modelId="{4F8DE0B4-5222-4331-9D61-D3954C10AC02}">
      <dsp:nvSpPr>
        <dsp:cNvPr id="0" name=""/>
        <dsp:cNvSpPr/>
      </dsp:nvSpPr>
      <dsp:spPr>
        <a:xfrm rot="19457599">
          <a:off x="4555134" y="2357956"/>
          <a:ext cx="952428" cy="36614"/>
        </a:xfrm>
        <a:custGeom>
          <a:avLst/>
          <a:gdLst/>
          <a:ahLst/>
          <a:cxnLst/>
          <a:rect l="0" t="0" r="0" b="0"/>
          <a:pathLst>
            <a:path>
              <a:moveTo>
                <a:pt x="0" y="18307"/>
              </a:moveTo>
              <a:lnTo>
                <a:pt x="952428" y="18307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700" kern="1200"/>
        </a:p>
      </dsp:txBody>
      <dsp:txXfrm>
        <a:off x="5007538" y="2352453"/>
        <a:ext cx="47621" cy="47621"/>
      </dsp:txXfrm>
    </dsp:sp>
    <dsp:sp modelId="{CC53A19D-3EDF-4D04-8E4F-0EEDFFC0D0AD}">
      <dsp:nvSpPr>
        <dsp:cNvPr id="0" name=""/>
        <dsp:cNvSpPr/>
      </dsp:nvSpPr>
      <dsp:spPr>
        <a:xfrm>
          <a:off x="5418042" y="1614961"/>
          <a:ext cx="2282475" cy="96673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600" kern="1200" dirty="0" smtClean="0"/>
            <a:t>Customer</a:t>
          </a:r>
          <a:endParaRPr lang="zh-TW" altLang="en-US" sz="3600" kern="1200" dirty="0"/>
        </a:p>
      </dsp:txBody>
      <dsp:txXfrm>
        <a:off x="5446357" y="1643276"/>
        <a:ext cx="2225845" cy="910102"/>
      </dsp:txXfrm>
    </dsp:sp>
    <dsp:sp modelId="{B7B55F78-43BF-4AA3-B24C-3D0122A310B8}">
      <dsp:nvSpPr>
        <dsp:cNvPr id="0" name=""/>
        <dsp:cNvSpPr/>
      </dsp:nvSpPr>
      <dsp:spPr>
        <a:xfrm rot="2142401">
          <a:off x="4555134" y="2913828"/>
          <a:ext cx="952428" cy="36614"/>
        </a:xfrm>
        <a:custGeom>
          <a:avLst/>
          <a:gdLst/>
          <a:ahLst/>
          <a:cxnLst/>
          <a:rect l="0" t="0" r="0" b="0"/>
          <a:pathLst>
            <a:path>
              <a:moveTo>
                <a:pt x="0" y="18307"/>
              </a:moveTo>
              <a:lnTo>
                <a:pt x="952428" y="18307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700" kern="1200"/>
        </a:p>
      </dsp:txBody>
      <dsp:txXfrm>
        <a:off x="5007538" y="2908324"/>
        <a:ext cx="47621" cy="47621"/>
      </dsp:txXfrm>
    </dsp:sp>
    <dsp:sp modelId="{62DD8785-2C47-441E-B2BC-7F37D8EECB30}">
      <dsp:nvSpPr>
        <dsp:cNvPr id="0" name=""/>
        <dsp:cNvSpPr/>
      </dsp:nvSpPr>
      <dsp:spPr>
        <a:xfrm>
          <a:off x="5418042" y="2726704"/>
          <a:ext cx="1933465" cy="96673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600" kern="1200" dirty="0" smtClean="0"/>
            <a:t>Store</a:t>
          </a:r>
          <a:endParaRPr lang="zh-TW" altLang="en-US" sz="3600" kern="1200" dirty="0"/>
        </a:p>
      </dsp:txBody>
      <dsp:txXfrm>
        <a:off x="5446357" y="2755019"/>
        <a:ext cx="1876835" cy="9101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8443B90-49DE-4AA0-8237-C8B84FE96F26}" type="datetimeFigureOut">
              <a:rPr lang="zh-TW" altLang="en-US" smtClean="0"/>
              <a:t>2014/1/22</a:t>
            </a:fld>
            <a:endParaRPr lang="zh-TW" alt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F2E3E41-3BD7-48F1-BA3F-D5DE23BADB3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3B90-49DE-4AA0-8237-C8B84FE96F26}" type="datetimeFigureOut">
              <a:rPr lang="zh-TW" altLang="en-US" smtClean="0"/>
              <a:t>2014/1/22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3E41-3BD7-48F1-BA3F-D5DE23BADB3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3B90-49DE-4AA0-8237-C8B84FE96F26}" type="datetimeFigureOut">
              <a:rPr lang="zh-TW" altLang="en-US" smtClean="0"/>
              <a:t>2014/1/22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3E41-3BD7-48F1-BA3F-D5DE23BADB3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3B90-49DE-4AA0-8237-C8B84FE96F26}" type="datetimeFigureOut">
              <a:rPr lang="zh-TW" altLang="en-US" smtClean="0"/>
              <a:t>2014/1/22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3E41-3BD7-48F1-BA3F-D5DE23BADB3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3B90-49DE-4AA0-8237-C8B84FE96F26}" type="datetimeFigureOut">
              <a:rPr lang="zh-TW" altLang="en-US" smtClean="0"/>
              <a:t>2014/1/22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3E41-3BD7-48F1-BA3F-D5DE23BADB3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3B90-49DE-4AA0-8237-C8B84FE96F26}" type="datetimeFigureOut">
              <a:rPr lang="zh-TW" altLang="en-US" smtClean="0"/>
              <a:t>2014/1/22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3E41-3BD7-48F1-BA3F-D5DE23BADB3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3B90-49DE-4AA0-8237-C8B84FE96F26}" type="datetimeFigureOut">
              <a:rPr lang="zh-TW" altLang="en-US" smtClean="0"/>
              <a:t>2014/1/22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3E41-3BD7-48F1-BA3F-D5DE23BADB3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3B90-49DE-4AA0-8237-C8B84FE96F26}" type="datetimeFigureOut">
              <a:rPr lang="zh-TW" altLang="en-US" smtClean="0"/>
              <a:t>2014/1/22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3E41-3BD7-48F1-BA3F-D5DE23BADB3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3B90-49DE-4AA0-8237-C8B84FE96F26}" type="datetimeFigureOut">
              <a:rPr lang="zh-TW" altLang="en-US" smtClean="0"/>
              <a:t>2014/1/22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3E41-3BD7-48F1-BA3F-D5DE23BADB3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3B90-49DE-4AA0-8237-C8B84FE96F26}" type="datetimeFigureOut">
              <a:rPr lang="zh-TW" altLang="en-US" smtClean="0"/>
              <a:t>2014/1/22</a:t>
            </a:fld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3E41-3BD7-48F1-BA3F-D5DE23BADB3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3B90-49DE-4AA0-8237-C8B84FE96F26}" type="datetimeFigureOut">
              <a:rPr lang="zh-TW" altLang="en-US" smtClean="0"/>
              <a:t>2014/1/22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3E41-3BD7-48F1-BA3F-D5DE23BADB3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08443B90-49DE-4AA0-8237-C8B84FE96F26}" type="datetimeFigureOut">
              <a:rPr lang="zh-TW" altLang="en-US" smtClean="0"/>
              <a:t>2014/1/22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1F2E3E41-3BD7-48F1-BA3F-D5DE23BADB3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851920" y="2708920"/>
            <a:ext cx="4896543" cy="1702160"/>
          </a:xfrm>
        </p:spPr>
        <p:txBody>
          <a:bodyPr>
            <a:noAutofit/>
          </a:bodyPr>
          <a:lstStyle/>
          <a:p>
            <a:pPr algn="ctr"/>
            <a:r>
              <a:rPr lang="zh-TW" altLang="en-US" sz="4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餐點到了</a:t>
            </a:r>
            <a:r>
              <a:rPr lang="zh-TW" altLang="en-US" sz="40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沒</a:t>
            </a:r>
            <a:r>
              <a:rPr lang="en-US" altLang="zh-TW" sz="4000" b="1" i="1" dirty="0" smtClean="0"/>
              <a:t/>
            </a:r>
            <a:br>
              <a:rPr lang="en-US" altLang="zh-TW" sz="4000" b="1" i="1" dirty="0" smtClean="0"/>
            </a:br>
            <a:r>
              <a:rPr lang="en-US" altLang="zh-TW" sz="60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adley Hand ITC" panose="03070402050302030203" pitchFamily="66" charset="0"/>
              </a:rPr>
              <a:t>Time for meal</a:t>
            </a:r>
            <a:endParaRPr lang="zh-TW" altLang="en-US" sz="5400" b="1" i="1" dirty="0">
              <a:solidFill>
                <a:schemeClr val="tx1">
                  <a:lumMod val="65000"/>
                  <a:lumOff val="3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83968" y="4869160"/>
            <a:ext cx="4536504" cy="1260629"/>
          </a:xfrm>
        </p:spPr>
        <p:txBody>
          <a:bodyPr>
            <a:noAutofit/>
          </a:bodyPr>
          <a:lstStyle/>
          <a:p>
            <a:r>
              <a:rPr lang="zh-TW" altLang="en-US" sz="2400" b="1" dirty="0" smtClean="0"/>
              <a:t>學生：陳品皓（</a:t>
            </a:r>
            <a:r>
              <a:rPr lang="en-US" altLang="zh-TW" sz="2400" b="1" dirty="0" smtClean="0"/>
              <a:t>101062133</a:t>
            </a:r>
            <a:r>
              <a:rPr lang="zh-TW" altLang="en-US" sz="2400" b="1" dirty="0" smtClean="0"/>
              <a:t>）</a:t>
            </a:r>
            <a:endParaRPr lang="en-US" altLang="zh-TW" sz="2400" b="1" dirty="0" smtClean="0"/>
          </a:p>
          <a:p>
            <a:r>
              <a:rPr lang="zh-TW" altLang="en-US" sz="2400" b="1" dirty="0" smtClean="0"/>
              <a:t>           李哲銓（</a:t>
            </a:r>
            <a:r>
              <a:rPr lang="en-US" altLang="zh-TW" sz="2400" b="1" dirty="0" smtClean="0"/>
              <a:t>100010018</a:t>
            </a:r>
            <a:r>
              <a:rPr lang="zh-TW" altLang="en-US" sz="2400" b="1" dirty="0" smtClean="0"/>
              <a:t>）</a:t>
            </a:r>
            <a:endParaRPr lang="zh-TW" altLang="en-US" sz="2400" b="1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03" y="4277183"/>
            <a:ext cx="2709379" cy="23770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17347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7584" y="764704"/>
            <a:ext cx="7240650" cy="1143000"/>
          </a:xfrm>
        </p:spPr>
        <p:txBody>
          <a:bodyPr>
            <a:noAutofit/>
          </a:bodyPr>
          <a:lstStyle/>
          <a:p>
            <a:pPr algn="ctr"/>
            <a:r>
              <a:rPr lang="en-US" altLang="zh-TW" sz="8800" b="1" i="1" dirty="0" smtClean="0">
                <a:latin typeface="Bradley Hand ITC" panose="03070402050302030203" pitchFamily="66" charset="0"/>
              </a:rPr>
              <a:t>idea</a:t>
            </a:r>
            <a:endParaRPr lang="zh-TW" altLang="en-US" sz="8800" b="1" i="1" dirty="0">
              <a:latin typeface="Bradley Hand ITC" panose="03070402050302030203" pitchFamily="66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3492" y="1916833"/>
            <a:ext cx="6777317" cy="1152128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取代傳統</a:t>
            </a:r>
            <a:r>
              <a:rPr lang="zh-TW" altLang="en-US" sz="2800" dirty="0" smtClean="0"/>
              <a:t>的「叫餐機」</a:t>
            </a:r>
            <a:endParaRPr lang="en-US" altLang="zh-TW" sz="2800" dirty="0" smtClean="0"/>
          </a:p>
          <a:p>
            <a:r>
              <a:rPr lang="zh-TW" altLang="en-US" sz="2800" dirty="0" smtClean="0"/>
              <a:t>節省店家在「硬體」上面的成本</a:t>
            </a:r>
            <a:endParaRPr lang="zh-TW" altLang="en-US" sz="2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7436" l="15726" r="90726">
                        <a14:foregroundMark x1="45565" y1="24359" x2="61290" y2="3205"/>
                        <a14:foregroundMark x1="62097" y1="3205" x2="72177" y2="12821"/>
                        <a14:foregroundMark x1="72177" y1="14103" x2="57661" y2="33333"/>
                        <a14:foregroundMark x1="27016" y1="1923" x2="24194" y2="10256"/>
                        <a14:foregroundMark x1="40323" y1="2564" x2="37903" y2="8974"/>
                        <a14:foregroundMark x1="53226" y1="53846" x2="75806" y2="37821"/>
                        <a14:foregroundMark x1="76613" y1="37821" x2="84677" y2="53846"/>
                        <a14:foregroundMark x1="62097" y1="72436" x2="83468" y2="544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992" r="12830"/>
          <a:stretch/>
        </p:blipFill>
        <p:spPr>
          <a:xfrm>
            <a:off x="614141" y="3645024"/>
            <a:ext cx="2990395" cy="2680431"/>
          </a:xfrm>
          <a:prstGeom prst="rect">
            <a:avLst/>
          </a:prstGeom>
        </p:spPr>
      </p:pic>
      <p:sp>
        <p:nvSpPr>
          <p:cNvPr id="5" name="向上箭號 4"/>
          <p:cNvSpPr/>
          <p:nvPr/>
        </p:nvSpPr>
        <p:spPr>
          <a:xfrm rot="5400000">
            <a:off x="3436170" y="4024286"/>
            <a:ext cx="1224136" cy="100811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539" y="3712273"/>
            <a:ext cx="3984559" cy="223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143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3490" y="836712"/>
            <a:ext cx="7024744" cy="1143000"/>
          </a:xfrm>
        </p:spPr>
        <p:txBody>
          <a:bodyPr>
            <a:noAutofit/>
          </a:bodyPr>
          <a:lstStyle/>
          <a:p>
            <a:pPr algn="ctr"/>
            <a:r>
              <a:rPr lang="en-US" altLang="zh-TW" sz="8800" b="1" dirty="0">
                <a:latin typeface="Bradley Hand ITC" panose="03070402050302030203" pitchFamily="66" charset="0"/>
              </a:rPr>
              <a:t>technique</a:t>
            </a:r>
            <a:endParaRPr lang="zh-TW" altLang="en-US" sz="8800" b="1" dirty="0">
              <a:latin typeface="Bradley Hand ITC" panose="03070402050302030203" pitchFamily="66" charset="0"/>
            </a:endParaRPr>
          </a:p>
        </p:txBody>
      </p:sp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462327686"/>
              </p:ext>
            </p:extLst>
          </p:nvPr>
        </p:nvGraphicFramePr>
        <p:xfrm>
          <a:off x="827584" y="1700808"/>
          <a:ext cx="7704856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852936"/>
            <a:ext cx="2133016" cy="18713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2204864"/>
            <a:ext cx="1232036" cy="108092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5085184"/>
            <a:ext cx="1395268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76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3490" y="845840"/>
            <a:ext cx="7024744" cy="1143000"/>
          </a:xfrm>
        </p:spPr>
        <p:txBody>
          <a:bodyPr>
            <a:noAutofit/>
          </a:bodyPr>
          <a:lstStyle/>
          <a:p>
            <a:pPr algn="ctr"/>
            <a:r>
              <a:rPr lang="en-US" altLang="zh-TW" sz="8800" b="1" dirty="0">
                <a:latin typeface="Bradley Hand ITC" panose="03070402050302030203" pitchFamily="66" charset="0"/>
              </a:rPr>
              <a:t>technique</a:t>
            </a:r>
            <a:endParaRPr lang="zh-TW" altLang="en-US" sz="8800" b="1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7" t="6479" r="24074" b="6444"/>
          <a:stretch/>
        </p:blipFill>
        <p:spPr>
          <a:xfrm>
            <a:off x="3275856" y="2708920"/>
            <a:ext cx="2461600" cy="204359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165100" prst="coolSlant"/>
            <a:contourClr>
              <a:srgbClr val="333333"/>
            </a:contourClr>
          </a:sp3d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363"/>
          <a:stretch/>
        </p:blipFill>
        <p:spPr>
          <a:xfrm rot="20826300">
            <a:off x="1202767" y="2983294"/>
            <a:ext cx="1420522" cy="223224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363"/>
          <a:stretch/>
        </p:blipFill>
        <p:spPr>
          <a:xfrm rot="733374">
            <a:off x="6281642" y="2647905"/>
            <a:ext cx="1738443" cy="2731839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115616" y="5155158"/>
            <a:ext cx="1872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b="1" dirty="0" smtClean="0">
                <a:latin typeface="Bradley Hand ITC" panose="03070402050302030203" pitchFamily="66" charset="0"/>
              </a:rPr>
              <a:t>Store</a:t>
            </a:r>
            <a:endParaRPr lang="zh-TW" altLang="en-US" sz="5400" b="1" dirty="0">
              <a:latin typeface="Bradley Hand ITC" panose="03070402050302030203" pitchFamily="66" charset="0"/>
            </a:endParaRPr>
          </a:p>
        </p:txBody>
      </p:sp>
      <p:sp>
        <p:nvSpPr>
          <p:cNvPr id="8" name="弧形箭號 (下彎) 7"/>
          <p:cNvSpPr/>
          <p:nvPr/>
        </p:nvSpPr>
        <p:spPr>
          <a:xfrm>
            <a:off x="1835696" y="2132856"/>
            <a:ext cx="1800200" cy="792088"/>
          </a:xfrm>
          <a:prstGeom prst="curved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9" name="爆炸 1 8"/>
          <p:cNvSpPr/>
          <p:nvPr/>
        </p:nvSpPr>
        <p:spPr>
          <a:xfrm rot="16808561">
            <a:off x="5518768" y="1919458"/>
            <a:ext cx="3755105" cy="4188732"/>
          </a:xfrm>
          <a:prstGeom prst="irregularSeal1">
            <a:avLst/>
          </a:prstGeom>
          <a:noFill/>
          <a:ln w="76200">
            <a:solidFill>
              <a:schemeClr val="bg2">
                <a:lumMod val="75000"/>
              </a:schemeClr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弧形箭號 (下彎) 9"/>
          <p:cNvSpPr/>
          <p:nvPr/>
        </p:nvSpPr>
        <p:spPr>
          <a:xfrm>
            <a:off x="5350663" y="2132856"/>
            <a:ext cx="1800200" cy="792088"/>
          </a:xfrm>
          <a:prstGeom prst="curved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372054" y="5154411"/>
            <a:ext cx="31683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400" b="1" dirty="0" smtClean="0">
                <a:latin typeface="Bradley Hand ITC" panose="03070402050302030203" pitchFamily="66" charset="0"/>
              </a:rPr>
              <a:t>Customer</a:t>
            </a:r>
            <a:endParaRPr lang="zh-TW" altLang="en-US" sz="5400" b="1" dirty="0">
              <a:latin typeface="Bradley Hand ITC" panose="03070402050302030203" pitchFamily="66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423204" y="1956978"/>
            <a:ext cx="216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b="1" dirty="0" smtClean="0">
                <a:latin typeface="Bradley Hand ITC" panose="03070402050302030203" pitchFamily="66" charset="0"/>
              </a:rPr>
              <a:t>Server</a:t>
            </a:r>
            <a:endParaRPr lang="zh-TW" altLang="en-US" sz="5400" b="1" dirty="0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506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3608" y="2132856"/>
            <a:ext cx="6777317" cy="3508977"/>
          </a:xfrm>
        </p:spPr>
        <p:txBody>
          <a:bodyPr>
            <a:normAutofit/>
          </a:bodyPr>
          <a:lstStyle/>
          <a:p>
            <a:r>
              <a:rPr lang="en-US" altLang="zh-TW" sz="3600" dirty="0" err="1" smtClean="0"/>
              <a:t>Listner</a:t>
            </a:r>
            <a:r>
              <a:rPr lang="en-US" altLang="zh-TW" sz="3600" dirty="0" smtClean="0"/>
              <a:t> </a:t>
            </a:r>
            <a:r>
              <a:rPr lang="zh-TW" altLang="en-US" sz="3600" dirty="0" smtClean="0"/>
              <a:t>組合按鍵</a:t>
            </a:r>
            <a:endParaRPr lang="en-US" altLang="zh-TW" sz="3600" dirty="0" smtClean="0"/>
          </a:p>
          <a:p>
            <a:r>
              <a:rPr lang="en-US" altLang="zh-TW" sz="3600" dirty="0" smtClean="0"/>
              <a:t>Internet connection</a:t>
            </a:r>
          </a:p>
          <a:p>
            <a:r>
              <a:rPr lang="en-US" altLang="zh-TW" sz="3600" dirty="0" smtClean="0"/>
              <a:t>Notification</a:t>
            </a:r>
          </a:p>
          <a:p>
            <a:r>
              <a:rPr lang="en-US" altLang="zh-TW" sz="3600" dirty="0" smtClean="0"/>
              <a:t>Vibrator</a:t>
            </a:r>
          </a:p>
          <a:p>
            <a:r>
              <a:rPr lang="en-US" altLang="zh-TW" sz="3600" dirty="0" smtClean="0"/>
              <a:t>Toast</a:t>
            </a:r>
            <a:endParaRPr lang="zh-TW" altLang="en-US" sz="3600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755576" y="764704"/>
            <a:ext cx="7632848" cy="1045920"/>
          </a:xfrm>
        </p:spPr>
        <p:txBody>
          <a:bodyPr>
            <a:noAutofit/>
          </a:bodyPr>
          <a:lstStyle/>
          <a:p>
            <a:pPr algn="ctr"/>
            <a:r>
              <a:rPr lang="en-US" altLang="zh-TW" sz="6600" b="1" dirty="0" err="1" smtClean="0">
                <a:latin typeface="Bradley Hand ITC" panose="03070402050302030203" pitchFamily="66" charset="0"/>
              </a:rPr>
              <a:t>technique~Customer</a:t>
            </a:r>
            <a:endParaRPr lang="zh-TW" altLang="en-US" sz="6600" b="1" dirty="0">
              <a:latin typeface="Bradley Hand ITC" panose="03070402050302030203" pitchFamily="66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3717032"/>
            <a:ext cx="2873528" cy="252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469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523" y="1574112"/>
            <a:ext cx="2620544" cy="465874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538314"/>
            <a:ext cx="2664296" cy="473652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024744" cy="1143000"/>
          </a:xfrm>
        </p:spPr>
        <p:txBody>
          <a:bodyPr>
            <a:noAutofit/>
          </a:bodyPr>
          <a:lstStyle/>
          <a:p>
            <a:r>
              <a:rPr lang="en-US" altLang="zh-TW" sz="6000" b="1" dirty="0" err="1">
                <a:latin typeface="Bradley Hand ITC" panose="03070402050302030203" pitchFamily="66" charset="0"/>
              </a:rPr>
              <a:t>technique~Customer</a:t>
            </a:r>
            <a:endParaRPr lang="zh-TW" altLang="en-US" sz="60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574112"/>
            <a:ext cx="2589871" cy="460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87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3490" y="845840"/>
            <a:ext cx="7024744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TW" sz="6600" b="1" dirty="0" err="1" smtClean="0">
                <a:latin typeface="Bradley Hand ITC" panose="03070402050302030203" pitchFamily="66" charset="0"/>
              </a:rPr>
              <a:t>technique~Store</a:t>
            </a:r>
            <a:endParaRPr lang="zh-TW" altLang="en-US" sz="6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3492" y="2323653"/>
            <a:ext cx="6777317" cy="2401492"/>
          </a:xfrm>
        </p:spPr>
        <p:txBody>
          <a:bodyPr>
            <a:normAutofit/>
          </a:bodyPr>
          <a:lstStyle/>
          <a:p>
            <a:r>
              <a:rPr lang="en-US" altLang="zh-TW" sz="3600" dirty="0" err="1" smtClean="0"/>
              <a:t>Listner</a:t>
            </a:r>
            <a:endParaRPr lang="en-US" altLang="zh-TW" sz="3600" dirty="0" smtClean="0"/>
          </a:p>
          <a:p>
            <a:r>
              <a:rPr lang="en-US" altLang="zh-TW" sz="3600" dirty="0" smtClean="0"/>
              <a:t>Internet connection</a:t>
            </a:r>
          </a:p>
          <a:p>
            <a:r>
              <a:rPr lang="en-US" altLang="zh-TW" sz="3600" dirty="0" smtClean="0"/>
              <a:t>toast</a:t>
            </a:r>
            <a:endParaRPr lang="zh-TW" altLang="en-US" sz="36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3645024"/>
            <a:ext cx="3036761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724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043608" y="476672"/>
            <a:ext cx="7024744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TW" sz="6600" b="1" dirty="0" err="1" smtClean="0">
                <a:latin typeface="Bradley Hand ITC" panose="03070402050302030203" pitchFamily="66" charset="0"/>
              </a:rPr>
              <a:t>technique~Store</a:t>
            </a:r>
            <a:endParaRPr lang="zh-TW" altLang="en-US" sz="66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010" y="1628800"/>
            <a:ext cx="2664296" cy="473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716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9632" y="1412776"/>
            <a:ext cx="6768752" cy="2952328"/>
          </a:xfrm>
          <a:effectLst>
            <a:reflection blurRad="6350" stA="50000" endA="300" endPos="90000" dir="5400000" sy="-100000" algn="bl" rotWithShape="0"/>
          </a:effectLst>
        </p:spPr>
        <p:txBody>
          <a:bodyPr>
            <a:noAutofit/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/>
          <a:p>
            <a:pPr algn="ctr"/>
            <a:r>
              <a:rPr lang="en-US" altLang="zh-TW" sz="16600" b="1" i="1" dirty="0" smtClean="0">
                <a:solidFill>
                  <a:srgbClr val="0070C0"/>
                </a:solidFill>
              </a:rPr>
              <a:t>Q</a:t>
            </a:r>
            <a:r>
              <a:rPr lang="en-US" altLang="zh-TW" sz="16600" b="1" i="1" dirty="0" smtClean="0"/>
              <a:t> </a:t>
            </a:r>
            <a:r>
              <a:rPr lang="en-US" altLang="zh-TW" sz="16600" b="1" i="1" dirty="0" smtClean="0">
                <a:solidFill>
                  <a:srgbClr val="FFC000"/>
                </a:solidFill>
              </a:rPr>
              <a:t>&amp;</a:t>
            </a:r>
            <a:r>
              <a:rPr lang="en-US" altLang="zh-TW" sz="16600" b="1" i="1" dirty="0" smtClean="0"/>
              <a:t> </a:t>
            </a:r>
            <a:r>
              <a:rPr lang="en-US" altLang="zh-TW" sz="16600" b="1" i="1" dirty="0" smtClean="0">
                <a:solidFill>
                  <a:srgbClr val="92D050"/>
                </a:solidFill>
              </a:rPr>
              <a:t>A</a:t>
            </a:r>
            <a:endParaRPr lang="zh-TW" altLang="en-US" sz="16600" b="1" i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088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奧斯丁">
  <a:themeElements>
    <a:clrScheme name="宣紙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奧斯丁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奧斯丁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126</TotalTime>
  <Words>62</Words>
  <Application>Microsoft Office PowerPoint</Application>
  <PresentationFormat>如螢幕大小 (4:3)</PresentationFormat>
  <Paragraphs>28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奧斯丁</vt:lpstr>
      <vt:lpstr>餐點到了沒 Time for meal</vt:lpstr>
      <vt:lpstr>idea</vt:lpstr>
      <vt:lpstr>technique</vt:lpstr>
      <vt:lpstr>technique</vt:lpstr>
      <vt:lpstr>technique~Customer</vt:lpstr>
      <vt:lpstr>technique~Customer</vt:lpstr>
      <vt:lpstr>technique~Store</vt:lpstr>
      <vt:lpstr>technique~Store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餐點到了沒 Time for meal</dc:title>
  <dc:creator>billy</dc:creator>
  <cp:lastModifiedBy>billy</cp:lastModifiedBy>
  <cp:revision>8</cp:revision>
  <dcterms:created xsi:type="dcterms:W3CDTF">2014-01-22T04:59:41Z</dcterms:created>
  <dcterms:modified xsi:type="dcterms:W3CDTF">2014-01-22T13:50:20Z</dcterms:modified>
</cp:coreProperties>
</file>