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87" r:id="rId4"/>
    <p:sldId id="288" r:id="rId5"/>
    <p:sldId id="289" r:id="rId6"/>
    <p:sldId id="290" r:id="rId7"/>
    <p:sldId id="284" r:id="rId8"/>
    <p:sldId id="291" r:id="rId9"/>
    <p:sldId id="292" r:id="rId10"/>
    <p:sldId id="293" r:id="rId11"/>
    <p:sldId id="285" r:id="rId12"/>
    <p:sldId id="294" r:id="rId13"/>
    <p:sldId id="295" r:id="rId14"/>
    <p:sldId id="296" r:id="rId15"/>
    <p:sldId id="297" r:id="rId16"/>
    <p:sldId id="298" r:id="rId17"/>
    <p:sldId id="299" r:id="rId18"/>
    <p:sldId id="300" r:id="rId19"/>
    <p:sldId id="286" r:id="rId20"/>
    <p:sldId id="301" r:id="rId21"/>
    <p:sldId id="304" r:id="rId22"/>
    <p:sldId id="305" r:id="rId23"/>
    <p:sldId id="306" r:id="rId24"/>
    <p:sldId id="307" r:id="rId25"/>
    <p:sldId id="309" r:id="rId26"/>
    <p:sldId id="310" r:id="rId27"/>
    <p:sldId id="311" r:id="rId2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D5444-7A09-4B43-AFD1-912A6FA830D4}" v="87" dt="2019-03-11T03:50:49.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87" autoAdjust="0"/>
  </p:normalViewPr>
  <p:slideViewPr>
    <p:cSldViewPr snapToGrid="0">
      <p:cViewPr varScale="1">
        <p:scale>
          <a:sx n="100" d="100"/>
          <a:sy n="100"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D9D5444-7A09-4B43-AFD1-912A6FA830D4}"/>
    <pc:docChg chg="undo redo custSel addSld delSld modSld sldOrd">
      <pc:chgData name="Alejandro Paolini Godoy" userId="c3a6e11a-e51d-46b0-a788-b09d2b3af6f8" providerId="ADAL" clId="{4D9D5444-7A09-4B43-AFD1-912A6FA830D4}" dt="2019-03-11T03:55:52.852" v="5779" actId="20577"/>
      <pc:docMkLst>
        <pc:docMk/>
      </pc:docMkLst>
      <pc:sldChg chg="addSp delSp modSp ord">
        <pc:chgData name="Alejandro Paolini Godoy" userId="c3a6e11a-e51d-46b0-a788-b09d2b3af6f8" providerId="ADAL" clId="{4D9D5444-7A09-4B43-AFD1-912A6FA830D4}" dt="2019-03-10T05:52:43.362" v="4420" actId="20577"/>
        <pc:sldMkLst>
          <pc:docMk/>
          <pc:sldMk cId="2921650009" sldId="257"/>
        </pc:sldMkLst>
        <pc:spChg chg="mod">
          <ac:chgData name="Alejandro Paolini Godoy" userId="c3a6e11a-e51d-46b0-a788-b09d2b3af6f8" providerId="ADAL" clId="{4D9D5444-7A09-4B43-AFD1-912A6FA830D4}" dt="2019-03-10T05:51:19.368" v="4306" actId="14100"/>
          <ac:spMkLst>
            <pc:docMk/>
            <pc:sldMk cId="2921650009" sldId="257"/>
            <ac:spMk id="2" creationId="{71E7E4D1-098F-453F-90E7-B1F86331948A}"/>
          </ac:spMkLst>
        </pc:spChg>
        <pc:spChg chg="mod">
          <ac:chgData name="Alejandro Paolini Godoy" userId="c3a6e11a-e51d-46b0-a788-b09d2b3af6f8" providerId="ADAL" clId="{4D9D5444-7A09-4B43-AFD1-912A6FA830D4}" dt="2019-03-10T05:52:43.362" v="4420" actId="20577"/>
          <ac:spMkLst>
            <pc:docMk/>
            <pc:sldMk cId="2921650009" sldId="257"/>
            <ac:spMk id="3" creationId="{388527FB-D60E-4595-913E-AA5AE2CCAB43}"/>
          </ac:spMkLst>
        </pc:spChg>
        <pc:spChg chg="add del mod">
          <ac:chgData name="Alejandro Paolini Godoy" userId="c3a6e11a-e51d-46b0-a788-b09d2b3af6f8" providerId="ADAL" clId="{4D9D5444-7A09-4B43-AFD1-912A6FA830D4}" dt="2019-03-10T05:50:30.164" v="4297"/>
          <ac:spMkLst>
            <pc:docMk/>
            <pc:sldMk cId="2921650009" sldId="257"/>
            <ac:spMk id="6" creationId="{2E12CB36-DE69-4DAF-A080-418CF4522473}"/>
          </ac:spMkLst>
        </pc:spChg>
        <pc:spChg chg="add del mod">
          <ac:chgData name="Alejandro Paolini Godoy" userId="c3a6e11a-e51d-46b0-a788-b09d2b3af6f8" providerId="ADAL" clId="{4D9D5444-7A09-4B43-AFD1-912A6FA830D4}" dt="2019-03-10T05:50:46.127" v="4301" actId="478"/>
          <ac:spMkLst>
            <pc:docMk/>
            <pc:sldMk cId="2921650009" sldId="257"/>
            <ac:spMk id="7" creationId="{226B7DA5-F347-4612-9421-E6B77C1F032B}"/>
          </ac:spMkLst>
        </pc:spChg>
        <pc:picChg chg="add del mod">
          <ac:chgData name="Alejandro Paolini Godoy" userId="c3a6e11a-e51d-46b0-a788-b09d2b3af6f8" providerId="ADAL" clId="{4D9D5444-7A09-4B43-AFD1-912A6FA830D4}" dt="2019-03-10T05:47:12.655" v="4286" actId="478"/>
          <ac:picMkLst>
            <pc:docMk/>
            <pc:sldMk cId="2921650009" sldId="257"/>
            <ac:picMk id="4" creationId="{C088A341-6BE7-4B86-9BB6-E2DEF40F6253}"/>
          </ac:picMkLst>
        </pc:picChg>
        <pc:picChg chg="add mod">
          <ac:chgData name="Alejandro Paolini Godoy" userId="c3a6e11a-e51d-46b0-a788-b09d2b3af6f8" providerId="ADAL" clId="{4D9D5444-7A09-4B43-AFD1-912A6FA830D4}" dt="2019-03-10T05:50:52.173" v="4302" actId="1076"/>
          <ac:picMkLst>
            <pc:docMk/>
            <pc:sldMk cId="2921650009" sldId="257"/>
            <ac:picMk id="5" creationId="{1F0565BB-795F-46BA-B692-D6D5A2366EE6}"/>
          </ac:picMkLst>
        </pc:picChg>
      </pc:sldChg>
      <pc:sldChg chg="del">
        <pc:chgData name="Alejandro Paolini Godoy" userId="c3a6e11a-e51d-46b0-a788-b09d2b3af6f8" providerId="ADAL" clId="{4D9D5444-7A09-4B43-AFD1-912A6FA830D4}" dt="2019-03-10T06:10:32.796" v="4976" actId="2696"/>
        <pc:sldMkLst>
          <pc:docMk/>
          <pc:sldMk cId="629994281" sldId="258"/>
        </pc:sldMkLst>
      </pc:sldChg>
      <pc:sldChg chg="del">
        <pc:chgData name="Alejandro Paolini Godoy" userId="c3a6e11a-e51d-46b0-a788-b09d2b3af6f8" providerId="ADAL" clId="{4D9D5444-7A09-4B43-AFD1-912A6FA830D4}" dt="2019-03-10T06:10:34.585" v="4977" actId="2696"/>
        <pc:sldMkLst>
          <pc:docMk/>
          <pc:sldMk cId="856706103" sldId="259"/>
        </pc:sldMkLst>
      </pc:sldChg>
      <pc:sldChg chg="del">
        <pc:chgData name="Alejandro Paolini Godoy" userId="c3a6e11a-e51d-46b0-a788-b09d2b3af6f8" providerId="ADAL" clId="{4D9D5444-7A09-4B43-AFD1-912A6FA830D4}" dt="2019-03-10T06:10:37.125" v="4979" actId="2696"/>
        <pc:sldMkLst>
          <pc:docMk/>
          <pc:sldMk cId="3524868715" sldId="260"/>
        </pc:sldMkLst>
      </pc:sldChg>
      <pc:sldChg chg="del">
        <pc:chgData name="Alejandro Paolini Godoy" userId="c3a6e11a-e51d-46b0-a788-b09d2b3af6f8" providerId="ADAL" clId="{4D9D5444-7A09-4B43-AFD1-912A6FA830D4}" dt="2019-03-10T06:10:45.134" v="4986" actId="2696"/>
        <pc:sldMkLst>
          <pc:docMk/>
          <pc:sldMk cId="3936017468" sldId="261"/>
        </pc:sldMkLst>
      </pc:sldChg>
      <pc:sldChg chg="del">
        <pc:chgData name="Alejandro Paolini Godoy" userId="c3a6e11a-e51d-46b0-a788-b09d2b3af6f8" providerId="ADAL" clId="{4D9D5444-7A09-4B43-AFD1-912A6FA830D4}" dt="2019-03-10T06:10:38.963" v="4980" actId="2696"/>
        <pc:sldMkLst>
          <pc:docMk/>
          <pc:sldMk cId="1655022019" sldId="262"/>
        </pc:sldMkLst>
      </pc:sldChg>
      <pc:sldChg chg="del">
        <pc:chgData name="Alejandro Paolini Godoy" userId="c3a6e11a-e51d-46b0-a788-b09d2b3af6f8" providerId="ADAL" clId="{4D9D5444-7A09-4B43-AFD1-912A6FA830D4}" dt="2019-03-10T06:10:39.863" v="4981" actId="2696"/>
        <pc:sldMkLst>
          <pc:docMk/>
          <pc:sldMk cId="3656246349" sldId="263"/>
        </pc:sldMkLst>
      </pc:sldChg>
      <pc:sldChg chg="del">
        <pc:chgData name="Alejandro Paolini Godoy" userId="c3a6e11a-e51d-46b0-a788-b09d2b3af6f8" providerId="ADAL" clId="{4D9D5444-7A09-4B43-AFD1-912A6FA830D4}" dt="2019-03-10T06:10:45.094" v="4982" actId="2696"/>
        <pc:sldMkLst>
          <pc:docMk/>
          <pc:sldMk cId="3724122226" sldId="264"/>
        </pc:sldMkLst>
      </pc:sldChg>
      <pc:sldChg chg="del">
        <pc:chgData name="Alejandro Paolini Godoy" userId="c3a6e11a-e51d-46b0-a788-b09d2b3af6f8" providerId="ADAL" clId="{4D9D5444-7A09-4B43-AFD1-912A6FA830D4}" dt="2019-03-10T06:10:45.126" v="4985" actId="2696"/>
        <pc:sldMkLst>
          <pc:docMk/>
          <pc:sldMk cId="1702930875" sldId="265"/>
        </pc:sldMkLst>
      </pc:sldChg>
      <pc:sldChg chg="del">
        <pc:chgData name="Alejandro Paolini Godoy" userId="c3a6e11a-e51d-46b0-a788-b09d2b3af6f8" providerId="ADAL" clId="{4D9D5444-7A09-4B43-AFD1-912A6FA830D4}" dt="2019-03-10T06:10:45.102" v="4983" actId="2696"/>
        <pc:sldMkLst>
          <pc:docMk/>
          <pc:sldMk cId="1663570416" sldId="266"/>
        </pc:sldMkLst>
      </pc:sldChg>
      <pc:sldChg chg="del">
        <pc:chgData name="Alejandro Paolini Godoy" userId="c3a6e11a-e51d-46b0-a788-b09d2b3af6f8" providerId="ADAL" clId="{4D9D5444-7A09-4B43-AFD1-912A6FA830D4}" dt="2019-03-10T06:10:45.116" v="4984" actId="2696"/>
        <pc:sldMkLst>
          <pc:docMk/>
          <pc:sldMk cId="781888315" sldId="267"/>
        </pc:sldMkLst>
      </pc:sldChg>
      <pc:sldChg chg="del">
        <pc:chgData name="Alejandro Paolini Godoy" userId="c3a6e11a-e51d-46b0-a788-b09d2b3af6f8" providerId="ADAL" clId="{4D9D5444-7A09-4B43-AFD1-912A6FA830D4}" dt="2019-03-10T06:10:35.843" v="4978" actId="2696"/>
        <pc:sldMkLst>
          <pc:docMk/>
          <pc:sldMk cId="1556121441" sldId="270"/>
        </pc:sldMkLst>
      </pc:sldChg>
      <pc:sldChg chg="del">
        <pc:chgData name="Alejandro Paolini Godoy" userId="c3a6e11a-e51d-46b0-a788-b09d2b3af6f8" providerId="ADAL" clId="{4D9D5444-7A09-4B43-AFD1-912A6FA830D4}" dt="2019-03-10T06:10:45.154" v="4987" actId="2696"/>
        <pc:sldMkLst>
          <pc:docMk/>
          <pc:sldMk cId="2920809723" sldId="283"/>
        </pc:sldMkLst>
      </pc:sldChg>
      <pc:sldChg chg="modSp">
        <pc:chgData name="Alejandro Paolini Godoy" userId="c3a6e11a-e51d-46b0-a788-b09d2b3af6f8" providerId="ADAL" clId="{4D9D5444-7A09-4B43-AFD1-912A6FA830D4}" dt="2019-03-10T16:49:06.872" v="5019" actId="20577"/>
        <pc:sldMkLst>
          <pc:docMk/>
          <pc:sldMk cId="345855939" sldId="284"/>
        </pc:sldMkLst>
        <pc:spChg chg="mod">
          <ac:chgData name="Alejandro Paolini Godoy" userId="c3a6e11a-e51d-46b0-a788-b09d2b3af6f8" providerId="ADAL" clId="{4D9D5444-7A09-4B43-AFD1-912A6FA830D4}" dt="2019-03-10T16:49:06.872" v="5019" actId="20577"/>
          <ac:spMkLst>
            <pc:docMk/>
            <pc:sldMk cId="345855939" sldId="284"/>
            <ac:spMk id="3" creationId="{2FCA0251-DA4C-44E6-B9FF-A647CF05A106}"/>
          </ac:spMkLst>
        </pc:spChg>
      </pc:sldChg>
      <pc:sldChg chg="modSp">
        <pc:chgData name="Alejandro Paolini Godoy" userId="c3a6e11a-e51d-46b0-a788-b09d2b3af6f8" providerId="ADAL" clId="{4D9D5444-7A09-4B43-AFD1-912A6FA830D4}" dt="2019-03-09T21:10:12.060" v="171" actId="13238"/>
        <pc:sldMkLst>
          <pc:docMk/>
          <pc:sldMk cId="1076204750" sldId="285"/>
        </pc:sldMkLst>
        <pc:spChg chg="mod">
          <ac:chgData name="Alejandro Paolini Godoy" userId="c3a6e11a-e51d-46b0-a788-b09d2b3af6f8" providerId="ADAL" clId="{4D9D5444-7A09-4B43-AFD1-912A6FA830D4}" dt="2019-03-09T20:45:21.062" v="3" actId="1076"/>
          <ac:spMkLst>
            <pc:docMk/>
            <pc:sldMk cId="1076204750" sldId="285"/>
            <ac:spMk id="3" creationId="{E9F4DE9B-7305-4F91-B4D2-BFC7F18225B9}"/>
          </ac:spMkLst>
        </pc:spChg>
        <pc:graphicFrameChg chg="mod modGraphic">
          <ac:chgData name="Alejandro Paolini Godoy" userId="c3a6e11a-e51d-46b0-a788-b09d2b3af6f8" providerId="ADAL" clId="{4D9D5444-7A09-4B43-AFD1-912A6FA830D4}" dt="2019-03-09T21:10:12.060" v="171" actId="13238"/>
          <ac:graphicFrameMkLst>
            <pc:docMk/>
            <pc:sldMk cId="1076204750" sldId="285"/>
            <ac:graphicFrameMk id="4" creationId="{4DBBF1A4-6007-4F1E-8691-A59040CD9F74}"/>
          </ac:graphicFrameMkLst>
        </pc:graphicFrameChg>
      </pc:sldChg>
      <pc:sldChg chg="addSp delSp modSp">
        <pc:chgData name="Alejandro Paolini Godoy" userId="c3a6e11a-e51d-46b0-a788-b09d2b3af6f8" providerId="ADAL" clId="{4D9D5444-7A09-4B43-AFD1-912A6FA830D4}" dt="2019-03-10T06:12:44.791" v="4991" actId="313"/>
        <pc:sldMkLst>
          <pc:docMk/>
          <pc:sldMk cId="934864957" sldId="286"/>
        </pc:sldMkLst>
        <pc:spChg chg="add del mod">
          <ac:chgData name="Alejandro Paolini Godoy" userId="c3a6e11a-e51d-46b0-a788-b09d2b3af6f8" providerId="ADAL" clId="{4D9D5444-7A09-4B43-AFD1-912A6FA830D4}" dt="2019-03-10T06:12:44.791" v="4991" actId="313"/>
          <ac:spMkLst>
            <pc:docMk/>
            <pc:sldMk cId="934864957" sldId="286"/>
            <ac:spMk id="3" creationId="{45EA5BFB-22E2-4D9E-8D59-3D5BBAEC964A}"/>
          </ac:spMkLst>
        </pc:spChg>
        <pc:spChg chg="add del">
          <ac:chgData name="Alejandro Paolini Godoy" userId="c3a6e11a-e51d-46b0-a788-b09d2b3af6f8" providerId="ADAL" clId="{4D9D5444-7A09-4B43-AFD1-912A6FA830D4}" dt="2019-03-10T03:44:43.496" v="2832"/>
          <ac:spMkLst>
            <pc:docMk/>
            <pc:sldMk cId="934864957" sldId="286"/>
            <ac:spMk id="4" creationId="{E6D53260-1FB6-4A36-A593-D9BD89B1E16F}"/>
          </ac:spMkLst>
        </pc:spChg>
      </pc:sldChg>
      <pc:sldChg chg="modSp">
        <pc:chgData name="Alejandro Paolini Godoy" userId="c3a6e11a-e51d-46b0-a788-b09d2b3af6f8" providerId="ADAL" clId="{4D9D5444-7A09-4B43-AFD1-912A6FA830D4}" dt="2019-03-10T05:40:27.363" v="4259" actId="20577"/>
        <pc:sldMkLst>
          <pc:docMk/>
          <pc:sldMk cId="1615313693" sldId="290"/>
        </pc:sldMkLst>
        <pc:spChg chg="mod">
          <ac:chgData name="Alejandro Paolini Godoy" userId="c3a6e11a-e51d-46b0-a788-b09d2b3af6f8" providerId="ADAL" clId="{4D9D5444-7A09-4B43-AFD1-912A6FA830D4}" dt="2019-03-10T05:40:27.363" v="4259" actId="20577"/>
          <ac:spMkLst>
            <pc:docMk/>
            <pc:sldMk cId="1615313693" sldId="290"/>
            <ac:spMk id="3" creationId="{B3A5AA76-F479-47B4-9807-CD4714749C5C}"/>
          </ac:spMkLst>
        </pc:spChg>
      </pc:sldChg>
      <pc:sldChg chg="modSp add">
        <pc:chgData name="Alejandro Paolini Godoy" userId="c3a6e11a-e51d-46b0-a788-b09d2b3af6f8" providerId="ADAL" clId="{4D9D5444-7A09-4B43-AFD1-912A6FA830D4}" dt="2019-03-10T05:41:16.734" v="4264" actId="113"/>
        <pc:sldMkLst>
          <pc:docMk/>
          <pc:sldMk cId="3853174851" sldId="294"/>
        </pc:sldMkLst>
        <pc:spChg chg="mod">
          <ac:chgData name="Alejandro Paolini Godoy" userId="c3a6e11a-e51d-46b0-a788-b09d2b3af6f8" providerId="ADAL" clId="{4D9D5444-7A09-4B43-AFD1-912A6FA830D4}" dt="2019-03-09T21:20:53.369" v="569" actId="6549"/>
          <ac:spMkLst>
            <pc:docMk/>
            <pc:sldMk cId="3853174851" sldId="294"/>
            <ac:spMk id="3" creationId="{E9F4DE9B-7305-4F91-B4D2-BFC7F18225B9}"/>
          </ac:spMkLst>
        </pc:spChg>
        <pc:graphicFrameChg chg="mod modGraphic">
          <ac:chgData name="Alejandro Paolini Godoy" userId="c3a6e11a-e51d-46b0-a788-b09d2b3af6f8" providerId="ADAL" clId="{4D9D5444-7A09-4B43-AFD1-912A6FA830D4}" dt="2019-03-10T05:41:16.734" v="4264" actId="113"/>
          <ac:graphicFrameMkLst>
            <pc:docMk/>
            <pc:sldMk cId="3853174851" sldId="294"/>
            <ac:graphicFrameMk id="4" creationId="{4DBBF1A4-6007-4F1E-8691-A59040CD9F74}"/>
          </ac:graphicFrameMkLst>
        </pc:graphicFrameChg>
      </pc:sldChg>
      <pc:sldChg chg="addSp delSp modSp add ord">
        <pc:chgData name="Alejandro Paolini Godoy" userId="c3a6e11a-e51d-46b0-a788-b09d2b3af6f8" providerId="ADAL" clId="{4D9D5444-7A09-4B43-AFD1-912A6FA830D4}" dt="2019-03-10T02:27:44.959" v="1056" actId="478"/>
        <pc:sldMkLst>
          <pc:docMk/>
          <pc:sldMk cId="371047003" sldId="295"/>
        </pc:sldMkLst>
        <pc:spChg chg="mod">
          <ac:chgData name="Alejandro Paolini Godoy" userId="c3a6e11a-e51d-46b0-a788-b09d2b3af6f8" providerId="ADAL" clId="{4D9D5444-7A09-4B43-AFD1-912A6FA830D4}" dt="2019-03-10T02:22:19.387" v="880" actId="20577"/>
          <ac:spMkLst>
            <pc:docMk/>
            <pc:sldMk cId="371047003" sldId="295"/>
            <ac:spMk id="3" creationId="{E9F4DE9B-7305-4F91-B4D2-BFC7F18225B9}"/>
          </ac:spMkLst>
        </pc:spChg>
        <pc:spChg chg="add del mod">
          <ac:chgData name="Alejandro Paolini Godoy" userId="c3a6e11a-e51d-46b0-a788-b09d2b3af6f8" providerId="ADAL" clId="{4D9D5444-7A09-4B43-AFD1-912A6FA830D4}" dt="2019-03-10T02:27:44.959" v="1056" actId="478"/>
          <ac:spMkLst>
            <pc:docMk/>
            <pc:sldMk cId="371047003" sldId="295"/>
            <ac:spMk id="5" creationId="{B0D28DBA-0104-40DF-9C76-1A88BEAEA37C}"/>
          </ac:spMkLst>
        </pc:spChg>
        <pc:graphicFrameChg chg="modGraphic">
          <ac:chgData name="Alejandro Paolini Godoy" userId="c3a6e11a-e51d-46b0-a788-b09d2b3af6f8" providerId="ADAL" clId="{4D9D5444-7A09-4B43-AFD1-912A6FA830D4}" dt="2019-03-10T02:25:20.292" v="1009" actId="20577"/>
          <ac:graphicFrameMkLst>
            <pc:docMk/>
            <pc:sldMk cId="371047003" sldId="295"/>
            <ac:graphicFrameMk id="4" creationId="{4DBBF1A4-6007-4F1E-8691-A59040CD9F74}"/>
          </ac:graphicFrameMkLst>
        </pc:graphicFrameChg>
      </pc:sldChg>
      <pc:sldChg chg="addSp modSp add">
        <pc:chgData name="Alejandro Paolini Godoy" userId="c3a6e11a-e51d-46b0-a788-b09d2b3af6f8" providerId="ADAL" clId="{4D9D5444-7A09-4B43-AFD1-912A6FA830D4}" dt="2019-03-10T02:50:02.081" v="1435" actId="20577"/>
        <pc:sldMkLst>
          <pc:docMk/>
          <pc:sldMk cId="1836291908" sldId="296"/>
        </pc:sldMkLst>
        <pc:spChg chg="mod">
          <ac:chgData name="Alejandro Paolini Godoy" userId="c3a6e11a-e51d-46b0-a788-b09d2b3af6f8" providerId="ADAL" clId="{4D9D5444-7A09-4B43-AFD1-912A6FA830D4}" dt="2019-03-10T02:32:45.271" v="1433" actId="20577"/>
          <ac:spMkLst>
            <pc:docMk/>
            <pc:sldMk cId="1836291908" sldId="296"/>
            <ac:spMk id="2" creationId="{E9985E00-2AAA-4D4C-B1F6-00D71C8B018C}"/>
          </ac:spMkLst>
        </pc:spChg>
        <pc:spChg chg="mod">
          <ac:chgData name="Alejandro Paolini Godoy" userId="c3a6e11a-e51d-46b0-a788-b09d2b3af6f8" providerId="ADAL" clId="{4D9D5444-7A09-4B43-AFD1-912A6FA830D4}" dt="2019-03-10T02:50:02.081" v="1435" actId="20577"/>
          <ac:spMkLst>
            <pc:docMk/>
            <pc:sldMk cId="1836291908" sldId="296"/>
            <ac:spMk id="3" creationId="{87B74523-7A87-4804-B40C-9B03E6404D4E}"/>
          </ac:spMkLst>
        </pc:spChg>
        <pc:picChg chg="add mod">
          <ac:chgData name="Alejandro Paolini Godoy" userId="c3a6e11a-e51d-46b0-a788-b09d2b3af6f8" providerId="ADAL" clId="{4D9D5444-7A09-4B43-AFD1-912A6FA830D4}" dt="2019-03-10T02:30:51.176" v="1201" actId="1076"/>
          <ac:picMkLst>
            <pc:docMk/>
            <pc:sldMk cId="1836291908" sldId="296"/>
            <ac:picMk id="4" creationId="{8AC77D14-9B2B-4C5A-B574-C25673F6740E}"/>
          </ac:picMkLst>
        </pc:picChg>
        <pc:picChg chg="add mod">
          <ac:chgData name="Alejandro Paolini Godoy" userId="c3a6e11a-e51d-46b0-a788-b09d2b3af6f8" providerId="ADAL" clId="{4D9D5444-7A09-4B43-AFD1-912A6FA830D4}" dt="2019-03-10T02:30:56.492" v="1202" actId="1076"/>
          <ac:picMkLst>
            <pc:docMk/>
            <pc:sldMk cId="1836291908" sldId="296"/>
            <ac:picMk id="5" creationId="{B53F179E-64A9-499C-B950-BC91C535A7CF}"/>
          </ac:picMkLst>
        </pc:picChg>
      </pc:sldChg>
      <pc:sldChg chg="addSp modSp add">
        <pc:chgData name="Alejandro Paolini Godoy" userId="c3a6e11a-e51d-46b0-a788-b09d2b3af6f8" providerId="ADAL" clId="{4D9D5444-7A09-4B43-AFD1-912A6FA830D4}" dt="2019-03-10T05:41:43.523" v="4265" actId="20577"/>
        <pc:sldMkLst>
          <pc:docMk/>
          <pc:sldMk cId="1807991492" sldId="297"/>
        </pc:sldMkLst>
        <pc:spChg chg="mod">
          <ac:chgData name="Alejandro Paolini Godoy" userId="c3a6e11a-e51d-46b0-a788-b09d2b3af6f8" providerId="ADAL" clId="{4D9D5444-7A09-4B43-AFD1-912A6FA830D4}" dt="2019-03-10T02:51:17.831" v="1469" actId="20577"/>
          <ac:spMkLst>
            <pc:docMk/>
            <pc:sldMk cId="1807991492" sldId="297"/>
            <ac:spMk id="2" creationId="{3C38C878-62CD-4279-A11E-8F85E9CE4AA9}"/>
          </ac:spMkLst>
        </pc:spChg>
        <pc:spChg chg="mod">
          <ac:chgData name="Alejandro Paolini Godoy" userId="c3a6e11a-e51d-46b0-a788-b09d2b3af6f8" providerId="ADAL" clId="{4D9D5444-7A09-4B43-AFD1-912A6FA830D4}" dt="2019-03-10T05:41:43.523" v="4265" actId="20577"/>
          <ac:spMkLst>
            <pc:docMk/>
            <pc:sldMk cId="1807991492" sldId="297"/>
            <ac:spMk id="3" creationId="{DFCB19E0-F24C-4DE6-A758-F3E5B507C56D}"/>
          </ac:spMkLst>
        </pc:spChg>
        <pc:picChg chg="add mod">
          <ac:chgData name="Alejandro Paolini Godoy" userId="c3a6e11a-e51d-46b0-a788-b09d2b3af6f8" providerId="ADAL" clId="{4D9D5444-7A09-4B43-AFD1-912A6FA830D4}" dt="2019-03-10T03:01:24.256" v="1855" actId="1076"/>
          <ac:picMkLst>
            <pc:docMk/>
            <pc:sldMk cId="1807991492" sldId="297"/>
            <ac:picMk id="4" creationId="{66530D86-AD15-4D20-B75A-7D2D881B2036}"/>
          </ac:picMkLst>
        </pc:picChg>
      </pc:sldChg>
      <pc:sldChg chg="addSp delSp modSp add">
        <pc:chgData name="Alejandro Paolini Godoy" userId="c3a6e11a-e51d-46b0-a788-b09d2b3af6f8" providerId="ADAL" clId="{4D9D5444-7A09-4B43-AFD1-912A6FA830D4}" dt="2019-03-10T03:42:44.402" v="2827" actId="1076"/>
        <pc:sldMkLst>
          <pc:docMk/>
          <pc:sldMk cId="1875831619" sldId="298"/>
        </pc:sldMkLst>
        <pc:spChg chg="mod">
          <ac:chgData name="Alejandro Paolini Godoy" userId="c3a6e11a-e51d-46b0-a788-b09d2b3af6f8" providerId="ADAL" clId="{4D9D5444-7A09-4B43-AFD1-912A6FA830D4}" dt="2019-03-10T03:10:40.429" v="2111" actId="20577"/>
          <ac:spMkLst>
            <pc:docMk/>
            <pc:sldMk cId="1875831619" sldId="298"/>
            <ac:spMk id="2" creationId="{4C446738-639F-4FB2-84A8-1978BC96E7E1}"/>
          </ac:spMkLst>
        </pc:spChg>
        <pc:spChg chg="del">
          <ac:chgData name="Alejandro Paolini Godoy" userId="c3a6e11a-e51d-46b0-a788-b09d2b3af6f8" providerId="ADAL" clId="{4D9D5444-7A09-4B43-AFD1-912A6FA830D4}" dt="2019-03-10T03:12:31.113" v="2116"/>
          <ac:spMkLst>
            <pc:docMk/>
            <pc:sldMk cId="1875831619" sldId="298"/>
            <ac:spMk id="3" creationId="{8A40D42A-85D7-49DF-943D-6AEA5137FFD2}"/>
          </ac:spMkLst>
        </pc:spChg>
        <pc:spChg chg="add mod">
          <ac:chgData name="Alejandro Paolini Godoy" userId="c3a6e11a-e51d-46b0-a788-b09d2b3af6f8" providerId="ADAL" clId="{4D9D5444-7A09-4B43-AFD1-912A6FA830D4}" dt="2019-03-10T03:42:31.564" v="2824" actId="1076"/>
          <ac:spMkLst>
            <pc:docMk/>
            <pc:sldMk cId="1875831619" sldId="298"/>
            <ac:spMk id="6" creationId="{4E8F1C41-D76B-4387-BAEE-130D91AA0781}"/>
          </ac:spMkLst>
        </pc:spChg>
        <pc:spChg chg="add mod">
          <ac:chgData name="Alejandro Paolini Godoy" userId="c3a6e11a-e51d-46b0-a788-b09d2b3af6f8" providerId="ADAL" clId="{4D9D5444-7A09-4B43-AFD1-912A6FA830D4}" dt="2019-03-10T03:42:44.402" v="2827" actId="1076"/>
          <ac:spMkLst>
            <pc:docMk/>
            <pc:sldMk cId="1875831619" sldId="298"/>
            <ac:spMk id="7" creationId="{39B8ECA1-454E-4049-B614-0FCF2C559ABC}"/>
          </ac:spMkLst>
        </pc:spChg>
        <pc:spChg chg="add mod">
          <ac:chgData name="Alejandro Paolini Godoy" userId="c3a6e11a-e51d-46b0-a788-b09d2b3af6f8" providerId="ADAL" clId="{4D9D5444-7A09-4B43-AFD1-912A6FA830D4}" dt="2019-03-10T03:41:57.795" v="2820" actId="20577"/>
          <ac:spMkLst>
            <pc:docMk/>
            <pc:sldMk cId="1875831619" sldId="298"/>
            <ac:spMk id="34" creationId="{B4D7965B-37EB-43AD-A1CE-5CED6EA6113B}"/>
          </ac:spMkLst>
        </pc:spChg>
        <pc:picChg chg="add mod">
          <ac:chgData name="Alejandro Paolini Godoy" userId="c3a6e11a-e51d-46b0-a788-b09d2b3af6f8" providerId="ADAL" clId="{4D9D5444-7A09-4B43-AFD1-912A6FA830D4}" dt="2019-03-10T03:20:44.258" v="2122" actId="1076"/>
          <ac:picMkLst>
            <pc:docMk/>
            <pc:sldMk cId="1875831619" sldId="298"/>
            <ac:picMk id="4" creationId="{F5B257E4-1E48-4050-A211-77605B217136}"/>
          </ac:picMkLst>
        </pc:picChg>
        <pc:picChg chg="add mod">
          <ac:chgData name="Alejandro Paolini Godoy" userId="c3a6e11a-e51d-46b0-a788-b09d2b3af6f8" providerId="ADAL" clId="{4D9D5444-7A09-4B43-AFD1-912A6FA830D4}" dt="2019-03-10T03:21:14.497" v="2125" actId="1076"/>
          <ac:picMkLst>
            <pc:docMk/>
            <pc:sldMk cId="1875831619" sldId="298"/>
            <ac:picMk id="5" creationId="{17EFD254-0004-4B28-A114-C9DE1C172AC1}"/>
          </ac:picMkLst>
        </pc:picChg>
        <pc:picChg chg="add del mod">
          <ac:chgData name="Alejandro Paolini Godoy" userId="c3a6e11a-e51d-46b0-a788-b09d2b3af6f8" providerId="ADAL" clId="{4D9D5444-7A09-4B43-AFD1-912A6FA830D4}" dt="2019-03-10T03:30:53.533" v="2422" actId="478"/>
          <ac:picMkLst>
            <pc:docMk/>
            <pc:sldMk cId="1875831619" sldId="298"/>
            <ac:picMk id="9" creationId="{2B796182-4732-43B1-9ECC-24DBFB9AB384}"/>
          </ac:picMkLst>
        </pc:picChg>
        <pc:picChg chg="add del mod">
          <ac:chgData name="Alejandro Paolini Godoy" userId="c3a6e11a-e51d-46b0-a788-b09d2b3af6f8" providerId="ADAL" clId="{4D9D5444-7A09-4B43-AFD1-912A6FA830D4}" dt="2019-03-10T03:33:45.711" v="2442" actId="478"/>
          <ac:picMkLst>
            <pc:docMk/>
            <pc:sldMk cId="1875831619" sldId="298"/>
            <ac:picMk id="17" creationId="{66400899-3919-4F22-9321-0412BC205F84}"/>
          </ac:picMkLst>
        </pc:picChg>
        <pc:picChg chg="add del mod">
          <ac:chgData name="Alejandro Paolini Godoy" userId="c3a6e11a-e51d-46b0-a788-b09d2b3af6f8" providerId="ADAL" clId="{4D9D5444-7A09-4B43-AFD1-912A6FA830D4}" dt="2019-03-10T03:33:46.821" v="2443" actId="478"/>
          <ac:picMkLst>
            <pc:docMk/>
            <pc:sldMk cId="1875831619" sldId="298"/>
            <ac:picMk id="19" creationId="{8578AA6E-4608-4F6C-A1DB-205004DAFADC}"/>
          </ac:picMkLst>
        </pc:picChg>
        <pc:cxnChg chg="add del mod">
          <ac:chgData name="Alejandro Paolini Godoy" userId="c3a6e11a-e51d-46b0-a788-b09d2b3af6f8" providerId="ADAL" clId="{4D9D5444-7A09-4B43-AFD1-912A6FA830D4}" dt="2019-03-10T03:31:15.315" v="2426" actId="478"/>
          <ac:cxnSpMkLst>
            <pc:docMk/>
            <pc:sldMk cId="1875831619" sldId="298"/>
            <ac:cxnSpMk id="11" creationId="{14369A99-983B-4D1C-9CD9-095BA743C53D}"/>
          </ac:cxnSpMkLst>
        </pc:cxnChg>
        <pc:cxnChg chg="add del mod">
          <ac:chgData name="Alejandro Paolini Godoy" userId="c3a6e11a-e51d-46b0-a788-b09d2b3af6f8" providerId="ADAL" clId="{4D9D5444-7A09-4B43-AFD1-912A6FA830D4}" dt="2019-03-10T03:32:21.965" v="2428" actId="478"/>
          <ac:cxnSpMkLst>
            <pc:docMk/>
            <pc:sldMk cId="1875831619" sldId="298"/>
            <ac:cxnSpMk id="15" creationId="{9263938C-A184-4A69-B0CE-D9F101168C1D}"/>
          </ac:cxnSpMkLst>
        </pc:cxnChg>
        <pc:cxnChg chg="add mod">
          <ac:chgData name="Alejandro Paolini Godoy" userId="c3a6e11a-e51d-46b0-a788-b09d2b3af6f8" providerId="ADAL" clId="{4D9D5444-7A09-4B43-AFD1-912A6FA830D4}" dt="2019-03-10T03:36:42.532" v="2462" actId="208"/>
          <ac:cxnSpMkLst>
            <pc:docMk/>
            <pc:sldMk cId="1875831619" sldId="298"/>
            <ac:cxnSpMk id="21" creationId="{BF7CB34B-825B-4AEA-B582-3209B7B9A873}"/>
          </ac:cxnSpMkLst>
        </pc:cxnChg>
        <pc:cxnChg chg="add mod">
          <ac:chgData name="Alejandro Paolini Godoy" userId="c3a6e11a-e51d-46b0-a788-b09d2b3af6f8" providerId="ADAL" clId="{4D9D5444-7A09-4B43-AFD1-912A6FA830D4}" dt="2019-03-10T03:42:34.349" v="2825" actId="14100"/>
          <ac:cxnSpMkLst>
            <pc:docMk/>
            <pc:sldMk cId="1875831619" sldId="298"/>
            <ac:cxnSpMk id="29" creationId="{DDDB077F-5F3B-4291-AE58-B216BCFC4272}"/>
          </ac:cxnSpMkLst>
        </pc:cxnChg>
      </pc:sldChg>
      <pc:sldChg chg="addSp modSp add">
        <pc:chgData name="Alejandro Paolini Godoy" userId="c3a6e11a-e51d-46b0-a788-b09d2b3af6f8" providerId="ADAL" clId="{4D9D5444-7A09-4B43-AFD1-912A6FA830D4}" dt="2019-03-10T03:43:02.752" v="2829" actId="2711"/>
        <pc:sldMkLst>
          <pc:docMk/>
          <pc:sldMk cId="80370939" sldId="299"/>
        </pc:sldMkLst>
        <pc:spChg chg="mod">
          <ac:chgData name="Alejandro Paolini Godoy" userId="c3a6e11a-e51d-46b0-a788-b09d2b3af6f8" providerId="ADAL" clId="{4D9D5444-7A09-4B43-AFD1-912A6FA830D4}" dt="2019-03-10T03:43:02.752" v="2829" actId="2711"/>
          <ac:spMkLst>
            <pc:docMk/>
            <pc:sldMk cId="80370939" sldId="299"/>
            <ac:spMk id="6" creationId="{4E8F1C41-D76B-4387-BAEE-130D91AA0781}"/>
          </ac:spMkLst>
        </pc:spChg>
        <pc:spChg chg="mod">
          <ac:chgData name="Alejandro Paolini Godoy" userId="c3a6e11a-e51d-46b0-a788-b09d2b3af6f8" providerId="ADAL" clId="{4D9D5444-7A09-4B43-AFD1-912A6FA830D4}" dt="2019-03-10T03:42:55.177" v="2828" actId="2711"/>
          <ac:spMkLst>
            <pc:docMk/>
            <pc:sldMk cId="80370939" sldId="299"/>
            <ac:spMk id="7" creationId="{39B8ECA1-454E-4049-B614-0FCF2C559ABC}"/>
          </ac:spMkLst>
        </pc:spChg>
        <pc:spChg chg="add">
          <ac:chgData name="Alejandro Paolini Godoy" userId="c3a6e11a-e51d-46b0-a788-b09d2b3af6f8" providerId="ADAL" clId="{4D9D5444-7A09-4B43-AFD1-912A6FA830D4}" dt="2019-03-10T03:42:05.035" v="2821"/>
          <ac:spMkLst>
            <pc:docMk/>
            <pc:sldMk cId="80370939" sldId="299"/>
            <ac:spMk id="10" creationId="{19CDA309-C916-4EA9-8C80-8F075585A880}"/>
          </ac:spMkLst>
        </pc:spChg>
        <pc:cxnChg chg="mod">
          <ac:chgData name="Alejandro Paolini Godoy" userId="c3a6e11a-e51d-46b0-a788-b09d2b3af6f8" providerId="ADAL" clId="{4D9D5444-7A09-4B43-AFD1-912A6FA830D4}" dt="2019-03-10T03:37:38.540" v="2509" actId="1076"/>
          <ac:cxnSpMkLst>
            <pc:docMk/>
            <pc:sldMk cId="80370939" sldId="299"/>
            <ac:cxnSpMk id="21" creationId="{BF7CB34B-825B-4AEA-B582-3209B7B9A873}"/>
          </ac:cxnSpMkLst>
        </pc:cxnChg>
        <pc:cxnChg chg="mod">
          <ac:chgData name="Alejandro Paolini Godoy" userId="c3a6e11a-e51d-46b0-a788-b09d2b3af6f8" providerId="ADAL" clId="{4D9D5444-7A09-4B43-AFD1-912A6FA830D4}" dt="2019-03-10T03:37:32.074" v="2508" actId="14100"/>
          <ac:cxnSpMkLst>
            <pc:docMk/>
            <pc:sldMk cId="80370939" sldId="299"/>
            <ac:cxnSpMk id="29" creationId="{DDDB077F-5F3B-4291-AE58-B216BCFC4272}"/>
          </ac:cxnSpMkLst>
        </pc:cxnChg>
      </pc:sldChg>
      <pc:sldChg chg="addSp delSp modSp add">
        <pc:chgData name="Alejandro Paolini Godoy" userId="c3a6e11a-e51d-46b0-a788-b09d2b3af6f8" providerId="ADAL" clId="{4D9D5444-7A09-4B43-AFD1-912A6FA830D4}" dt="2019-03-10T03:43:14.651" v="2830" actId="2711"/>
        <pc:sldMkLst>
          <pc:docMk/>
          <pc:sldMk cId="3359762311" sldId="300"/>
        </pc:sldMkLst>
        <pc:spChg chg="mod">
          <ac:chgData name="Alejandro Paolini Godoy" userId="c3a6e11a-e51d-46b0-a788-b09d2b3af6f8" providerId="ADAL" clId="{4D9D5444-7A09-4B43-AFD1-912A6FA830D4}" dt="2019-03-10T03:43:14.651" v="2830" actId="2711"/>
          <ac:spMkLst>
            <pc:docMk/>
            <pc:sldMk cId="3359762311" sldId="300"/>
            <ac:spMk id="6" creationId="{4E8F1C41-D76B-4387-BAEE-130D91AA0781}"/>
          </ac:spMkLst>
        </pc:spChg>
        <pc:spChg chg="del">
          <ac:chgData name="Alejandro Paolini Godoy" userId="c3a6e11a-e51d-46b0-a788-b09d2b3af6f8" providerId="ADAL" clId="{4D9D5444-7A09-4B43-AFD1-912A6FA830D4}" dt="2019-03-10T03:41:01.074" v="2804" actId="478"/>
          <ac:spMkLst>
            <pc:docMk/>
            <pc:sldMk cId="3359762311" sldId="300"/>
            <ac:spMk id="7" creationId="{39B8ECA1-454E-4049-B614-0FCF2C559ABC}"/>
          </ac:spMkLst>
        </pc:spChg>
        <pc:spChg chg="add">
          <ac:chgData name="Alejandro Paolini Godoy" userId="c3a6e11a-e51d-46b0-a788-b09d2b3af6f8" providerId="ADAL" clId="{4D9D5444-7A09-4B43-AFD1-912A6FA830D4}" dt="2019-03-10T03:42:06.396" v="2822"/>
          <ac:spMkLst>
            <pc:docMk/>
            <pc:sldMk cId="3359762311" sldId="300"/>
            <ac:spMk id="11" creationId="{E9E95448-1DEC-4515-940D-AFF2F47F846B}"/>
          </ac:spMkLst>
        </pc:spChg>
        <pc:cxnChg chg="del mod">
          <ac:chgData name="Alejandro Paolini Godoy" userId="c3a6e11a-e51d-46b0-a788-b09d2b3af6f8" providerId="ADAL" clId="{4D9D5444-7A09-4B43-AFD1-912A6FA830D4}" dt="2019-03-10T03:41:02.008" v="2805" actId="478"/>
          <ac:cxnSpMkLst>
            <pc:docMk/>
            <pc:sldMk cId="3359762311" sldId="300"/>
            <ac:cxnSpMk id="21" creationId="{BF7CB34B-825B-4AEA-B582-3209B7B9A873}"/>
          </ac:cxnSpMkLst>
        </pc:cxnChg>
        <pc:cxnChg chg="mod">
          <ac:chgData name="Alejandro Paolini Godoy" userId="c3a6e11a-e51d-46b0-a788-b09d2b3af6f8" providerId="ADAL" clId="{4D9D5444-7A09-4B43-AFD1-912A6FA830D4}" dt="2019-03-10T03:43:14.651" v="2830" actId="2711"/>
          <ac:cxnSpMkLst>
            <pc:docMk/>
            <pc:sldMk cId="3359762311" sldId="300"/>
            <ac:cxnSpMk id="29" creationId="{DDDB077F-5F3B-4291-AE58-B216BCFC4272}"/>
          </ac:cxnSpMkLst>
        </pc:cxnChg>
      </pc:sldChg>
      <pc:sldChg chg="addSp delSp modSp add">
        <pc:chgData name="Alejandro Paolini Godoy" userId="c3a6e11a-e51d-46b0-a788-b09d2b3af6f8" providerId="ADAL" clId="{4D9D5444-7A09-4B43-AFD1-912A6FA830D4}" dt="2019-03-10T05:54:14.749" v="4425" actId="1076"/>
        <pc:sldMkLst>
          <pc:docMk/>
          <pc:sldMk cId="280216762" sldId="301"/>
        </pc:sldMkLst>
        <pc:spChg chg="mod">
          <ac:chgData name="Alejandro Paolini Godoy" userId="c3a6e11a-e51d-46b0-a788-b09d2b3af6f8" providerId="ADAL" clId="{4D9D5444-7A09-4B43-AFD1-912A6FA830D4}" dt="2019-03-10T05:34:06.528" v="4174" actId="20577"/>
          <ac:spMkLst>
            <pc:docMk/>
            <pc:sldMk cId="280216762" sldId="301"/>
            <ac:spMk id="2" creationId="{7D846A89-C8F8-473B-9D4C-E1676D20C44A}"/>
          </ac:spMkLst>
        </pc:spChg>
        <pc:spChg chg="mod">
          <ac:chgData name="Alejandro Paolini Godoy" userId="c3a6e11a-e51d-46b0-a788-b09d2b3af6f8" providerId="ADAL" clId="{4D9D5444-7A09-4B43-AFD1-912A6FA830D4}" dt="2019-03-10T04:54:06.544" v="2882" actId="20577"/>
          <ac:spMkLst>
            <pc:docMk/>
            <pc:sldMk cId="280216762" sldId="301"/>
            <ac:spMk id="3" creationId="{ED3D9EB4-F517-4DA6-B66F-41D50EAB249C}"/>
          </ac:spMkLst>
        </pc:spChg>
        <pc:spChg chg="add mod">
          <ac:chgData name="Alejandro Paolini Godoy" userId="c3a6e11a-e51d-46b0-a788-b09d2b3af6f8" providerId="ADAL" clId="{4D9D5444-7A09-4B43-AFD1-912A6FA830D4}" dt="2019-03-10T05:54:14.749" v="4425" actId="1076"/>
          <ac:spMkLst>
            <pc:docMk/>
            <pc:sldMk cId="280216762" sldId="301"/>
            <ac:spMk id="5" creationId="{54CCD10F-7C3B-45AB-AEBA-F65D19CC2C74}"/>
          </ac:spMkLst>
        </pc:spChg>
        <pc:spChg chg="add mod">
          <ac:chgData name="Alejandro Paolini Godoy" userId="c3a6e11a-e51d-46b0-a788-b09d2b3af6f8" providerId="ADAL" clId="{4D9D5444-7A09-4B43-AFD1-912A6FA830D4}" dt="2019-03-10T05:05:23.634" v="3439" actId="14100"/>
          <ac:spMkLst>
            <pc:docMk/>
            <pc:sldMk cId="280216762" sldId="301"/>
            <ac:spMk id="7" creationId="{32EFAEF8-D53C-4C1D-924D-3BF2A34511D9}"/>
          </ac:spMkLst>
        </pc:spChg>
        <pc:spChg chg="add mod">
          <ac:chgData name="Alejandro Paolini Godoy" userId="c3a6e11a-e51d-46b0-a788-b09d2b3af6f8" providerId="ADAL" clId="{4D9D5444-7A09-4B43-AFD1-912A6FA830D4}" dt="2019-03-10T05:05:15.254" v="3437" actId="14100"/>
          <ac:spMkLst>
            <pc:docMk/>
            <pc:sldMk cId="280216762" sldId="301"/>
            <ac:spMk id="10" creationId="{741F7CE8-985F-4BB3-B2A7-68E6116B19B8}"/>
          </ac:spMkLst>
        </pc:spChg>
        <pc:spChg chg="add mod">
          <ac:chgData name="Alejandro Paolini Godoy" userId="c3a6e11a-e51d-46b0-a788-b09d2b3af6f8" providerId="ADAL" clId="{4D9D5444-7A09-4B43-AFD1-912A6FA830D4}" dt="2019-03-10T05:05:47.360" v="3450" actId="1076"/>
          <ac:spMkLst>
            <pc:docMk/>
            <pc:sldMk cId="280216762" sldId="301"/>
            <ac:spMk id="11" creationId="{1C95EC95-54FA-4D91-8D88-9229BBD57766}"/>
          </ac:spMkLst>
        </pc:spChg>
        <pc:spChg chg="add mod">
          <ac:chgData name="Alejandro Paolini Godoy" userId="c3a6e11a-e51d-46b0-a788-b09d2b3af6f8" providerId="ADAL" clId="{4D9D5444-7A09-4B43-AFD1-912A6FA830D4}" dt="2019-03-10T05:44:57.296" v="4279"/>
          <ac:spMkLst>
            <pc:docMk/>
            <pc:sldMk cId="280216762" sldId="301"/>
            <ac:spMk id="12" creationId="{DB04079E-8F6E-491D-B650-A98CE053B8BC}"/>
          </ac:spMkLst>
        </pc:spChg>
        <pc:grpChg chg="add mod ord">
          <ac:chgData name="Alejandro Paolini Godoy" userId="c3a6e11a-e51d-46b0-a788-b09d2b3af6f8" providerId="ADAL" clId="{4D9D5444-7A09-4B43-AFD1-912A6FA830D4}" dt="2019-03-10T05:44:48.120" v="4278" actId="167"/>
          <ac:grpSpMkLst>
            <pc:docMk/>
            <pc:sldMk cId="280216762" sldId="301"/>
            <ac:grpSpMk id="14" creationId="{01B31749-1184-4471-B602-3B5AC5275B10}"/>
          </ac:grpSpMkLst>
        </pc:grpChg>
        <pc:picChg chg="add del mod">
          <ac:chgData name="Alejandro Paolini Godoy" userId="c3a6e11a-e51d-46b0-a788-b09d2b3af6f8" providerId="ADAL" clId="{4D9D5444-7A09-4B43-AFD1-912A6FA830D4}" dt="2019-03-10T05:00:16.763" v="3217" actId="478"/>
          <ac:picMkLst>
            <pc:docMk/>
            <pc:sldMk cId="280216762" sldId="301"/>
            <ac:picMk id="4" creationId="{5B517404-FFA7-4416-86F1-1BD0BD10A7BC}"/>
          </ac:picMkLst>
        </pc:picChg>
        <pc:picChg chg="add mod ord">
          <ac:chgData name="Alejandro Paolini Godoy" userId="c3a6e11a-e51d-46b0-a788-b09d2b3af6f8" providerId="ADAL" clId="{4D9D5444-7A09-4B43-AFD1-912A6FA830D4}" dt="2019-03-10T05:44:35.740" v="4277" actId="164"/>
          <ac:picMkLst>
            <pc:docMk/>
            <pc:sldMk cId="280216762" sldId="301"/>
            <ac:picMk id="6" creationId="{67439A61-ADDE-4B52-B85B-B771C619412B}"/>
          </ac:picMkLst>
        </pc:picChg>
        <pc:picChg chg="add mod ord modCrop">
          <ac:chgData name="Alejandro Paolini Godoy" userId="c3a6e11a-e51d-46b0-a788-b09d2b3af6f8" providerId="ADAL" clId="{4D9D5444-7A09-4B43-AFD1-912A6FA830D4}" dt="2019-03-10T05:44:35.740" v="4277" actId="164"/>
          <ac:picMkLst>
            <pc:docMk/>
            <pc:sldMk cId="280216762" sldId="301"/>
            <ac:picMk id="13" creationId="{B8F2AAAF-1F7E-4C3C-AA17-C97932F11248}"/>
          </ac:picMkLst>
        </pc:picChg>
        <pc:cxnChg chg="add del mod">
          <ac:chgData name="Alejandro Paolini Godoy" userId="c3a6e11a-e51d-46b0-a788-b09d2b3af6f8" providerId="ADAL" clId="{4D9D5444-7A09-4B43-AFD1-912A6FA830D4}" dt="2019-03-10T05:04:35.430" v="3430" actId="478"/>
          <ac:cxnSpMkLst>
            <pc:docMk/>
            <pc:sldMk cId="280216762" sldId="301"/>
            <ac:cxnSpMk id="9" creationId="{EE4DD4A3-E8CD-4844-ADC8-FD1FF772332B}"/>
          </ac:cxnSpMkLst>
        </pc:cxnChg>
      </pc:sldChg>
      <pc:sldChg chg="addSp delSp modSp add">
        <pc:chgData name="Alejandro Paolini Godoy" userId="c3a6e11a-e51d-46b0-a788-b09d2b3af6f8" providerId="ADAL" clId="{4D9D5444-7A09-4B43-AFD1-912A6FA830D4}" dt="2019-03-10T05:35:01.583" v="4206" actId="1036"/>
        <pc:sldMkLst>
          <pc:docMk/>
          <pc:sldMk cId="2264046596" sldId="302"/>
        </pc:sldMkLst>
        <pc:spChg chg="mod">
          <ac:chgData name="Alejandro Paolini Godoy" userId="c3a6e11a-e51d-46b0-a788-b09d2b3af6f8" providerId="ADAL" clId="{4D9D5444-7A09-4B43-AFD1-912A6FA830D4}" dt="2019-03-10T05:11:18.590" v="3495" actId="20577"/>
          <ac:spMkLst>
            <pc:docMk/>
            <pc:sldMk cId="2264046596" sldId="302"/>
            <ac:spMk id="2" creationId="{356E761F-351F-451C-8EB9-D6C71FE34DE1}"/>
          </ac:spMkLst>
        </pc:spChg>
        <pc:spChg chg="mod">
          <ac:chgData name="Alejandro Paolini Godoy" userId="c3a6e11a-e51d-46b0-a788-b09d2b3af6f8" providerId="ADAL" clId="{4D9D5444-7A09-4B43-AFD1-912A6FA830D4}" dt="2019-03-10T05:34:44.191" v="4175" actId="20577"/>
          <ac:spMkLst>
            <pc:docMk/>
            <pc:sldMk cId="2264046596" sldId="302"/>
            <ac:spMk id="3" creationId="{257A62BF-7802-4C3A-B30D-BE79857B3258}"/>
          </ac:spMkLst>
        </pc:spChg>
        <pc:spChg chg="add mod">
          <ac:chgData name="Alejandro Paolini Godoy" userId="c3a6e11a-e51d-46b0-a788-b09d2b3af6f8" providerId="ADAL" clId="{4D9D5444-7A09-4B43-AFD1-912A6FA830D4}" dt="2019-03-10T05:35:01.583" v="4206" actId="1036"/>
          <ac:spMkLst>
            <pc:docMk/>
            <pc:sldMk cId="2264046596" sldId="302"/>
            <ac:spMk id="7" creationId="{2E74D4E9-8BA9-406D-85E9-F44AC98C9A29}"/>
          </ac:spMkLst>
        </pc:spChg>
        <pc:spChg chg="add del mod">
          <ac:chgData name="Alejandro Paolini Godoy" userId="c3a6e11a-e51d-46b0-a788-b09d2b3af6f8" providerId="ADAL" clId="{4D9D5444-7A09-4B43-AFD1-912A6FA830D4}" dt="2019-03-10T05:21:55.909" v="3835" actId="478"/>
          <ac:spMkLst>
            <pc:docMk/>
            <pc:sldMk cId="2264046596" sldId="302"/>
            <ac:spMk id="8" creationId="{0D05F345-856E-4559-A319-F728CAA98F7D}"/>
          </ac:spMkLst>
        </pc:spChg>
        <pc:picChg chg="add mod">
          <ac:chgData name="Alejandro Paolini Godoy" userId="c3a6e11a-e51d-46b0-a788-b09d2b3af6f8" providerId="ADAL" clId="{4D9D5444-7A09-4B43-AFD1-912A6FA830D4}" dt="2019-03-10T05:35:01.583" v="4206" actId="1036"/>
          <ac:picMkLst>
            <pc:docMk/>
            <pc:sldMk cId="2264046596" sldId="302"/>
            <ac:picMk id="4" creationId="{A5933E83-4EDC-44B3-8AAF-887CBF6C7CF1}"/>
          </ac:picMkLst>
        </pc:picChg>
        <pc:picChg chg="add mod modCrop">
          <ac:chgData name="Alejandro Paolini Godoy" userId="c3a6e11a-e51d-46b0-a788-b09d2b3af6f8" providerId="ADAL" clId="{4D9D5444-7A09-4B43-AFD1-912A6FA830D4}" dt="2019-03-10T05:35:01.583" v="4206" actId="1036"/>
          <ac:picMkLst>
            <pc:docMk/>
            <pc:sldMk cId="2264046596" sldId="302"/>
            <ac:picMk id="6" creationId="{80FA788A-C0D7-4C3D-9BBA-A02118B237BD}"/>
          </ac:picMkLst>
        </pc:picChg>
      </pc:sldChg>
      <pc:sldChg chg="addSp delSp modSp add">
        <pc:chgData name="Alejandro Paolini Godoy" userId="c3a6e11a-e51d-46b0-a788-b09d2b3af6f8" providerId="ADAL" clId="{4D9D5444-7A09-4B43-AFD1-912A6FA830D4}" dt="2019-03-10T05:36:01.494" v="4254" actId="1037"/>
        <pc:sldMkLst>
          <pc:docMk/>
          <pc:sldMk cId="2684119213" sldId="303"/>
        </pc:sldMkLst>
        <pc:spChg chg="mod ord">
          <ac:chgData name="Alejandro Paolini Godoy" userId="c3a6e11a-e51d-46b0-a788-b09d2b3af6f8" providerId="ADAL" clId="{4D9D5444-7A09-4B43-AFD1-912A6FA830D4}" dt="2019-03-10T05:35:29.945" v="4208" actId="167"/>
          <ac:spMkLst>
            <pc:docMk/>
            <pc:sldMk cId="2684119213" sldId="303"/>
            <ac:spMk id="3" creationId="{257A62BF-7802-4C3A-B30D-BE79857B3258}"/>
          </ac:spMkLst>
        </pc:spChg>
        <pc:spChg chg="mod">
          <ac:chgData name="Alejandro Paolini Godoy" userId="c3a6e11a-e51d-46b0-a788-b09d2b3af6f8" providerId="ADAL" clId="{4D9D5444-7A09-4B43-AFD1-912A6FA830D4}" dt="2019-03-10T05:36:01.494" v="4254" actId="1037"/>
          <ac:spMkLst>
            <pc:docMk/>
            <pc:sldMk cId="2684119213" sldId="303"/>
            <ac:spMk id="7" creationId="{2E74D4E9-8BA9-406D-85E9-F44AC98C9A29}"/>
          </ac:spMkLst>
        </pc:spChg>
        <pc:picChg chg="del">
          <ac:chgData name="Alejandro Paolini Godoy" userId="c3a6e11a-e51d-46b0-a788-b09d2b3af6f8" providerId="ADAL" clId="{4D9D5444-7A09-4B43-AFD1-912A6FA830D4}" dt="2019-03-10T05:24:36.936" v="3876" actId="478"/>
          <ac:picMkLst>
            <pc:docMk/>
            <pc:sldMk cId="2684119213" sldId="303"/>
            <ac:picMk id="4" creationId="{A5933E83-4EDC-44B3-8AAF-887CBF6C7CF1}"/>
          </ac:picMkLst>
        </pc:picChg>
        <pc:picChg chg="add mod ord">
          <ac:chgData name="Alejandro Paolini Godoy" userId="c3a6e11a-e51d-46b0-a788-b09d2b3af6f8" providerId="ADAL" clId="{4D9D5444-7A09-4B43-AFD1-912A6FA830D4}" dt="2019-03-10T05:36:01.494" v="4254" actId="1037"/>
          <ac:picMkLst>
            <pc:docMk/>
            <pc:sldMk cId="2684119213" sldId="303"/>
            <ac:picMk id="5" creationId="{263E9CD5-17D2-498F-AE6E-162F8DC5A428}"/>
          </ac:picMkLst>
        </pc:picChg>
        <pc:picChg chg="mod modCrop">
          <ac:chgData name="Alejandro Paolini Godoy" userId="c3a6e11a-e51d-46b0-a788-b09d2b3af6f8" providerId="ADAL" clId="{4D9D5444-7A09-4B43-AFD1-912A6FA830D4}" dt="2019-03-10T05:36:01.494" v="4254" actId="1037"/>
          <ac:picMkLst>
            <pc:docMk/>
            <pc:sldMk cId="2684119213" sldId="303"/>
            <ac:picMk id="6" creationId="{80FA788A-C0D7-4C3D-9BBA-A02118B237BD}"/>
          </ac:picMkLst>
        </pc:picChg>
      </pc:sldChg>
      <pc:sldChg chg="addSp modSp add ord">
        <pc:chgData name="Alejandro Paolini Godoy" userId="c3a6e11a-e51d-46b0-a788-b09d2b3af6f8" providerId="ADAL" clId="{4D9D5444-7A09-4B43-AFD1-912A6FA830D4}" dt="2019-03-10T05:54:42.481" v="4426" actId="20577"/>
        <pc:sldMkLst>
          <pc:docMk/>
          <pc:sldMk cId="994216220" sldId="304"/>
        </pc:sldMkLst>
        <pc:spChg chg="mod">
          <ac:chgData name="Alejandro Paolini Godoy" userId="c3a6e11a-e51d-46b0-a788-b09d2b3af6f8" providerId="ADAL" clId="{4D9D5444-7A09-4B43-AFD1-912A6FA830D4}" dt="2019-03-10T05:27:04.527" v="4006" actId="20577"/>
          <ac:spMkLst>
            <pc:docMk/>
            <pc:sldMk cId="994216220" sldId="304"/>
            <ac:spMk id="2" creationId="{051C1AF5-1F35-4C62-A73D-152D8FBE4FA1}"/>
          </ac:spMkLst>
        </pc:spChg>
        <pc:spChg chg="mod">
          <ac:chgData name="Alejandro Paolini Godoy" userId="c3a6e11a-e51d-46b0-a788-b09d2b3af6f8" providerId="ADAL" clId="{4D9D5444-7A09-4B43-AFD1-912A6FA830D4}" dt="2019-03-10T05:54:42.481" v="4426" actId="20577"/>
          <ac:spMkLst>
            <pc:docMk/>
            <pc:sldMk cId="994216220" sldId="304"/>
            <ac:spMk id="3" creationId="{B029BC06-F91E-4E3D-A5DA-5421B78F8F76}"/>
          </ac:spMkLst>
        </pc:spChg>
        <pc:picChg chg="add mod">
          <ac:chgData name="Alejandro Paolini Godoy" userId="c3a6e11a-e51d-46b0-a788-b09d2b3af6f8" providerId="ADAL" clId="{4D9D5444-7A09-4B43-AFD1-912A6FA830D4}" dt="2019-03-10T05:39:51.818" v="4258" actId="1076"/>
          <ac:picMkLst>
            <pc:docMk/>
            <pc:sldMk cId="994216220" sldId="304"/>
            <ac:picMk id="4" creationId="{967FE98D-B53B-4129-9AA7-B0F3460AFD3D}"/>
          </ac:picMkLst>
        </pc:picChg>
      </pc:sldChg>
      <pc:sldChg chg="modSp add">
        <pc:chgData name="Alejandro Paolini Godoy" userId="c3a6e11a-e51d-46b0-a788-b09d2b3af6f8" providerId="ADAL" clId="{4D9D5444-7A09-4B43-AFD1-912A6FA830D4}" dt="2019-03-10T05:56:57.891" v="4431" actId="20577"/>
        <pc:sldMkLst>
          <pc:docMk/>
          <pc:sldMk cId="3468567752" sldId="305"/>
        </pc:sldMkLst>
        <pc:spChg chg="mod">
          <ac:chgData name="Alejandro Paolini Godoy" userId="c3a6e11a-e51d-46b0-a788-b09d2b3af6f8" providerId="ADAL" clId="{4D9D5444-7A09-4B43-AFD1-912A6FA830D4}" dt="2019-03-10T05:56:57.891" v="4431" actId="20577"/>
          <ac:spMkLst>
            <pc:docMk/>
            <pc:sldMk cId="3468567752" sldId="305"/>
            <ac:spMk id="2" creationId="{CC4345EF-F3D5-419B-8ED1-6AC30970C5FB}"/>
          </ac:spMkLst>
        </pc:spChg>
        <pc:spChg chg="mod">
          <ac:chgData name="Alejandro Paolini Godoy" userId="c3a6e11a-e51d-46b0-a788-b09d2b3af6f8" providerId="ADAL" clId="{4D9D5444-7A09-4B43-AFD1-912A6FA830D4}" dt="2019-03-10T05:55:28.438" v="4428" actId="6549"/>
          <ac:spMkLst>
            <pc:docMk/>
            <pc:sldMk cId="3468567752" sldId="305"/>
            <ac:spMk id="3" creationId="{94A38FE6-440C-4583-A351-7751F646A05A}"/>
          </ac:spMkLst>
        </pc:spChg>
      </pc:sldChg>
      <pc:sldChg chg="modSp add">
        <pc:chgData name="Alejandro Paolini Godoy" userId="c3a6e11a-e51d-46b0-a788-b09d2b3af6f8" providerId="ADAL" clId="{4D9D5444-7A09-4B43-AFD1-912A6FA830D4}" dt="2019-03-10T06:14:24.078" v="5003" actId="20577"/>
        <pc:sldMkLst>
          <pc:docMk/>
          <pc:sldMk cId="3984636059" sldId="306"/>
        </pc:sldMkLst>
        <pc:spChg chg="mod">
          <ac:chgData name="Alejandro Paolini Godoy" userId="c3a6e11a-e51d-46b0-a788-b09d2b3af6f8" providerId="ADAL" clId="{4D9D5444-7A09-4B43-AFD1-912A6FA830D4}" dt="2019-03-10T05:57:08.659" v="4443" actId="20577"/>
          <ac:spMkLst>
            <pc:docMk/>
            <pc:sldMk cId="3984636059" sldId="306"/>
            <ac:spMk id="2" creationId="{CC4345EF-F3D5-419B-8ED1-6AC30970C5FB}"/>
          </ac:spMkLst>
        </pc:spChg>
        <pc:spChg chg="mod">
          <ac:chgData name="Alejandro Paolini Godoy" userId="c3a6e11a-e51d-46b0-a788-b09d2b3af6f8" providerId="ADAL" clId="{4D9D5444-7A09-4B43-AFD1-912A6FA830D4}" dt="2019-03-10T06:14:24.078" v="5003" actId="20577"/>
          <ac:spMkLst>
            <pc:docMk/>
            <pc:sldMk cId="3984636059" sldId="306"/>
            <ac:spMk id="3" creationId="{94A38FE6-440C-4583-A351-7751F646A05A}"/>
          </ac:spMkLst>
        </pc:spChg>
      </pc:sldChg>
      <pc:sldChg chg="addSp delSp modSp add modNotesTx">
        <pc:chgData name="Alejandro Paolini Godoy" userId="c3a6e11a-e51d-46b0-a788-b09d2b3af6f8" providerId="ADAL" clId="{4D9D5444-7A09-4B43-AFD1-912A6FA830D4}" dt="2019-03-10T06:07:01.222" v="4879" actId="27636"/>
        <pc:sldMkLst>
          <pc:docMk/>
          <pc:sldMk cId="2664333808" sldId="307"/>
        </pc:sldMkLst>
        <pc:spChg chg="mod">
          <ac:chgData name="Alejandro Paolini Godoy" userId="c3a6e11a-e51d-46b0-a788-b09d2b3af6f8" providerId="ADAL" clId="{4D9D5444-7A09-4B43-AFD1-912A6FA830D4}" dt="2019-03-10T05:57:23.658" v="4456" actId="20577"/>
          <ac:spMkLst>
            <pc:docMk/>
            <pc:sldMk cId="2664333808" sldId="307"/>
            <ac:spMk id="2" creationId="{CC4345EF-F3D5-419B-8ED1-6AC30970C5FB}"/>
          </ac:spMkLst>
        </pc:spChg>
        <pc:spChg chg="mod">
          <ac:chgData name="Alejandro Paolini Godoy" userId="c3a6e11a-e51d-46b0-a788-b09d2b3af6f8" providerId="ADAL" clId="{4D9D5444-7A09-4B43-AFD1-912A6FA830D4}" dt="2019-03-10T06:07:01.222" v="4879" actId="27636"/>
          <ac:spMkLst>
            <pc:docMk/>
            <pc:sldMk cId="2664333808" sldId="307"/>
            <ac:spMk id="3" creationId="{94A38FE6-440C-4583-A351-7751F646A05A}"/>
          </ac:spMkLst>
        </pc:spChg>
        <pc:spChg chg="mod">
          <ac:chgData name="Alejandro Paolini Godoy" userId="c3a6e11a-e51d-46b0-a788-b09d2b3af6f8" providerId="ADAL" clId="{4D9D5444-7A09-4B43-AFD1-912A6FA830D4}" dt="2019-03-10T06:06:30.359" v="4869" actId="1076"/>
          <ac:spMkLst>
            <pc:docMk/>
            <pc:sldMk cId="2664333808" sldId="307"/>
            <ac:spMk id="4" creationId="{98052A02-85FE-4CF2-87BB-237F1CD55D13}"/>
          </ac:spMkLst>
        </pc:spChg>
        <pc:spChg chg="add del mod">
          <ac:chgData name="Alejandro Paolini Godoy" userId="c3a6e11a-e51d-46b0-a788-b09d2b3af6f8" providerId="ADAL" clId="{4D9D5444-7A09-4B43-AFD1-912A6FA830D4}" dt="2019-03-10T06:01:39.609" v="4539" actId="478"/>
          <ac:spMkLst>
            <pc:docMk/>
            <pc:sldMk cId="2664333808" sldId="307"/>
            <ac:spMk id="5" creationId="{B4BF22A7-C88B-4C5A-AE46-326E12E48A68}"/>
          </ac:spMkLst>
        </pc:spChg>
      </pc:sldChg>
      <pc:sldChg chg="addSp modSp add">
        <pc:chgData name="Alejandro Paolini Godoy" userId="c3a6e11a-e51d-46b0-a788-b09d2b3af6f8" providerId="ADAL" clId="{4D9D5444-7A09-4B43-AFD1-912A6FA830D4}" dt="2019-03-10T06:10:21.176" v="4975" actId="1076"/>
        <pc:sldMkLst>
          <pc:docMk/>
          <pc:sldMk cId="2860268942" sldId="308"/>
        </pc:sldMkLst>
        <pc:spChg chg="mod">
          <ac:chgData name="Alejandro Paolini Godoy" userId="c3a6e11a-e51d-46b0-a788-b09d2b3af6f8" providerId="ADAL" clId="{4D9D5444-7A09-4B43-AFD1-912A6FA830D4}" dt="2019-03-10T06:00:15.151" v="4537" actId="20577"/>
          <ac:spMkLst>
            <pc:docMk/>
            <pc:sldMk cId="2860268942" sldId="308"/>
            <ac:spMk id="2" creationId="{CC4345EF-F3D5-419B-8ED1-6AC30970C5FB}"/>
          </ac:spMkLst>
        </pc:spChg>
        <pc:spChg chg="mod">
          <ac:chgData name="Alejandro Paolini Godoy" userId="c3a6e11a-e51d-46b0-a788-b09d2b3af6f8" providerId="ADAL" clId="{4D9D5444-7A09-4B43-AFD1-912A6FA830D4}" dt="2019-03-10T06:09:55.988" v="4971" actId="6549"/>
          <ac:spMkLst>
            <pc:docMk/>
            <pc:sldMk cId="2860268942" sldId="308"/>
            <ac:spMk id="3" creationId="{94A38FE6-440C-4583-A351-7751F646A05A}"/>
          </ac:spMkLst>
        </pc:spChg>
        <pc:spChg chg="mod">
          <ac:chgData name="Alejandro Paolini Godoy" userId="c3a6e11a-e51d-46b0-a788-b09d2b3af6f8" providerId="ADAL" clId="{4D9D5444-7A09-4B43-AFD1-912A6FA830D4}" dt="2019-03-10T06:08:37.807" v="4949" actId="1076"/>
          <ac:spMkLst>
            <pc:docMk/>
            <pc:sldMk cId="2860268942" sldId="308"/>
            <ac:spMk id="4" creationId="{98052A02-85FE-4CF2-87BB-237F1CD55D13}"/>
          </ac:spMkLst>
        </pc:spChg>
        <pc:spChg chg="mod">
          <ac:chgData name="Alejandro Paolini Godoy" userId="c3a6e11a-e51d-46b0-a788-b09d2b3af6f8" providerId="ADAL" clId="{4D9D5444-7A09-4B43-AFD1-912A6FA830D4}" dt="2019-03-10T06:10:19.094" v="4974" actId="1076"/>
          <ac:spMkLst>
            <pc:docMk/>
            <pc:sldMk cId="2860268942" sldId="308"/>
            <ac:spMk id="5" creationId="{B4BF22A7-C88B-4C5A-AE46-326E12E48A68}"/>
          </ac:spMkLst>
        </pc:spChg>
        <pc:spChg chg="add mod">
          <ac:chgData name="Alejandro Paolini Godoy" userId="c3a6e11a-e51d-46b0-a788-b09d2b3af6f8" providerId="ADAL" clId="{4D9D5444-7A09-4B43-AFD1-912A6FA830D4}" dt="2019-03-10T06:10:21.176" v="4975" actId="1076"/>
          <ac:spMkLst>
            <pc:docMk/>
            <pc:sldMk cId="2860268942" sldId="308"/>
            <ac:spMk id="6" creationId="{B1FFA1EE-B7E7-4A3B-8D4C-73E663898780}"/>
          </ac:spMkLst>
        </pc:spChg>
      </pc:sldChg>
      <pc:sldChg chg="add">
        <pc:chgData name="Alejandro Paolini Godoy" userId="c3a6e11a-e51d-46b0-a788-b09d2b3af6f8" providerId="ADAL" clId="{4D9D5444-7A09-4B43-AFD1-912A6FA830D4}" dt="2019-03-11T00:43:40.721" v="5021"/>
        <pc:sldMkLst>
          <pc:docMk/>
          <pc:sldMk cId="1237610355" sldId="309"/>
        </pc:sldMkLst>
      </pc:sldChg>
      <pc:sldChg chg="add del">
        <pc:chgData name="Alejandro Paolini Godoy" userId="c3a6e11a-e51d-46b0-a788-b09d2b3af6f8" providerId="ADAL" clId="{4D9D5444-7A09-4B43-AFD1-912A6FA830D4}" dt="2019-03-11T00:43:33.080" v="5020" actId="2696"/>
        <pc:sldMkLst>
          <pc:docMk/>
          <pc:sldMk cId="2167484165" sldId="309"/>
        </pc:sldMkLst>
      </pc:sldChg>
      <pc:sldChg chg="add del">
        <pc:chgData name="Alejandro Paolini Godoy" userId="c3a6e11a-e51d-46b0-a788-b09d2b3af6f8" providerId="ADAL" clId="{4D9D5444-7A09-4B43-AFD1-912A6FA830D4}" dt="2019-03-10T06:15:24.997" v="5005" actId="2696"/>
        <pc:sldMkLst>
          <pc:docMk/>
          <pc:sldMk cId="3645427697" sldId="309"/>
        </pc:sldMkLst>
      </pc:sldChg>
      <pc:sldChg chg="addSp modSp add">
        <pc:chgData name="Alejandro Paolini Godoy" userId="c3a6e11a-e51d-46b0-a788-b09d2b3af6f8" providerId="ADAL" clId="{4D9D5444-7A09-4B43-AFD1-912A6FA830D4}" dt="2019-03-11T03:50:06.401" v="5429" actId="20577"/>
        <pc:sldMkLst>
          <pc:docMk/>
          <pc:sldMk cId="4122120195" sldId="310"/>
        </pc:sldMkLst>
        <pc:spChg chg="mod">
          <ac:chgData name="Alejandro Paolini Godoy" userId="c3a6e11a-e51d-46b0-a788-b09d2b3af6f8" providerId="ADAL" clId="{4D9D5444-7A09-4B43-AFD1-912A6FA830D4}" dt="2019-03-11T03:50:06.401" v="5429" actId="20577"/>
          <ac:spMkLst>
            <pc:docMk/>
            <pc:sldMk cId="4122120195" sldId="310"/>
            <ac:spMk id="3" creationId="{62FBBEA1-4AE0-47A4-B9AE-A244F64CCA19}"/>
          </ac:spMkLst>
        </pc:spChg>
        <pc:picChg chg="add mod modCrop">
          <ac:chgData name="Alejandro Paolini Godoy" userId="c3a6e11a-e51d-46b0-a788-b09d2b3af6f8" providerId="ADAL" clId="{4D9D5444-7A09-4B43-AFD1-912A6FA830D4}" dt="2019-03-11T03:49:10.219" v="5417" actId="1076"/>
          <ac:picMkLst>
            <pc:docMk/>
            <pc:sldMk cId="4122120195" sldId="310"/>
            <ac:picMk id="4" creationId="{864F5541-3A40-417A-B51A-754DDA97AE1E}"/>
          </ac:picMkLst>
        </pc:picChg>
        <pc:picChg chg="add mod">
          <ac:chgData name="Alejandro Paolini Godoy" userId="c3a6e11a-e51d-46b0-a788-b09d2b3af6f8" providerId="ADAL" clId="{4D9D5444-7A09-4B43-AFD1-912A6FA830D4}" dt="2019-03-11T03:48:16.083" v="5407" actId="1076"/>
          <ac:picMkLst>
            <pc:docMk/>
            <pc:sldMk cId="4122120195" sldId="310"/>
            <ac:picMk id="5" creationId="{CD2FE8FD-2E4E-408E-B51B-4611044A6C1B}"/>
          </ac:picMkLst>
        </pc:picChg>
        <pc:picChg chg="add mod modCrop">
          <ac:chgData name="Alejandro Paolini Godoy" userId="c3a6e11a-e51d-46b0-a788-b09d2b3af6f8" providerId="ADAL" clId="{4D9D5444-7A09-4B43-AFD1-912A6FA830D4}" dt="2019-03-11T03:49:58.773" v="5428" actId="1076"/>
          <ac:picMkLst>
            <pc:docMk/>
            <pc:sldMk cId="4122120195" sldId="310"/>
            <ac:picMk id="6" creationId="{A768C0FB-38EF-42A3-91FB-3F65774A90B1}"/>
          </ac:picMkLst>
        </pc:picChg>
        <pc:picChg chg="add mod modCrop">
          <ac:chgData name="Alejandro Paolini Godoy" userId="c3a6e11a-e51d-46b0-a788-b09d2b3af6f8" providerId="ADAL" clId="{4D9D5444-7A09-4B43-AFD1-912A6FA830D4}" dt="2019-03-11T03:49:55.397" v="5427" actId="1076"/>
          <ac:picMkLst>
            <pc:docMk/>
            <pc:sldMk cId="4122120195" sldId="310"/>
            <ac:picMk id="7" creationId="{2F1B012E-FA88-42CD-B3C0-515950F84756}"/>
          </ac:picMkLst>
        </pc:picChg>
      </pc:sldChg>
      <pc:sldChg chg="delSp modSp add">
        <pc:chgData name="Alejandro Paolini Godoy" userId="c3a6e11a-e51d-46b0-a788-b09d2b3af6f8" providerId="ADAL" clId="{4D9D5444-7A09-4B43-AFD1-912A6FA830D4}" dt="2019-03-11T03:55:52.852" v="5779" actId="20577"/>
        <pc:sldMkLst>
          <pc:docMk/>
          <pc:sldMk cId="3811917492" sldId="311"/>
        </pc:sldMkLst>
        <pc:spChg chg="mod">
          <ac:chgData name="Alejandro Paolini Godoy" userId="c3a6e11a-e51d-46b0-a788-b09d2b3af6f8" providerId="ADAL" clId="{4D9D5444-7A09-4B43-AFD1-912A6FA830D4}" dt="2019-03-11T03:55:52.852" v="5779" actId="20577"/>
          <ac:spMkLst>
            <pc:docMk/>
            <pc:sldMk cId="3811917492" sldId="311"/>
            <ac:spMk id="3" creationId="{62FBBEA1-4AE0-47A4-B9AE-A244F64CCA19}"/>
          </ac:spMkLst>
        </pc:spChg>
        <pc:picChg chg="del">
          <ac:chgData name="Alejandro Paolini Godoy" userId="c3a6e11a-e51d-46b0-a788-b09d2b3af6f8" providerId="ADAL" clId="{4D9D5444-7A09-4B43-AFD1-912A6FA830D4}" dt="2019-03-11T03:51:02.337" v="5432" actId="478"/>
          <ac:picMkLst>
            <pc:docMk/>
            <pc:sldMk cId="3811917492" sldId="311"/>
            <ac:picMk id="4" creationId="{864F5541-3A40-417A-B51A-754DDA97AE1E}"/>
          </ac:picMkLst>
        </pc:picChg>
        <pc:picChg chg="del">
          <ac:chgData name="Alejandro Paolini Godoy" userId="c3a6e11a-e51d-46b0-a788-b09d2b3af6f8" providerId="ADAL" clId="{4D9D5444-7A09-4B43-AFD1-912A6FA830D4}" dt="2019-03-11T03:51:28.639" v="5451" actId="478"/>
          <ac:picMkLst>
            <pc:docMk/>
            <pc:sldMk cId="3811917492" sldId="311"/>
            <ac:picMk id="5" creationId="{CD2FE8FD-2E4E-408E-B51B-4611044A6C1B}"/>
          </ac:picMkLst>
        </pc:picChg>
        <pc:picChg chg="mod">
          <ac:chgData name="Alejandro Paolini Godoy" userId="c3a6e11a-e51d-46b0-a788-b09d2b3af6f8" providerId="ADAL" clId="{4D9D5444-7A09-4B43-AFD1-912A6FA830D4}" dt="2019-03-11T03:55:19.710" v="5776" actId="1076"/>
          <ac:picMkLst>
            <pc:docMk/>
            <pc:sldMk cId="3811917492" sldId="311"/>
            <ac:picMk id="6" creationId="{A768C0FB-38EF-42A3-91FB-3F65774A90B1}"/>
          </ac:picMkLst>
        </pc:picChg>
        <pc:picChg chg="mod">
          <ac:chgData name="Alejandro Paolini Godoy" userId="c3a6e11a-e51d-46b0-a788-b09d2b3af6f8" providerId="ADAL" clId="{4D9D5444-7A09-4B43-AFD1-912A6FA830D4}" dt="2019-03-11T03:52:46.013" v="5548" actId="1076"/>
          <ac:picMkLst>
            <pc:docMk/>
            <pc:sldMk cId="3811917492" sldId="311"/>
            <ac:picMk id="7" creationId="{2F1B012E-FA88-42CD-B3C0-515950F847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0FB9F-1947-4EBB-8E8D-AA6965F9387C}" type="datetimeFigureOut">
              <a:rPr lang="es-CL" smtClean="0"/>
              <a:t>14-03-2019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3025-3153-483B-B8F7-CABCBC5F2DC9}" type="slidenum">
              <a:rPr lang="es-CL" smtClean="0"/>
              <a:t>‹Nº›</a:t>
            </a:fld>
            <a:endParaRPr lang="es-CL"/>
          </a:p>
        </p:txBody>
      </p:sp>
    </p:spTree>
    <p:extLst>
      <p:ext uri="{BB962C8B-B14F-4D97-AF65-F5344CB8AC3E}">
        <p14:creationId xmlns:p14="http://schemas.microsoft.com/office/powerpoint/2010/main" val="337388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B8E244-4477-4101-BE62-D69AC6246237}" type="slidenum">
              <a:rPr lang="es-ES" smtClean="0"/>
              <a:t>24</a:t>
            </a:fld>
            <a:endParaRPr lang="es-ES"/>
          </a:p>
        </p:txBody>
      </p:sp>
    </p:spTree>
    <p:extLst>
      <p:ext uri="{BB962C8B-B14F-4D97-AF65-F5344CB8AC3E}">
        <p14:creationId xmlns:p14="http://schemas.microsoft.com/office/powerpoint/2010/main" val="158485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B3FB-23F3-4E30-B1FE-7C3D2B28F013}"/>
              </a:ext>
            </a:extLst>
          </p:cNvPr>
          <p:cNvSpPr>
            <a:spLocks noGrp="1"/>
          </p:cNvSpPr>
          <p:nvPr>
            <p:ph type="ctrTitle" hasCustomPrompt="1"/>
          </p:nvPr>
        </p:nvSpPr>
        <p:spPr>
          <a:xfrm>
            <a:off x="1524000" y="1122363"/>
            <a:ext cx="9144000" cy="2387600"/>
          </a:xfrm>
          <a:solidFill>
            <a:schemeClr val="accent1"/>
          </a:solidFill>
        </p:spPr>
        <p:txBody>
          <a:bodyPr anchor="ctr"/>
          <a:lstStyle>
            <a:lvl1pPr algn="ctr">
              <a:defRPr sz="6000" b="1">
                <a:solidFill>
                  <a:schemeClr val="bg1"/>
                </a:solidFill>
              </a:defRPr>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DAD87BF-1739-4BB3-B253-CB6819FD1C8C}"/>
              </a:ext>
            </a:extLst>
          </p:cNvPr>
          <p:cNvSpPr>
            <a:spLocks noGrp="1"/>
          </p:cNvSpPr>
          <p:nvPr>
            <p:ph type="subTitle" idx="1"/>
          </p:nvPr>
        </p:nvSpPr>
        <p:spPr>
          <a:xfrm>
            <a:off x="1524000" y="3602038"/>
            <a:ext cx="9144000" cy="1655762"/>
          </a:xfrm>
        </p:spPr>
        <p:txBody>
          <a:bodyPr anchor="ctr">
            <a:normAutofit/>
          </a:bodyPr>
          <a:lstStyle>
            <a:lvl1pPr marL="0" indent="0" algn="ctr">
              <a:buNone/>
              <a:defRPr sz="3000" b="1">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CL" dirty="0"/>
          </a:p>
        </p:txBody>
      </p:sp>
      <p:sp>
        <p:nvSpPr>
          <p:cNvPr id="4" name="Date Placeholder 3">
            <a:extLst>
              <a:ext uri="{FF2B5EF4-FFF2-40B4-BE49-F238E27FC236}">
                <a16:creationId xmlns:a16="http://schemas.microsoft.com/office/drawing/2014/main" id="{59BD230F-06B8-4644-BD87-AB645E26ABA1}"/>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5" name="Footer Placeholder 4">
            <a:extLst>
              <a:ext uri="{FF2B5EF4-FFF2-40B4-BE49-F238E27FC236}">
                <a16:creationId xmlns:a16="http://schemas.microsoft.com/office/drawing/2014/main" id="{DD1E1CCC-03EF-4CCE-83D9-97BDFB42C7D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E20D7DD-EE6E-41F8-ABDD-05D201700465}"/>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F335ECEC-5890-45EB-96C3-A7D3EC214800}"/>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3CD086E-C311-4B6D-A577-C06B32C50B33}"/>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4">
            <a:extLst>
              <a:ext uri="{FF2B5EF4-FFF2-40B4-BE49-F238E27FC236}">
                <a16:creationId xmlns:a16="http://schemas.microsoft.com/office/drawing/2014/main" id="{CED3FE42-5496-4B7A-ADF0-C84B107BB62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Rectángulo 15">
            <a:extLst>
              <a:ext uri="{FF2B5EF4-FFF2-40B4-BE49-F238E27FC236}">
                <a16:creationId xmlns:a16="http://schemas.microsoft.com/office/drawing/2014/main" id="{8FC3632E-A7C1-4483-9468-4E1C9D02658A}"/>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6257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5D-EB61-4556-AE2C-78E2DC128AA9}"/>
              </a:ext>
            </a:extLst>
          </p:cNvPr>
          <p:cNvSpPr>
            <a:spLocks noGrp="1"/>
          </p:cNvSpPr>
          <p:nvPr>
            <p:ph type="title"/>
          </p:nvPr>
        </p:nvSpPr>
        <p:spPr>
          <a:solidFill>
            <a:schemeClr val="accent1"/>
          </a:solidFill>
        </p:spPr>
        <p:txBody>
          <a:bodyPr/>
          <a:lstStyle>
            <a:lvl1pPr>
              <a:defRPr b="1">
                <a:solidFill>
                  <a:schemeClr val="bg1"/>
                </a:solidFill>
              </a:defRPr>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224238D-02DF-4587-9AE8-A8E49E97F6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BE90DD5-1ECE-4D41-A6D4-85062F5FE131}"/>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5" name="Footer Placeholder 4">
            <a:extLst>
              <a:ext uri="{FF2B5EF4-FFF2-40B4-BE49-F238E27FC236}">
                <a16:creationId xmlns:a16="http://schemas.microsoft.com/office/drawing/2014/main" id="{68BBC391-08B7-4384-B618-D21624D503EE}"/>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581DF40-E451-4CEB-97AF-9CE0ADBAFEB4}"/>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14">
            <a:extLst>
              <a:ext uri="{FF2B5EF4-FFF2-40B4-BE49-F238E27FC236}">
                <a16:creationId xmlns:a16="http://schemas.microsoft.com/office/drawing/2014/main" id="{4210E804-A1A2-44F7-845E-C3553BBF5D1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15">
            <a:extLst>
              <a:ext uri="{FF2B5EF4-FFF2-40B4-BE49-F238E27FC236}">
                <a16:creationId xmlns:a16="http://schemas.microsoft.com/office/drawing/2014/main" id="{A3D68411-F08D-47E7-9640-EBABB369209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39804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3BB-2354-4DA5-BFC0-E745100164F1}"/>
              </a:ext>
            </a:extLst>
          </p:cNvPr>
          <p:cNvSpPr>
            <a:spLocks noGrp="1"/>
          </p:cNvSpPr>
          <p:nvPr>
            <p:ph type="title" hasCustomPrompt="1"/>
          </p:nvPr>
        </p:nvSpPr>
        <p:spPr>
          <a:xfrm>
            <a:off x="831851" y="1241389"/>
            <a:ext cx="10515600" cy="2852737"/>
          </a:xfrm>
        </p:spPr>
        <p:txBody>
          <a:bodyPr anchor="b"/>
          <a:lstStyle>
            <a:lvl1pPr algn="r">
              <a:defRPr sz="6000" b="1"/>
            </a:lvl1p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BCD0DC59-8351-4DC5-BCCC-21BEC0897E7A}"/>
              </a:ext>
            </a:extLst>
          </p:cNvPr>
          <p:cNvSpPr>
            <a:spLocks noGrp="1"/>
          </p:cNvSpPr>
          <p:nvPr>
            <p:ph type="body" idx="1"/>
          </p:nvPr>
        </p:nvSpPr>
        <p:spPr>
          <a:xfrm>
            <a:off x="831851" y="4589465"/>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C9A8B8D-693D-418C-A1D5-661CBCE8B499}"/>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5" name="Footer Placeholder 4">
            <a:extLst>
              <a:ext uri="{FF2B5EF4-FFF2-40B4-BE49-F238E27FC236}">
                <a16:creationId xmlns:a16="http://schemas.microsoft.com/office/drawing/2014/main" id="{63FAB04F-9AB6-475D-814A-1A37FA35972A}"/>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B2B896F-59FC-4A89-A89B-01AE8BE507AA}"/>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3E179E3F-0997-4B08-B8E1-DCF38279200D}"/>
              </a:ext>
            </a:extLst>
          </p:cNvPr>
          <p:cNvSpPr/>
          <p:nvPr userDrawn="1"/>
        </p:nvSpPr>
        <p:spPr>
          <a:xfrm rot="5400000">
            <a:off x="-1526033" y="1531496"/>
            <a:ext cx="3423537"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2069F17-80D0-4D27-BE63-72D66EF73787}"/>
              </a:ext>
            </a:extLst>
          </p:cNvPr>
          <p:cNvSpPr/>
          <p:nvPr userDrawn="1"/>
        </p:nvSpPr>
        <p:spPr>
          <a:xfrm rot="5400000">
            <a:off x="-1526033" y="4955033"/>
            <a:ext cx="3423537"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85911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10515600" cy="1325563"/>
          </a:xfrm>
          <a:solidFill>
            <a:schemeClr val="accent1"/>
          </a:solidFill>
        </p:spPr>
        <p:txBody>
          <a:bodyPr/>
          <a:lstStyle>
            <a:lvl1pPr>
              <a:defRPr b="1">
                <a:solidFill>
                  <a:schemeClr val="bg1"/>
                </a:solidFill>
              </a:defRPr>
            </a:lvl1pPr>
          </a:lstStyle>
          <a:p>
            <a:r>
              <a:rPr lang="en-US"/>
              <a:t>Click to edit Master title style</a:t>
            </a:r>
            <a:endParaRPr lang="es-CL"/>
          </a:p>
        </p:txBody>
      </p:sp>
    </p:spTree>
    <p:extLst>
      <p:ext uri="{BB962C8B-B14F-4D97-AF65-F5344CB8AC3E}">
        <p14:creationId xmlns:p14="http://schemas.microsoft.com/office/powerpoint/2010/main" val="2872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5181600" cy="1281113"/>
          </a:xfrm>
          <a:solidFill>
            <a:schemeClr val="accent1"/>
          </a:solidFill>
        </p:spPr>
        <p:txBody>
          <a:bodyPr>
            <a:normAutofit/>
          </a:bodyPr>
          <a:lstStyle>
            <a:lvl1pPr algn="ctr">
              <a:defRPr sz="3200" b="1">
                <a:solidFill>
                  <a:schemeClr val="bg1"/>
                </a:solidFill>
              </a:defRPr>
            </a:lvl1pPr>
          </a:lstStyle>
          <a:p>
            <a:r>
              <a:rPr lang="en-US" dirty="0"/>
              <a:t>Click to edit Master title style</a:t>
            </a:r>
            <a:endParaRPr lang="es-CL" dirty="0"/>
          </a:p>
        </p:txBody>
      </p:sp>
      <p:sp>
        <p:nvSpPr>
          <p:cNvPr id="11" name="Title 1">
            <a:extLst>
              <a:ext uri="{FF2B5EF4-FFF2-40B4-BE49-F238E27FC236}">
                <a16:creationId xmlns:a16="http://schemas.microsoft.com/office/drawing/2014/main" id="{AE819C69-9CB5-48F1-AAC6-49AAC4593C55}"/>
              </a:ext>
            </a:extLst>
          </p:cNvPr>
          <p:cNvSpPr txBox="1">
            <a:spLocks/>
          </p:cNvSpPr>
          <p:nvPr userDrawn="1"/>
        </p:nvSpPr>
        <p:spPr>
          <a:xfrm>
            <a:off x="6172200" y="365124"/>
            <a:ext cx="5181600" cy="128111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algn="ctr"/>
            <a:endParaRPr lang="es-CL" sz="3200" dirty="0"/>
          </a:p>
        </p:txBody>
      </p:sp>
      <p:sp>
        <p:nvSpPr>
          <p:cNvPr id="12" name="Title 1">
            <a:extLst>
              <a:ext uri="{FF2B5EF4-FFF2-40B4-BE49-F238E27FC236}">
                <a16:creationId xmlns:a16="http://schemas.microsoft.com/office/drawing/2014/main" id="{98A57170-E449-485C-9286-EE49455A758E}"/>
              </a:ext>
            </a:extLst>
          </p:cNvPr>
          <p:cNvSpPr txBox="1">
            <a:spLocks/>
          </p:cNvSpPr>
          <p:nvPr userDrawn="1"/>
        </p:nvSpPr>
        <p:spPr>
          <a:xfrm>
            <a:off x="6172200" y="365123"/>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a:t>Click to edit Master title style</a:t>
            </a:r>
            <a:endParaRPr lang="es-CL" dirty="0"/>
          </a:p>
        </p:txBody>
      </p:sp>
    </p:spTree>
    <p:extLst>
      <p:ext uri="{BB962C8B-B14F-4D97-AF65-F5344CB8AC3E}">
        <p14:creationId xmlns:p14="http://schemas.microsoft.com/office/powerpoint/2010/main" val="9423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0835-34FB-473F-95C1-D49A031A39CA}"/>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E1B84E8C-9BE2-4110-82C6-004B28C19F6B}"/>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4" name="Footer Placeholder 3">
            <a:extLst>
              <a:ext uri="{FF2B5EF4-FFF2-40B4-BE49-F238E27FC236}">
                <a16:creationId xmlns:a16="http://schemas.microsoft.com/office/drawing/2014/main" id="{CA1C5037-3F91-4DB3-A0A2-6F616F36DCB7}"/>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F2D682B5-1530-4178-9C75-40E5FEEBD1BE}"/>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6" name="Rectángulo 14">
            <a:extLst>
              <a:ext uri="{FF2B5EF4-FFF2-40B4-BE49-F238E27FC236}">
                <a16:creationId xmlns:a16="http://schemas.microsoft.com/office/drawing/2014/main" id="{74180B0D-47FC-45A4-B6FF-AEBF7436BC76}"/>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7" name="Rectángulo 15">
            <a:extLst>
              <a:ext uri="{FF2B5EF4-FFF2-40B4-BE49-F238E27FC236}">
                <a16:creationId xmlns:a16="http://schemas.microsoft.com/office/drawing/2014/main" id="{272F87C1-C1A3-40C5-9539-E65B8126FB9F}"/>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246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56020-C9B6-4921-9D2D-86B2BBB6F1BB}"/>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3" name="Footer Placeholder 2">
            <a:extLst>
              <a:ext uri="{FF2B5EF4-FFF2-40B4-BE49-F238E27FC236}">
                <a16:creationId xmlns:a16="http://schemas.microsoft.com/office/drawing/2014/main" id="{80C8FF9D-DCF7-4334-BB45-3372AFE40BFD}"/>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613D6FA7-502A-419B-8AB5-0946757FAECC}"/>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5" name="Rectángulo 14">
            <a:extLst>
              <a:ext uri="{FF2B5EF4-FFF2-40B4-BE49-F238E27FC236}">
                <a16:creationId xmlns:a16="http://schemas.microsoft.com/office/drawing/2014/main" id="{D2D1C386-8125-46A7-8985-F5C16743F4BE}"/>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6" name="Rectángulo 15">
            <a:extLst>
              <a:ext uri="{FF2B5EF4-FFF2-40B4-BE49-F238E27FC236}">
                <a16:creationId xmlns:a16="http://schemas.microsoft.com/office/drawing/2014/main" id="{19DFD6B5-0436-4C1D-AFBF-2E0D0AEA9B19}"/>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3159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2A5-0BC8-4A4D-8CF8-807AE3B5D10B}"/>
              </a:ext>
            </a:extLst>
          </p:cNvPr>
          <p:cNvSpPr>
            <a:spLocks noGrp="1"/>
          </p:cNvSpPr>
          <p:nvPr>
            <p:ph type="title"/>
          </p:nvPr>
        </p:nvSpPr>
        <p:spPr>
          <a:xfrm>
            <a:off x="839788" y="457200"/>
            <a:ext cx="3932237" cy="1600200"/>
          </a:xfrm>
          <a:solidFill>
            <a:schemeClr val="accent1"/>
          </a:solidFill>
        </p:spPr>
        <p:txBody>
          <a:bodyPr anchor="ctr"/>
          <a:lstStyle>
            <a:lvl1pPr algn="ctr">
              <a:defRPr sz="3200">
                <a:solidFill>
                  <a:schemeClr val="bg1"/>
                </a:solidFill>
              </a:defRPr>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59EEF00-5C17-4ECE-95EE-732B69AE222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C36D82B-2287-4EBD-8945-7FA350126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C41873F-B845-4D6A-ADEE-7E74C77AEBF5}"/>
              </a:ext>
            </a:extLst>
          </p:cNvPr>
          <p:cNvSpPr>
            <a:spLocks noGrp="1"/>
          </p:cNvSpPr>
          <p:nvPr>
            <p:ph type="dt" sz="half" idx="10"/>
          </p:nvPr>
        </p:nvSpPr>
        <p:spPr/>
        <p:txBody>
          <a:bodyPr/>
          <a:lstStyle/>
          <a:p>
            <a:fld id="{32D37A78-FF11-4111-9325-711C08DC20EB}" type="datetimeFigureOut">
              <a:rPr lang="es-CL" smtClean="0"/>
              <a:t>14-03-2019</a:t>
            </a:fld>
            <a:endParaRPr lang="es-CL"/>
          </a:p>
        </p:txBody>
      </p:sp>
      <p:sp>
        <p:nvSpPr>
          <p:cNvPr id="6" name="Footer Placeholder 5">
            <a:extLst>
              <a:ext uri="{FF2B5EF4-FFF2-40B4-BE49-F238E27FC236}">
                <a16:creationId xmlns:a16="http://schemas.microsoft.com/office/drawing/2014/main" id="{B4FD5E87-7231-42DB-A16C-0F885C41EDF5}"/>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B6B97D2-20CE-4E46-AF38-46FE7B3544B4}"/>
              </a:ext>
            </a:extLst>
          </p:cNvPr>
          <p:cNvSpPr>
            <a:spLocks noGrp="1"/>
          </p:cNvSpPr>
          <p:nvPr>
            <p:ph type="sldNum" sz="quarter" idx="12"/>
          </p:nvPr>
        </p:nvSpPr>
        <p:spPr/>
        <p:txBody>
          <a:bodyPr/>
          <a:lstStyle/>
          <a:p>
            <a:fld id="{83853692-F278-465B-AFE2-D5B1CFF437BC}" type="slidenum">
              <a:rPr lang="es-CL" smtClean="0"/>
              <a:t>‹Nº›</a:t>
            </a:fld>
            <a:endParaRPr lang="es-CL"/>
          </a:p>
        </p:txBody>
      </p:sp>
    </p:spTree>
    <p:extLst>
      <p:ext uri="{BB962C8B-B14F-4D97-AF65-F5344CB8AC3E}">
        <p14:creationId xmlns:p14="http://schemas.microsoft.com/office/powerpoint/2010/main" val="253310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6823-1199-42CA-B907-4834EE049E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F4A1EC9E-3582-4C19-86C3-C9DB9D29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65AC409E-0697-4B30-9B49-F2460628098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37A78-FF11-4111-9325-711C08DC20EB}" type="datetimeFigureOut">
              <a:rPr lang="es-CL" smtClean="0"/>
              <a:t>14-03-2019</a:t>
            </a:fld>
            <a:endParaRPr lang="es-CL"/>
          </a:p>
        </p:txBody>
      </p:sp>
      <p:sp>
        <p:nvSpPr>
          <p:cNvPr id="5" name="Footer Placeholder 4">
            <a:extLst>
              <a:ext uri="{FF2B5EF4-FFF2-40B4-BE49-F238E27FC236}">
                <a16:creationId xmlns:a16="http://schemas.microsoft.com/office/drawing/2014/main" id="{B00F9EA7-D17F-459E-A67B-19A64A1A997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ED64750A-54C6-4CC0-AD35-6FDD65ED45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3692-F278-465B-AFE2-D5B1CFF437BC}" type="slidenum">
              <a:rPr lang="es-CL" smtClean="0"/>
              <a:t>‹Nº›</a:t>
            </a:fld>
            <a:endParaRPr lang="es-CL"/>
          </a:p>
        </p:txBody>
      </p:sp>
    </p:spTree>
    <p:extLst>
      <p:ext uri="{BB962C8B-B14F-4D97-AF65-F5344CB8AC3E}">
        <p14:creationId xmlns:p14="http://schemas.microsoft.com/office/powerpoint/2010/main" val="29062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aconda.com/download/"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FE68-7DD8-4353-8A6C-4461709C35F1}"/>
              </a:ext>
            </a:extLst>
          </p:cNvPr>
          <p:cNvSpPr>
            <a:spLocks noGrp="1"/>
          </p:cNvSpPr>
          <p:nvPr>
            <p:ph type="ctrTitle"/>
          </p:nvPr>
        </p:nvSpPr>
        <p:spPr/>
        <p:txBody>
          <a:bodyPr/>
          <a:lstStyle/>
          <a:p>
            <a:r>
              <a:rPr lang="es-CL" dirty="0"/>
              <a:t>CONCEPTOS BÁSICOS</a:t>
            </a:r>
          </a:p>
        </p:txBody>
      </p:sp>
      <p:sp>
        <p:nvSpPr>
          <p:cNvPr id="3" name="Subtitle 2">
            <a:extLst>
              <a:ext uri="{FF2B5EF4-FFF2-40B4-BE49-F238E27FC236}">
                <a16:creationId xmlns:a16="http://schemas.microsoft.com/office/drawing/2014/main" id="{5D210247-E846-4381-9518-03335259C978}"/>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388458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8B93E-675A-4E93-9BD3-1C9E0A53FC0F}"/>
              </a:ext>
            </a:extLst>
          </p:cNvPr>
          <p:cNvSpPr>
            <a:spLocks noGrp="1"/>
          </p:cNvSpPr>
          <p:nvPr>
            <p:ph type="title"/>
          </p:nvPr>
        </p:nvSpPr>
        <p:spPr/>
        <p:txBody>
          <a:bodyPr/>
          <a:lstStyle/>
          <a:p>
            <a:r>
              <a:rPr lang="es-CL" dirty="0"/>
              <a:t>ASIGNACIÓN DE VARIABLES </a:t>
            </a:r>
          </a:p>
        </p:txBody>
      </p:sp>
      <p:sp>
        <p:nvSpPr>
          <p:cNvPr id="3" name="Marcador de contenido 2">
            <a:extLst>
              <a:ext uri="{FF2B5EF4-FFF2-40B4-BE49-F238E27FC236}">
                <a16:creationId xmlns:a16="http://schemas.microsoft.com/office/drawing/2014/main" id="{72C2AA54-CEB9-4FFB-B5CA-A4ABCB0AB92F}"/>
              </a:ext>
            </a:extLst>
          </p:cNvPr>
          <p:cNvSpPr>
            <a:spLocks noGrp="1"/>
          </p:cNvSpPr>
          <p:nvPr>
            <p:ph idx="1"/>
          </p:nvPr>
        </p:nvSpPr>
        <p:spPr/>
        <p:txBody>
          <a:bodyPr/>
          <a:lstStyle/>
          <a:p>
            <a:r>
              <a:rPr lang="es-CL" dirty="0"/>
              <a:t>Como viste en el ejemplo anterior, puedes asignar textos y números a variables, pero a veces necesitamos calcular cosas mas complejas. </a:t>
            </a:r>
          </a:p>
          <a:p>
            <a:r>
              <a:rPr lang="es-CL" dirty="0"/>
              <a:t>En el siguiente código, en las variables </a:t>
            </a:r>
            <a:r>
              <a:rPr lang="es-CL" b="1" dirty="0"/>
              <a:t>a</a:t>
            </a:r>
            <a:r>
              <a:rPr lang="es-CL" dirty="0"/>
              <a:t> y </a:t>
            </a:r>
            <a:r>
              <a:rPr lang="es-CL" b="1" dirty="0"/>
              <a:t>b</a:t>
            </a:r>
            <a:r>
              <a:rPr lang="es-CL" dirty="0"/>
              <a:t> no se esta guardando un valor, ahora hay una operación de por medio.  </a:t>
            </a:r>
          </a:p>
          <a:p>
            <a:pPr marL="3409950"/>
            <a:r>
              <a:rPr lang="es-CL" sz="2400" dirty="0"/>
              <a:t>En este caso, primero se realiza la operación y luego se guarda el resultado en la variable.</a:t>
            </a:r>
          </a:p>
          <a:p>
            <a:pPr marL="3409950"/>
            <a:r>
              <a:rPr lang="es-CL" sz="2400" dirty="0"/>
              <a:t>También puedes asignarle una variable a otra o una operación entre variables.</a:t>
            </a:r>
          </a:p>
        </p:txBody>
      </p:sp>
      <p:pic>
        <p:nvPicPr>
          <p:cNvPr id="12" name="Imagen 11">
            <a:extLst>
              <a:ext uri="{FF2B5EF4-FFF2-40B4-BE49-F238E27FC236}">
                <a16:creationId xmlns:a16="http://schemas.microsoft.com/office/drawing/2014/main" id="{A8DA3E85-6827-4F10-A8F9-6F9FE5B69C91}"/>
              </a:ext>
            </a:extLst>
          </p:cNvPr>
          <p:cNvPicPr>
            <a:picLocks noChangeAspect="1"/>
          </p:cNvPicPr>
          <p:nvPr/>
        </p:nvPicPr>
        <p:blipFill>
          <a:blip r:embed="rId2"/>
          <a:stretch>
            <a:fillRect/>
          </a:stretch>
        </p:blipFill>
        <p:spPr>
          <a:xfrm>
            <a:off x="1117317" y="4493185"/>
            <a:ext cx="2857076" cy="1353352"/>
          </a:xfrm>
          <a:prstGeom prst="rect">
            <a:avLst/>
          </a:prstGeom>
        </p:spPr>
      </p:pic>
    </p:spTree>
    <p:extLst>
      <p:ext uri="{BB962C8B-B14F-4D97-AF65-F5344CB8AC3E}">
        <p14:creationId xmlns:p14="http://schemas.microsoft.com/office/powerpoint/2010/main" val="223751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FA792-6822-447B-89F6-14DE37063BF6}"/>
              </a:ext>
            </a:extLst>
          </p:cNvPr>
          <p:cNvSpPr>
            <a:spLocks noGrp="1"/>
          </p:cNvSpPr>
          <p:nvPr>
            <p:ph type="title"/>
          </p:nvPr>
        </p:nvSpPr>
        <p:spPr/>
        <p:txBody>
          <a:bodyPr/>
          <a:lstStyle/>
          <a:p>
            <a:r>
              <a:rPr lang="es-CL" dirty="0"/>
              <a:t>OPERADORES</a:t>
            </a:r>
          </a:p>
        </p:txBody>
      </p:sp>
      <p:sp>
        <p:nvSpPr>
          <p:cNvPr id="3" name="Marcador de contenido 2">
            <a:extLst>
              <a:ext uri="{FF2B5EF4-FFF2-40B4-BE49-F238E27FC236}">
                <a16:creationId xmlns:a16="http://schemas.microsoft.com/office/drawing/2014/main" id="{E9F4DE9B-7305-4F91-B4D2-BFC7F18225B9}"/>
              </a:ext>
            </a:extLst>
          </p:cNvPr>
          <p:cNvSpPr>
            <a:spLocks noGrp="1"/>
          </p:cNvSpPr>
          <p:nvPr>
            <p:ph idx="1"/>
          </p:nvPr>
        </p:nvSpPr>
        <p:spPr>
          <a:xfrm>
            <a:off x="838200" y="1825625"/>
            <a:ext cx="10515600" cy="4351338"/>
          </a:xfrm>
        </p:spPr>
        <p:txBody>
          <a:bodyPr/>
          <a:lstStyle/>
          <a:p>
            <a:r>
              <a:rPr lang="es-CL" dirty="0"/>
              <a:t>Hay diferentes operaciones que podemos hacer al programar, como la suma y la resta, las potencias, entre otras. Para cada una existe un símbolo (operador) que te ayudará a hacerlas.</a:t>
            </a:r>
          </a:p>
          <a:p>
            <a:endParaRPr lang="es-CL" dirty="0"/>
          </a:p>
        </p:txBody>
      </p:sp>
      <p:graphicFrame>
        <p:nvGraphicFramePr>
          <p:cNvPr id="4" name="Tabla 3">
            <a:extLst>
              <a:ext uri="{FF2B5EF4-FFF2-40B4-BE49-F238E27FC236}">
                <a16:creationId xmlns:a16="http://schemas.microsoft.com/office/drawing/2014/main" id="{4DBBF1A4-6007-4F1E-8691-A59040CD9F74}"/>
              </a:ext>
            </a:extLst>
          </p:cNvPr>
          <p:cNvGraphicFramePr>
            <a:graphicFrameLocks noGrp="1"/>
          </p:cNvGraphicFramePr>
          <p:nvPr>
            <p:extLst>
              <p:ext uri="{D42A27DB-BD31-4B8C-83A1-F6EECF244321}">
                <p14:modId xmlns:p14="http://schemas.microsoft.com/office/powerpoint/2010/main" val="3170405970"/>
              </p:ext>
            </p:extLst>
          </p:nvPr>
        </p:nvGraphicFramePr>
        <p:xfrm>
          <a:off x="2216150" y="3616643"/>
          <a:ext cx="7727949" cy="2926080"/>
        </p:xfrm>
        <a:graphic>
          <a:graphicData uri="http://schemas.openxmlformats.org/drawingml/2006/table">
            <a:tbl>
              <a:tblPr firstRow="1" bandRow="1">
                <a:tableStyleId>{5C22544A-7EE6-4342-B048-85BDC9FD1C3A}</a:tableStyleId>
              </a:tblPr>
              <a:tblGrid>
                <a:gridCol w="2564411">
                  <a:extLst>
                    <a:ext uri="{9D8B030D-6E8A-4147-A177-3AD203B41FA5}">
                      <a16:colId xmlns:a16="http://schemas.microsoft.com/office/drawing/2014/main" val="280496561"/>
                    </a:ext>
                  </a:extLst>
                </a:gridCol>
                <a:gridCol w="961231">
                  <a:extLst>
                    <a:ext uri="{9D8B030D-6E8A-4147-A177-3AD203B41FA5}">
                      <a16:colId xmlns:a16="http://schemas.microsoft.com/office/drawing/2014/main" val="3120578820"/>
                    </a:ext>
                  </a:extLst>
                </a:gridCol>
                <a:gridCol w="1851186">
                  <a:extLst>
                    <a:ext uri="{9D8B030D-6E8A-4147-A177-3AD203B41FA5}">
                      <a16:colId xmlns:a16="http://schemas.microsoft.com/office/drawing/2014/main" val="1481402980"/>
                    </a:ext>
                  </a:extLst>
                </a:gridCol>
                <a:gridCol w="2351121">
                  <a:extLst>
                    <a:ext uri="{9D8B030D-6E8A-4147-A177-3AD203B41FA5}">
                      <a16:colId xmlns:a16="http://schemas.microsoft.com/office/drawing/2014/main" val="2944221534"/>
                    </a:ext>
                  </a:extLst>
                </a:gridCol>
              </a:tblGrid>
              <a:tr h="285247">
                <a:tc gridSpan="2">
                  <a:txBody>
                    <a:bodyPr/>
                    <a:lstStyle/>
                    <a:p>
                      <a:r>
                        <a:rPr lang="es-CL" dirty="0"/>
                        <a:t>Operadores Aritméticos</a:t>
                      </a:r>
                    </a:p>
                  </a:txBody>
                  <a:tcPr/>
                </a:tc>
                <a:tc hMerge="1">
                  <a:txBody>
                    <a:bodyPr/>
                    <a:lstStyle/>
                    <a:p>
                      <a:endParaRPr lang="es-CL" dirty="0"/>
                    </a:p>
                  </a:txBody>
                  <a:tcPr/>
                </a:tc>
                <a:tc>
                  <a:txBody>
                    <a:bodyPr/>
                    <a:lstStyle/>
                    <a:p>
                      <a:r>
                        <a:rPr lang="es-CL" dirty="0"/>
                        <a:t>Ejemplo</a:t>
                      </a:r>
                    </a:p>
                  </a:txBody>
                  <a:tcPr/>
                </a:tc>
                <a:tc>
                  <a:txBody>
                    <a:bodyPr/>
                    <a:lstStyle/>
                    <a:p>
                      <a:r>
                        <a:rPr lang="es-CL" dirty="0"/>
                        <a:t>Resultado</a:t>
                      </a:r>
                    </a:p>
                  </a:txBody>
                  <a:tcPr/>
                </a:tc>
                <a:extLst>
                  <a:ext uri="{0D108BD9-81ED-4DB2-BD59-A6C34878D82A}">
                    <a16:rowId xmlns:a16="http://schemas.microsoft.com/office/drawing/2014/main" val="1699940359"/>
                  </a:ext>
                </a:extLst>
              </a:tr>
              <a:tr h="285247">
                <a:tc>
                  <a:txBody>
                    <a:bodyPr/>
                    <a:lstStyle/>
                    <a:p>
                      <a:r>
                        <a:rPr lang="es-CL" dirty="0"/>
                        <a:t>Suma</a:t>
                      </a:r>
                    </a:p>
                  </a:txBody>
                  <a:tcPr/>
                </a:tc>
                <a:tc>
                  <a:txBody>
                    <a:bodyPr/>
                    <a:lstStyle/>
                    <a:p>
                      <a:r>
                        <a:rPr lang="es-CL" dirty="0"/>
                        <a:t>+</a:t>
                      </a:r>
                    </a:p>
                  </a:txBody>
                  <a:tcPr/>
                </a:tc>
                <a:tc>
                  <a:txBody>
                    <a:bodyPr/>
                    <a:lstStyle/>
                    <a:p>
                      <a:r>
                        <a:rPr lang="es-CL" dirty="0"/>
                        <a:t>2 + 2 </a:t>
                      </a:r>
                    </a:p>
                  </a:txBody>
                  <a:tcPr/>
                </a:tc>
                <a:tc>
                  <a:txBody>
                    <a:bodyPr/>
                    <a:lstStyle/>
                    <a:p>
                      <a:r>
                        <a:rPr lang="es-CL" dirty="0"/>
                        <a:t>4</a:t>
                      </a:r>
                    </a:p>
                  </a:txBody>
                  <a:tcPr/>
                </a:tc>
                <a:extLst>
                  <a:ext uri="{0D108BD9-81ED-4DB2-BD59-A6C34878D82A}">
                    <a16:rowId xmlns:a16="http://schemas.microsoft.com/office/drawing/2014/main" val="2342243921"/>
                  </a:ext>
                </a:extLst>
              </a:tr>
              <a:tr h="289209">
                <a:tc>
                  <a:txBody>
                    <a:bodyPr/>
                    <a:lstStyle/>
                    <a:p>
                      <a:r>
                        <a:rPr lang="es-CL" dirty="0"/>
                        <a:t>Resta</a:t>
                      </a:r>
                    </a:p>
                  </a:txBody>
                  <a:tcPr/>
                </a:tc>
                <a:tc>
                  <a:txBody>
                    <a:bodyPr/>
                    <a:lstStyle/>
                    <a:p>
                      <a:r>
                        <a:rPr lang="es-CL" dirty="0"/>
                        <a:t>-</a:t>
                      </a:r>
                    </a:p>
                  </a:txBody>
                  <a:tcPr/>
                </a:tc>
                <a:tc>
                  <a:txBody>
                    <a:bodyPr/>
                    <a:lstStyle/>
                    <a:p>
                      <a:r>
                        <a:rPr lang="es-CL" dirty="0"/>
                        <a:t>6 – 4</a:t>
                      </a:r>
                    </a:p>
                  </a:txBody>
                  <a:tcPr/>
                </a:tc>
                <a:tc>
                  <a:txBody>
                    <a:bodyPr/>
                    <a:lstStyle/>
                    <a:p>
                      <a:r>
                        <a:rPr lang="es-CL" dirty="0"/>
                        <a:t>2</a:t>
                      </a:r>
                    </a:p>
                  </a:txBody>
                  <a:tcPr/>
                </a:tc>
                <a:extLst>
                  <a:ext uri="{0D108BD9-81ED-4DB2-BD59-A6C34878D82A}">
                    <a16:rowId xmlns:a16="http://schemas.microsoft.com/office/drawing/2014/main" val="1439577646"/>
                  </a:ext>
                </a:extLst>
              </a:tr>
              <a:tr h="289209">
                <a:tc>
                  <a:txBody>
                    <a:bodyPr/>
                    <a:lstStyle/>
                    <a:p>
                      <a:r>
                        <a:rPr lang="es-CL" dirty="0"/>
                        <a:t>Multiplicación </a:t>
                      </a:r>
                    </a:p>
                  </a:txBody>
                  <a:tcPr/>
                </a:tc>
                <a:tc>
                  <a:txBody>
                    <a:bodyPr/>
                    <a:lstStyle/>
                    <a:p>
                      <a:r>
                        <a:rPr lang="es-CL" dirty="0"/>
                        <a:t>*</a:t>
                      </a:r>
                    </a:p>
                  </a:txBody>
                  <a:tcPr/>
                </a:tc>
                <a:tc>
                  <a:txBody>
                    <a:bodyPr/>
                    <a:lstStyle/>
                    <a:p>
                      <a:r>
                        <a:rPr lang="es-CL" dirty="0"/>
                        <a:t>3 * 6</a:t>
                      </a:r>
                    </a:p>
                  </a:txBody>
                  <a:tcPr/>
                </a:tc>
                <a:tc>
                  <a:txBody>
                    <a:bodyPr/>
                    <a:lstStyle/>
                    <a:p>
                      <a:r>
                        <a:rPr lang="es-CL" dirty="0"/>
                        <a:t>18</a:t>
                      </a:r>
                    </a:p>
                  </a:txBody>
                  <a:tcPr/>
                </a:tc>
                <a:extLst>
                  <a:ext uri="{0D108BD9-81ED-4DB2-BD59-A6C34878D82A}">
                    <a16:rowId xmlns:a16="http://schemas.microsoft.com/office/drawing/2014/main" val="2448719445"/>
                  </a:ext>
                </a:extLst>
              </a:tr>
              <a:tr h="289209">
                <a:tc>
                  <a:txBody>
                    <a:bodyPr/>
                    <a:lstStyle/>
                    <a:p>
                      <a:r>
                        <a:rPr lang="es-CL" dirty="0"/>
                        <a:t>Exponente</a:t>
                      </a:r>
                    </a:p>
                  </a:txBody>
                  <a:tcPr/>
                </a:tc>
                <a:tc>
                  <a:txBody>
                    <a:bodyPr/>
                    <a:lstStyle/>
                    <a:p>
                      <a:r>
                        <a:rPr lang="es-CL" dirty="0"/>
                        <a:t>**</a:t>
                      </a:r>
                    </a:p>
                  </a:txBody>
                  <a:tcPr/>
                </a:tc>
                <a:tc>
                  <a:txBody>
                    <a:bodyPr/>
                    <a:lstStyle/>
                    <a:p>
                      <a:r>
                        <a:rPr lang="es-CL" dirty="0"/>
                        <a:t>3 ** 2</a:t>
                      </a:r>
                    </a:p>
                  </a:txBody>
                  <a:tcPr/>
                </a:tc>
                <a:tc>
                  <a:txBody>
                    <a:bodyPr/>
                    <a:lstStyle/>
                    <a:p>
                      <a:r>
                        <a:rPr lang="es-CL" dirty="0"/>
                        <a:t>9</a:t>
                      </a:r>
                    </a:p>
                  </a:txBody>
                  <a:tcPr/>
                </a:tc>
                <a:extLst>
                  <a:ext uri="{0D108BD9-81ED-4DB2-BD59-A6C34878D82A}">
                    <a16:rowId xmlns:a16="http://schemas.microsoft.com/office/drawing/2014/main" val="1376541414"/>
                  </a:ext>
                </a:extLst>
              </a:tr>
              <a:tr h="289209">
                <a:tc>
                  <a:txBody>
                    <a:bodyPr/>
                    <a:lstStyle/>
                    <a:p>
                      <a:r>
                        <a:rPr lang="es-CL" dirty="0"/>
                        <a:t>División</a:t>
                      </a:r>
                    </a:p>
                  </a:txBody>
                  <a:tcPr/>
                </a:tc>
                <a:tc>
                  <a:txBody>
                    <a:bodyPr/>
                    <a:lstStyle/>
                    <a:p>
                      <a:r>
                        <a:rPr lang="es-CL" dirty="0"/>
                        <a:t>/</a:t>
                      </a:r>
                    </a:p>
                  </a:txBody>
                  <a:tcPr/>
                </a:tc>
                <a:tc>
                  <a:txBody>
                    <a:bodyPr/>
                    <a:lstStyle/>
                    <a:p>
                      <a:r>
                        <a:rPr lang="es-CL" dirty="0"/>
                        <a:t>10 / 4</a:t>
                      </a:r>
                    </a:p>
                  </a:txBody>
                  <a:tcPr/>
                </a:tc>
                <a:tc>
                  <a:txBody>
                    <a:bodyPr/>
                    <a:lstStyle/>
                    <a:p>
                      <a:r>
                        <a:rPr lang="es-CL" dirty="0"/>
                        <a:t>2.5</a:t>
                      </a:r>
                    </a:p>
                  </a:txBody>
                  <a:tcPr/>
                </a:tc>
                <a:extLst>
                  <a:ext uri="{0D108BD9-81ED-4DB2-BD59-A6C34878D82A}">
                    <a16:rowId xmlns:a16="http://schemas.microsoft.com/office/drawing/2014/main" val="3329728007"/>
                  </a:ext>
                </a:extLst>
              </a:tr>
              <a:tr h="289209">
                <a:tc>
                  <a:txBody>
                    <a:bodyPr/>
                    <a:lstStyle/>
                    <a:p>
                      <a:r>
                        <a:rPr lang="es-CL" dirty="0"/>
                        <a:t>División entera</a:t>
                      </a:r>
                    </a:p>
                  </a:txBody>
                  <a:tcPr/>
                </a:tc>
                <a:tc>
                  <a:txBody>
                    <a:bodyPr/>
                    <a:lstStyle/>
                    <a:p>
                      <a:r>
                        <a:rPr lang="es-CL" dirty="0"/>
                        <a:t>//</a:t>
                      </a:r>
                    </a:p>
                  </a:txBody>
                  <a:tcPr/>
                </a:tc>
                <a:tc>
                  <a:txBody>
                    <a:bodyPr/>
                    <a:lstStyle/>
                    <a:p>
                      <a:r>
                        <a:rPr lang="es-CL" dirty="0"/>
                        <a:t>10//3</a:t>
                      </a:r>
                    </a:p>
                  </a:txBody>
                  <a:tcPr/>
                </a:tc>
                <a:tc>
                  <a:txBody>
                    <a:bodyPr/>
                    <a:lstStyle/>
                    <a:p>
                      <a:r>
                        <a:rPr lang="es-CL" dirty="0"/>
                        <a:t>3</a:t>
                      </a:r>
                    </a:p>
                  </a:txBody>
                  <a:tcPr/>
                </a:tc>
                <a:extLst>
                  <a:ext uri="{0D108BD9-81ED-4DB2-BD59-A6C34878D82A}">
                    <a16:rowId xmlns:a16="http://schemas.microsoft.com/office/drawing/2014/main" val="1232366348"/>
                  </a:ext>
                </a:extLst>
              </a:tr>
              <a:tr h="289209">
                <a:tc>
                  <a:txBody>
                    <a:bodyPr/>
                    <a:lstStyle/>
                    <a:p>
                      <a:r>
                        <a:rPr lang="es-CL" dirty="0"/>
                        <a:t>Modulo, resto o residuo</a:t>
                      </a:r>
                    </a:p>
                  </a:txBody>
                  <a:tcPr/>
                </a:tc>
                <a:tc>
                  <a:txBody>
                    <a:bodyPr/>
                    <a:lstStyle/>
                    <a:p>
                      <a:r>
                        <a:rPr lang="es-CL" dirty="0"/>
                        <a:t>%</a:t>
                      </a:r>
                    </a:p>
                  </a:txBody>
                  <a:tcPr/>
                </a:tc>
                <a:tc>
                  <a:txBody>
                    <a:bodyPr/>
                    <a:lstStyle/>
                    <a:p>
                      <a:r>
                        <a:rPr lang="es-CL" dirty="0"/>
                        <a:t>10 % 3</a:t>
                      </a:r>
                    </a:p>
                  </a:txBody>
                  <a:tcPr/>
                </a:tc>
                <a:tc>
                  <a:txBody>
                    <a:bodyPr/>
                    <a:lstStyle/>
                    <a:p>
                      <a:r>
                        <a:rPr lang="es-CL" dirty="0"/>
                        <a:t>1</a:t>
                      </a:r>
                    </a:p>
                  </a:txBody>
                  <a:tcPr/>
                </a:tc>
                <a:extLst>
                  <a:ext uri="{0D108BD9-81ED-4DB2-BD59-A6C34878D82A}">
                    <a16:rowId xmlns:a16="http://schemas.microsoft.com/office/drawing/2014/main" val="1405936447"/>
                  </a:ext>
                </a:extLst>
              </a:tr>
            </a:tbl>
          </a:graphicData>
        </a:graphic>
      </p:graphicFrame>
    </p:spTree>
    <p:extLst>
      <p:ext uri="{BB962C8B-B14F-4D97-AF65-F5344CB8AC3E}">
        <p14:creationId xmlns:p14="http://schemas.microsoft.com/office/powerpoint/2010/main" val="10762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FA792-6822-447B-89F6-14DE37063BF6}"/>
              </a:ext>
            </a:extLst>
          </p:cNvPr>
          <p:cNvSpPr>
            <a:spLocks noGrp="1"/>
          </p:cNvSpPr>
          <p:nvPr>
            <p:ph type="title"/>
          </p:nvPr>
        </p:nvSpPr>
        <p:spPr/>
        <p:txBody>
          <a:bodyPr/>
          <a:lstStyle/>
          <a:p>
            <a:r>
              <a:rPr lang="es-CL" dirty="0"/>
              <a:t>OPERADORES</a:t>
            </a:r>
          </a:p>
        </p:txBody>
      </p:sp>
      <p:sp>
        <p:nvSpPr>
          <p:cNvPr id="3" name="Marcador de contenido 2">
            <a:extLst>
              <a:ext uri="{FF2B5EF4-FFF2-40B4-BE49-F238E27FC236}">
                <a16:creationId xmlns:a16="http://schemas.microsoft.com/office/drawing/2014/main" id="{E9F4DE9B-7305-4F91-B4D2-BFC7F18225B9}"/>
              </a:ext>
            </a:extLst>
          </p:cNvPr>
          <p:cNvSpPr>
            <a:spLocks noGrp="1"/>
          </p:cNvSpPr>
          <p:nvPr>
            <p:ph idx="1"/>
          </p:nvPr>
        </p:nvSpPr>
        <p:spPr>
          <a:xfrm>
            <a:off x="838200" y="1825625"/>
            <a:ext cx="10515600" cy="4351338"/>
          </a:xfrm>
        </p:spPr>
        <p:txBody>
          <a:bodyPr/>
          <a:lstStyle/>
          <a:p>
            <a:r>
              <a:rPr lang="es-CL" dirty="0"/>
              <a:t>Los operadores lógicos entregan como resultado un valor de tipo booleano, es decir, verdadero o falso.</a:t>
            </a:r>
          </a:p>
          <a:p>
            <a:endParaRPr lang="es-CL" dirty="0"/>
          </a:p>
          <a:p>
            <a:endParaRPr lang="es-CL" dirty="0"/>
          </a:p>
          <a:p>
            <a:endParaRPr lang="es-CL" dirty="0"/>
          </a:p>
          <a:p>
            <a:endParaRPr lang="es-CL" dirty="0"/>
          </a:p>
          <a:p>
            <a:pPr marL="0" indent="0">
              <a:buNone/>
            </a:pPr>
            <a:r>
              <a:rPr lang="es-CL" dirty="0"/>
              <a:t>*Si no recuerda como se obtienen estos resultados, puedes revisar las tablas de verdad de conjunción, disyunción y negación.</a:t>
            </a:r>
          </a:p>
          <a:p>
            <a:endParaRPr lang="es-CL" dirty="0"/>
          </a:p>
        </p:txBody>
      </p:sp>
      <p:graphicFrame>
        <p:nvGraphicFramePr>
          <p:cNvPr id="4" name="Tabla 3">
            <a:extLst>
              <a:ext uri="{FF2B5EF4-FFF2-40B4-BE49-F238E27FC236}">
                <a16:creationId xmlns:a16="http://schemas.microsoft.com/office/drawing/2014/main" id="{4DBBF1A4-6007-4F1E-8691-A59040CD9F74}"/>
              </a:ext>
            </a:extLst>
          </p:cNvPr>
          <p:cNvGraphicFramePr>
            <a:graphicFrameLocks noGrp="1"/>
          </p:cNvGraphicFramePr>
          <p:nvPr>
            <p:extLst>
              <p:ext uri="{D42A27DB-BD31-4B8C-83A1-F6EECF244321}">
                <p14:modId xmlns:p14="http://schemas.microsoft.com/office/powerpoint/2010/main" val="3417761588"/>
              </p:ext>
            </p:extLst>
          </p:nvPr>
        </p:nvGraphicFramePr>
        <p:xfrm>
          <a:off x="2232025" y="3052763"/>
          <a:ext cx="7727949" cy="1463040"/>
        </p:xfrm>
        <a:graphic>
          <a:graphicData uri="http://schemas.openxmlformats.org/drawingml/2006/table">
            <a:tbl>
              <a:tblPr firstRow="1" bandRow="1">
                <a:tableStyleId>{5C22544A-7EE6-4342-B048-85BDC9FD1C3A}</a:tableStyleId>
              </a:tblPr>
              <a:tblGrid>
                <a:gridCol w="3525642">
                  <a:extLst>
                    <a:ext uri="{9D8B030D-6E8A-4147-A177-3AD203B41FA5}">
                      <a16:colId xmlns:a16="http://schemas.microsoft.com/office/drawing/2014/main" val="280496561"/>
                    </a:ext>
                  </a:extLst>
                </a:gridCol>
                <a:gridCol w="1851186">
                  <a:extLst>
                    <a:ext uri="{9D8B030D-6E8A-4147-A177-3AD203B41FA5}">
                      <a16:colId xmlns:a16="http://schemas.microsoft.com/office/drawing/2014/main" val="1481402980"/>
                    </a:ext>
                  </a:extLst>
                </a:gridCol>
                <a:gridCol w="2351121">
                  <a:extLst>
                    <a:ext uri="{9D8B030D-6E8A-4147-A177-3AD203B41FA5}">
                      <a16:colId xmlns:a16="http://schemas.microsoft.com/office/drawing/2014/main" val="2944221534"/>
                    </a:ext>
                  </a:extLst>
                </a:gridCol>
              </a:tblGrid>
              <a:tr h="285247">
                <a:tc>
                  <a:txBody>
                    <a:bodyPr/>
                    <a:lstStyle/>
                    <a:p>
                      <a:r>
                        <a:rPr lang="es-CL" dirty="0"/>
                        <a:t>Operadores lógicos</a:t>
                      </a:r>
                    </a:p>
                  </a:txBody>
                  <a:tcPr/>
                </a:tc>
                <a:tc>
                  <a:txBody>
                    <a:bodyPr/>
                    <a:lstStyle/>
                    <a:p>
                      <a:r>
                        <a:rPr lang="es-CL" dirty="0"/>
                        <a:t>Ejemplo</a:t>
                      </a:r>
                    </a:p>
                  </a:txBody>
                  <a:tcPr/>
                </a:tc>
                <a:tc>
                  <a:txBody>
                    <a:bodyPr/>
                    <a:lstStyle/>
                    <a:p>
                      <a:r>
                        <a:rPr lang="es-CL" dirty="0"/>
                        <a:t>Resultado</a:t>
                      </a:r>
                    </a:p>
                  </a:txBody>
                  <a:tcPr/>
                </a:tc>
                <a:extLst>
                  <a:ext uri="{0D108BD9-81ED-4DB2-BD59-A6C34878D82A}">
                    <a16:rowId xmlns:a16="http://schemas.microsoft.com/office/drawing/2014/main" val="1699940359"/>
                  </a:ext>
                </a:extLst>
              </a:tr>
              <a:tr h="285247">
                <a:tc>
                  <a:txBody>
                    <a:bodyPr/>
                    <a:lstStyle/>
                    <a:p>
                      <a:r>
                        <a:rPr lang="es-CL" dirty="0"/>
                        <a:t>and</a:t>
                      </a:r>
                    </a:p>
                  </a:txBody>
                  <a:tcPr/>
                </a:tc>
                <a:tc>
                  <a:txBody>
                    <a:bodyPr/>
                    <a:lstStyle/>
                    <a:p>
                      <a:r>
                        <a:rPr lang="es-CL" dirty="0"/>
                        <a:t>True </a:t>
                      </a:r>
                      <a:r>
                        <a:rPr lang="es-CL" b="1" dirty="0"/>
                        <a:t>and</a:t>
                      </a:r>
                      <a:r>
                        <a:rPr lang="es-CL" dirty="0"/>
                        <a:t> False</a:t>
                      </a:r>
                    </a:p>
                  </a:txBody>
                  <a:tcPr/>
                </a:tc>
                <a:tc>
                  <a:txBody>
                    <a:bodyPr/>
                    <a:lstStyle/>
                    <a:p>
                      <a:r>
                        <a:rPr lang="es-CL" dirty="0"/>
                        <a:t>False</a:t>
                      </a:r>
                    </a:p>
                  </a:txBody>
                  <a:tcPr/>
                </a:tc>
                <a:extLst>
                  <a:ext uri="{0D108BD9-81ED-4DB2-BD59-A6C34878D82A}">
                    <a16:rowId xmlns:a16="http://schemas.microsoft.com/office/drawing/2014/main" val="2342243921"/>
                  </a:ext>
                </a:extLst>
              </a:tr>
              <a:tr h="289209">
                <a:tc>
                  <a:txBody>
                    <a:bodyPr/>
                    <a:lstStyle/>
                    <a:p>
                      <a:r>
                        <a:rPr lang="es-CL" dirty="0" err="1"/>
                        <a:t>or</a:t>
                      </a:r>
                      <a:endParaRPr lang="es-CL" dirty="0"/>
                    </a:p>
                  </a:txBody>
                  <a:tcPr/>
                </a:tc>
                <a:tc>
                  <a:txBody>
                    <a:bodyPr/>
                    <a:lstStyle/>
                    <a:p>
                      <a:r>
                        <a:rPr lang="es-CL" dirty="0"/>
                        <a:t>True </a:t>
                      </a:r>
                      <a:r>
                        <a:rPr lang="es-CL" b="1" dirty="0" err="1"/>
                        <a:t>or</a:t>
                      </a:r>
                      <a:r>
                        <a:rPr lang="es-CL" dirty="0"/>
                        <a:t> False</a:t>
                      </a:r>
                    </a:p>
                  </a:txBody>
                  <a:tcPr/>
                </a:tc>
                <a:tc>
                  <a:txBody>
                    <a:bodyPr/>
                    <a:lstStyle/>
                    <a:p>
                      <a:r>
                        <a:rPr lang="es-CL" dirty="0"/>
                        <a:t>True</a:t>
                      </a:r>
                    </a:p>
                  </a:txBody>
                  <a:tcPr/>
                </a:tc>
                <a:extLst>
                  <a:ext uri="{0D108BD9-81ED-4DB2-BD59-A6C34878D82A}">
                    <a16:rowId xmlns:a16="http://schemas.microsoft.com/office/drawing/2014/main" val="1439577646"/>
                  </a:ext>
                </a:extLst>
              </a:tr>
              <a:tr h="289209">
                <a:tc>
                  <a:txBody>
                    <a:bodyPr/>
                    <a:lstStyle/>
                    <a:p>
                      <a:r>
                        <a:rPr lang="es-CL" dirty="0" err="1"/>
                        <a:t>not</a:t>
                      </a:r>
                      <a:endParaRPr lang="es-CL" dirty="0"/>
                    </a:p>
                  </a:txBody>
                  <a:tcPr/>
                </a:tc>
                <a:tc>
                  <a:txBody>
                    <a:bodyPr/>
                    <a:lstStyle/>
                    <a:p>
                      <a:r>
                        <a:rPr lang="es-CL" b="1" dirty="0" err="1"/>
                        <a:t>not</a:t>
                      </a:r>
                      <a:r>
                        <a:rPr lang="es-CL" dirty="0"/>
                        <a:t> True </a:t>
                      </a:r>
                    </a:p>
                  </a:txBody>
                  <a:tcPr/>
                </a:tc>
                <a:tc>
                  <a:txBody>
                    <a:bodyPr/>
                    <a:lstStyle/>
                    <a:p>
                      <a:r>
                        <a:rPr lang="es-CL" dirty="0"/>
                        <a:t>False</a:t>
                      </a:r>
                    </a:p>
                  </a:txBody>
                  <a:tcPr/>
                </a:tc>
                <a:extLst>
                  <a:ext uri="{0D108BD9-81ED-4DB2-BD59-A6C34878D82A}">
                    <a16:rowId xmlns:a16="http://schemas.microsoft.com/office/drawing/2014/main" val="2448719445"/>
                  </a:ext>
                </a:extLst>
              </a:tr>
            </a:tbl>
          </a:graphicData>
        </a:graphic>
      </p:graphicFrame>
    </p:spTree>
    <p:extLst>
      <p:ext uri="{BB962C8B-B14F-4D97-AF65-F5344CB8AC3E}">
        <p14:creationId xmlns:p14="http://schemas.microsoft.com/office/powerpoint/2010/main" val="385317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FA792-6822-447B-89F6-14DE37063BF6}"/>
              </a:ext>
            </a:extLst>
          </p:cNvPr>
          <p:cNvSpPr>
            <a:spLocks noGrp="1"/>
          </p:cNvSpPr>
          <p:nvPr>
            <p:ph type="title"/>
          </p:nvPr>
        </p:nvSpPr>
        <p:spPr/>
        <p:txBody>
          <a:bodyPr/>
          <a:lstStyle/>
          <a:p>
            <a:r>
              <a:rPr lang="es-CL" dirty="0"/>
              <a:t>OPERADORES</a:t>
            </a:r>
          </a:p>
        </p:txBody>
      </p:sp>
      <p:sp>
        <p:nvSpPr>
          <p:cNvPr id="3" name="Marcador de contenido 2">
            <a:extLst>
              <a:ext uri="{FF2B5EF4-FFF2-40B4-BE49-F238E27FC236}">
                <a16:creationId xmlns:a16="http://schemas.microsoft.com/office/drawing/2014/main" id="{E9F4DE9B-7305-4F91-B4D2-BFC7F18225B9}"/>
              </a:ext>
            </a:extLst>
          </p:cNvPr>
          <p:cNvSpPr>
            <a:spLocks noGrp="1"/>
          </p:cNvSpPr>
          <p:nvPr>
            <p:ph idx="1"/>
          </p:nvPr>
        </p:nvSpPr>
        <p:spPr>
          <a:xfrm>
            <a:off x="838200" y="1825625"/>
            <a:ext cx="10515600" cy="4351338"/>
          </a:xfrm>
        </p:spPr>
        <p:txBody>
          <a:bodyPr/>
          <a:lstStyle/>
          <a:p>
            <a:r>
              <a:rPr lang="es-CL" dirty="0"/>
              <a:t>Los operadores relacionales se utilizan para comparar dos valores. El resultado de la operación también es booleano, retornando verdadero o falso según sea el caso.</a:t>
            </a:r>
          </a:p>
        </p:txBody>
      </p:sp>
      <p:graphicFrame>
        <p:nvGraphicFramePr>
          <p:cNvPr id="4" name="Tabla 3">
            <a:extLst>
              <a:ext uri="{FF2B5EF4-FFF2-40B4-BE49-F238E27FC236}">
                <a16:creationId xmlns:a16="http://schemas.microsoft.com/office/drawing/2014/main" id="{4DBBF1A4-6007-4F1E-8691-A59040CD9F74}"/>
              </a:ext>
            </a:extLst>
          </p:cNvPr>
          <p:cNvGraphicFramePr>
            <a:graphicFrameLocks noGrp="1"/>
          </p:cNvGraphicFramePr>
          <p:nvPr>
            <p:extLst>
              <p:ext uri="{D42A27DB-BD31-4B8C-83A1-F6EECF244321}">
                <p14:modId xmlns:p14="http://schemas.microsoft.com/office/powerpoint/2010/main" val="3225638248"/>
              </p:ext>
            </p:extLst>
          </p:nvPr>
        </p:nvGraphicFramePr>
        <p:xfrm>
          <a:off x="2216150" y="3616643"/>
          <a:ext cx="7727949" cy="2560320"/>
        </p:xfrm>
        <a:graphic>
          <a:graphicData uri="http://schemas.openxmlformats.org/drawingml/2006/table">
            <a:tbl>
              <a:tblPr firstRow="1" bandRow="1">
                <a:tableStyleId>{5C22544A-7EE6-4342-B048-85BDC9FD1C3A}</a:tableStyleId>
              </a:tblPr>
              <a:tblGrid>
                <a:gridCol w="2564411">
                  <a:extLst>
                    <a:ext uri="{9D8B030D-6E8A-4147-A177-3AD203B41FA5}">
                      <a16:colId xmlns:a16="http://schemas.microsoft.com/office/drawing/2014/main" val="280496561"/>
                    </a:ext>
                  </a:extLst>
                </a:gridCol>
                <a:gridCol w="961231">
                  <a:extLst>
                    <a:ext uri="{9D8B030D-6E8A-4147-A177-3AD203B41FA5}">
                      <a16:colId xmlns:a16="http://schemas.microsoft.com/office/drawing/2014/main" val="3120578820"/>
                    </a:ext>
                  </a:extLst>
                </a:gridCol>
                <a:gridCol w="1851186">
                  <a:extLst>
                    <a:ext uri="{9D8B030D-6E8A-4147-A177-3AD203B41FA5}">
                      <a16:colId xmlns:a16="http://schemas.microsoft.com/office/drawing/2014/main" val="1481402980"/>
                    </a:ext>
                  </a:extLst>
                </a:gridCol>
                <a:gridCol w="2351121">
                  <a:extLst>
                    <a:ext uri="{9D8B030D-6E8A-4147-A177-3AD203B41FA5}">
                      <a16:colId xmlns:a16="http://schemas.microsoft.com/office/drawing/2014/main" val="2944221534"/>
                    </a:ext>
                  </a:extLst>
                </a:gridCol>
              </a:tblGrid>
              <a:tr h="285247">
                <a:tc gridSpan="2">
                  <a:txBody>
                    <a:bodyPr/>
                    <a:lstStyle/>
                    <a:p>
                      <a:r>
                        <a:rPr lang="es-CL" dirty="0"/>
                        <a:t>Operadores Relacionales</a:t>
                      </a:r>
                    </a:p>
                  </a:txBody>
                  <a:tcPr/>
                </a:tc>
                <a:tc hMerge="1">
                  <a:txBody>
                    <a:bodyPr/>
                    <a:lstStyle/>
                    <a:p>
                      <a:endParaRPr lang="es-CL" dirty="0"/>
                    </a:p>
                  </a:txBody>
                  <a:tcPr/>
                </a:tc>
                <a:tc>
                  <a:txBody>
                    <a:bodyPr/>
                    <a:lstStyle/>
                    <a:p>
                      <a:r>
                        <a:rPr lang="es-CL" dirty="0"/>
                        <a:t>Ejemplo</a:t>
                      </a:r>
                    </a:p>
                  </a:txBody>
                  <a:tcPr/>
                </a:tc>
                <a:tc>
                  <a:txBody>
                    <a:bodyPr/>
                    <a:lstStyle/>
                    <a:p>
                      <a:r>
                        <a:rPr lang="es-CL" dirty="0"/>
                        <a:t>Resultado</a:t>
                      </a:r>
                    </a:p>
                  </a:txBody>
                  <a:tcPr/>
                </a:tc>
                <a:extLst>
                  <a:ext uri="{0D108BD9-81ED-4DB2-BD59-A6C34878D82A}">
                    <a16:rowId xmlns:a16="http://schemas.microsoft.com/office/drawing/2014/main" val="1699940359"/>
                  </a:ext>
                </a:extLst>
              </a:tr>
              <a:tr h="285247">
                <a:tc>
                  <a:txBody>
                    <a:bodyPr/>
                    <a:lstStyle/>
                    <a:p>
                      <a:r>
                        <a:rPr lang="es-CL" dirty="0"/>
                        <a:t>Igual a </a:t>
                      </a:r>
                    </a:p>
                  </a:txBody>
                  <a:tcPr/>
                </a:tc>
                <a:tc>
                  <a:txBody>
                    <a:bodyPr/>
                    <a:lstStyle/>
                    <a:p>
                      <a:r>
                        <a:rPr lang="es-CL" dirty="0"/>
                        <a:t>==</a:t>
                      </a:r>
                    </a:p>
                  </a:txBody>
                  <a:tcPr/>
                </a:tc>
                <a:tc>
                  <a:txBody>
                    <a:bodyPr/>
                    <a:lstStyle/>
                    <a:p>
                      <a:r>
                        <a:rPr lang="en-US" dirty="0"/>
                        <a:t>5</a:t>
                      </a:r>
                      <a:r>
                        <a:rPr lang="es-CL" dirty="0"/>
                        <a:t> == 4</a:t>
                      </a:r>
                    </a:p>
                  </a:txBody>
                  <a:tcPr/>
                </a:tc>
                <a:tc>
                  <a:txBody>
                    <a:bodyPr/>
                    <a:lstStyle/>
                    <a:p>
                      <a:r>
                        <a:rPr lang="en-US" dirty="0"/>
                        <a:t>F</a:t>
                      </a:r>
                      <a:r>
                        <a:rPr lang="es-CL" dirty="0"/>
                        <a:t>alse</a:t>
                      </a:r>
                    </a:p>
                  </a:txBody>
                  <a:tcPr/>
                </a:tc>
                <a:extLst>
                  <a:ext uri="{0D108BD9-81ED-4DB2-BD59-A6C34878D82A}">
                    <a16:rowId xmlns:a16="http://schemas.microsoft.com/office/drawing/2014/main" val="2342243921"/>
                  </a:ext>
                </a:extLst>
              </a:tr>
              <a:tr h="289209">
                <a:tc>
                  <a:txBody>
                    <a:bodyPr/>
                    <a:lstStyle/>
                    <a:p>
                      <a:r>
                        <a:rPr lang="es-CL" dirty="0"/>
                        <a:t>Distinto a </a:t>
                      </a:r>
                    </a:p>
                  </a:txBody>
                  <a:tcPr/>
                </a:tc>
                <a:tc>
                  <a:txBody>
                    <a:bodyPr/>
                    <a:lstStyle/>
                    <a:p>
                      <a:r>
                        <a:rPr lang="es-CL" dirty="0"/>
                        <a:t>!=</a:t>
                      </a:r>
                    </a:p>
                  </a:txBody>
                  <a:tcPr/>
                </a:tc>
                <a:tc>
                  <a:txBody>
                    <a:bodyPr/>
                    <a:lstStyle/>
                    <a:p>
                      <a:r>
                        <a:rPr lang="es-CL" dirty="0"/>
                        <a:t>6 != 4</a:t>
                      </a:r>
                    </a:p>
                  </a:txBody>
                  <a:tcPr/>
                </a:tc>
                <a:tc>
                  <a:txBody>
                    <a:bodyPr/>
                    <a:lstStyle/>
                    <a:p>
                      <a:r>
                        <a:rPr lang="en-US" dirty="0"/>
                        <a:t>T</a:t>
                      </a:r>
                      <a:r>
                        <a:rPr lang="es-CL" dirty="0"/>
                        <a:t>rue</a:t>
                      </a:r>
                    </a:p>
                  </a:txBody>
                  <a:tcPr/>
                </a:tc>
                <a:extLst>
                  <a:ext uri="{0D108BD9-81ED-4DB2-BD59-A6C34878D82A}">
                    <a16:rowId xmlns:a16="http://schemas.microsoft.com/office/drawing/2014/main" val="1439577646"/>
                  </a:ext>
                </a:extLst>
              </a:tr>
              <a:tr h="289209">
                <a:tc>
                  <a:txBody>
                    <a:bodyPr/>
                    <a:lstStyle/>
                    <a:p>
                      <a:r>
                        <a:rPr lang="es-CL" dirty="0"/>
                        <a:t>Menor que </a:t>
                      </a:r>
                    </a:p>
                  </a:txBody>
                  <a:tcPr/>
                </a:tc>
                <a:tc>
                  <a:txBody>
                    <a:bodyPr/>
                    <a:lstStyle/>
                    <a:p>
                      <a:r>
                        <a:rPr lang="en-US" dirty="0"/>
                        <a:t>&lt;</a:t>
                      </a:r>
                      <a:endParaRPr lang="es-CL" dirty="0"/>
                    </a:p>
                  </a:txBody>
                  <a:tcPr/>
                </a:tc>
                <a:tc>
                  <a:txBody>
                    <a:bodyPr/>
                    <a:lstStyle/>
                    <a:p>
                      <a:r>
                        <a:rPr lang="es-CL" dirty="0"/>
                        <a:t>3 &lt; 6</a:t>
                      </a:r>
                    </a:p>
                  </a:txBody>
                  <a:tcPr/>
                </a:tc>
                <a:tc>
                  <a:txBody>
                    <a:bodyPr/>
                    <a:lstStyle/>
                    <a:p>
                      <a:r>
                        <a:rPr lang="en-US" dirty="0"/>
                        <a:t>T</a:t>
                      </a:r>
                      <a:r>
                        <a:rPr lang="es-CL" dirty="0"/>
                        <a:t>rue</a:t>
                      </a:r>
                    </a:p>
                  </a:txBody>
                  <a:tcPr/>
                </a:tc>
                <a:extLst>
                  <a:ext uri="{0D108BD9-81ED-4DB2-BD59-A6C34878D82A}">
                    <a16:rowId xmlns:a16="http://schemas.microsoft.com/office/drawing/2014/main" val="2448719445"/>
                  </a:ext>
                </a:extLst>
              </a:tr>
              <a:tr h="289209">
                <a:tc>
                  <a:txBody>
                    <a:bodyPr/>
                    <a:lstStyle/>
                    <a:p>
                      <a:r>
                        <a:rPr lang="es-CL" dirty="0"/>
                        <a:t>Mayor que</a:t>
                      </a:r>
                    </a:p>
                  </a:txBody>
                  <a:tcPr/>
                </a:tc>
                <a:tc>
                  <a:txBody>
                    <a:bodyPr/>
                    <a:lstStyle/>
                    <a:p>
                      <a:r>
                        <a:rPr lang="en-US" dirty="0"/>
                        <a:t>&gt;</a:t>
                      </a:r>
                      <a:endParaRPr lang="es-CL" dirty="0"/>
                    </a:p>
                  </a:txBody>
                  <a:tcPr/>
                </a:tc>
                <a:tc>
                  <a:txBody>
                    <a:bodyPr/>
                    <a:lstStyle/>
                    <a:p>
                      <a:r>
                        <a:rPr lang="es-CL" dirty="0"/>
                        <a:t>1 &gt; 2</a:t>
                      </a:r>
                    </a:p>
                  </a:txBody>
                  <a:tcPr/>
                </a:tc>
                <a:tc>
                  <a:txBody>
                    <a:bodyPr/>
                    <a:lstStyle/>
                    <a:p>
                      <a:r>
                        <a:rPr lang="en-US" dirty="0"/>
                        <a:t>False</a:t>
                      </a:r>
                      <a:endParaRPr lang="es-CL" dirty="0"/>
                    </a:p>
                  </a:txBody>
                  <a:tcPr/>
                </a:tc>
                <a:extLst>
                  <a:ext uri="{0D108BD9-81ED-4DB2-BD59-A6C34878D82A}">
                    <a16:rowId xmlns:a16="http://schemas.microsoft.com/office/drawing/2014/main" val="1376541414"/>
                  </a:ext>
                </a:extLst>
              </a:tr>
              <a:tr h="289209">
                <a:tc>
                  <a:txBody>
                    <a:bodyPr/>
                    <a:lstStyle/>
                    <a:p>
                      <a:r>
                        <a:rPr lang="es-CL" dirty="0"/>
                        <a:t>Menor o igual</a:t>
                      </a:r>
                    </a:p>
                  </a:txBody>
                  <a:tcPr/>
                </a:tc>
                <a:tc>
                  <a:txBody>
                    <a:bodyPr/>
                    <a:lstStyle/>
                    <a:p>
                      <a:r>
                        <a:rPr lang="en-US" dirty="0"/>
                        <a:t>&lt;=</a:t>
                      </a:r>
                      <a:endParaRPr lang="es-CL" dirty="0"/>
                    </a:p>
                  </a:txBody>
                  <a:tcPr/>
                </a:tc>
                <a:tc>
                  <a:txBody>
                    <a:bodyPr/>
                    <a:lstStyle/>
                    <a:p>
                      <a:r>
                        <a:rPr lang="es-CL" dirty="0"/>
                        <a:t>6 &lt;= 6</a:t>
                      </a:r>
                    </a:p>
                  </a:txBody>
                  <a:tcPr/>
                </a:tc>
                <a:tc>
                  <a:txBody>
                    <a:bodyPr/>
                    <a:lstStyle/>
                    <a:p>
                      <a:r>
                        <a:rPr lang="en-US" dirty="0"/>
                        <a:t>T</a:t>
                      </a:r>
                      <a:r>
                        <a:rPr lang="es-CL" dirty="0"/>
                        <a:t>rue</a:t>
                      </a:r>
                    </a:p>
                  </a:txBody>
                  <a:tcPr/>
                </a:tc>
                <a:extLst>
                  <a:ext uri="{0D108BD9-81ED-4DB2-BD59-A6C34878D82A}">
                    <a16:rowId xmlns:a16="http://schemas.microsoft.com/office/drawing/2014/main" val="3329728007"/>
                  </a:ext>
                </a:extLst>
              </a:tr>
              <a:tr h="343713">
                <a:tc>
                  <a:txBody>
                    <a:bodyPr/>
                    <a:lstStyle/>
                    <a:p>
                      <a:r>
                        <a:rPr lang="es-CL" dirty="0"/>
                        <a:t>Mayor i igual</a:t>
                      </a:r>
                    </a:p>
                  </a:txBody>
                  <a:tcPr/>
                </a:tc>
                <a:tc>
                  <a:txBody>
                    <a:bodyPr/>
                    <a:lstStyle/>
                    <a:p>
                      <a:r>
                        <a:rPr lang="en-US" dirty="0"/>
                        <a:t>&gt;</a:t>
                      </a:r>
                      <a:r>
                        <a:rPr lang="es-CL" dirty="0"/>
                        <a:t>=</a:t>
                      </a:r>
                    </a:p>
                  </a:txBody>
                  <a:tcPr/>
                </a:tc>
                <a:tc>
                  <a:txBody>
                    <a:bodyPr/>
                    <a:lstStyle/>
                    <a:p>
                      <a:r>
                        <a:rPr lang="en-US" dirty="0"/>
                        <a:t>7</a:t>
                      </a:r>
                      <a:r>
                        <a:rPr lang="es-CL" dirty="0"/>
                        <a:t> &gt;= 8</a:t>
                      </a:r>
                    </a:p>
                  </a:txBody>
                  <a:tcPr/>
                </a:tc>
                <a:tc>
                  <a:txBody>
                    <a:bodyPr/>
                    <a:lstStyle/>
                    <a:p>
                      <a:r>
                        <a:rPr lang="en-US" dirty="0"/>
                        <a:t>F</a:t>
                      </a:r>
                      <a:r>
                        <a:rPr lang="es-CL" dirty="0"/>
                        <a:t>alse</a:t>
                      </a:r>
                    </a:p>
                  </a:txBody>
                  <a:tcPr/>
                </a:tc>
                <a:extLst>
                  <a:ext uri="{0D108BD9-81ED-4DB2-BD59-A6C34878D82A}">
                    <a16:rowId xmlns:a16="http://schemas.microsoft.com/office/drawing/2014/main" val="1232366348"/>
                  </a:ext>
                </a:extLst>
              </a:tr>
            </a:tbl>
          </a:graphicData>
        </a:graphic>
      </p:graphicFrame>
    </p:spTree>
    <p:extLst>
      <p:ext uri="{BB962C8B-B14F-4D97-AF65-F5344CB8AC3E}">
        <p14:creationId xmlns:p14="http://schemas.microsoft.com/office/powerpoint/2010/main" val="37104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85E00-2AAA-4D4C-B1F6-00D71C8B018C}"/>
              </a:ext>
            </a:extLst>
          </p:cNvPr>
          <p:cNvSpPr>
            <a:spLocks noGrp="1"/>
          </p:cNvSpPr>
          <p:nvPr>
            <p:ph type="title"/>
          </p:nvPr>
        </p:nvSpPr>
        <p:spPr/>
        <p:txBody>
          <a:bodyPr/>
          <a:lstStyle/>
          <a:p>
            <a:r>
              <a:rPr lang="es-CL" dirty="0"/>
              <a:t>CUIDADO CON LA SINTAXIS</a:t>
            </a:r>
          </a:p>
        </p:txBody>
      </p:sp>
      <p:sp>
        <p:nvSpPr>
          <p:cNvPr id="3" name="Marcador de contenido 2">
            <a:extLst>
              <a:ext uri="{FF2B5EF4-FFF2-40B4-BE49-F238E27FC236}">
                <a16:creationId xmlns:a16="http://schemas.microsoft.com/office/drawing/2014/main" id="{87B74523-7A87-4804-B40C-9B03E6404D4E}"/>
              </a:ext>
            </a:extLst>
          </p:cNvPr>
          <p:cNvSpPr>
            <a:spLocks noGrp="1"/>
          </p:cNvSpPr>
          <p:nvPr>
            <p:ph idx="1"/>
          </p:nvPr>
        </p:nvSpPr>
        <p:spPr/>
        <p:txBody>
          <a:bodyPr/>
          <a:lstStyle/>
          <a:p>
            <a:r>
              <a:rPr lang="es-CL" dirty="0"/>
              <a:t>No confundas la sintaxis de asignación con el operador relacional de igualdad. </a:t>
            </a:r>
          </a:p>
          <a:p>
            <a:endParaRPr lang="es-CL" dirty="0"/>
          </a:p>
          <a:p>
            <a:endParaRPr lang="es-CL" dirty="0"/>
          </a:p>
          <a:p>
            <a:r>
              <a:rPr lang="es-CL" dirty="0"/>
              <a:t>En el primer caso el programa se preguntará si el valor guardado en a es igual a 5.</a:t>
            </a:r>
          </a:p>
          <a:p>
            <a:endParaRPr lang="es-CL" dirty="0"/>
          </a:p>
          <a:p>
            <a:endParaRPr lang="es-CL" dirty="0"/>
          </a:p>
          <a:p>
            <a:r>
              <a:rPr lang="es-CL" dirty="0"/>
              <a:t>En el segundo caso se guardará el valor 5 en la variable a</a:t>
            </a:r>
          </a:p>
        </p:txBody>
      </p:sp>
      <p:pic>
        <p:nvPicPr>
          <p:cNvPr id="4" name="Imagen 3">
            <a:extLst>
              <a:ext uri="{FF2B5EF4-FFF2-40B4-BE49-F238E27FC236}">
                <a16:creationId xmlns:a16="http://schemas.microsoft.com/office/drawing/2014/main" id="{8AC77D14-9B2B-4C5A-B574-C25673F6740E}"/>
              </a:ext>
            </a:extLst>
          </p:cNvPr>
          <p:cNvPicPr>
            <a:picLocks noChangeAspect="1"/>
          </p:cNvPicPr>
          <p:nvPr/>
        </p:nvPicPr>
        <p:blipFill>
          <a:blip r:embed="rId2"/>
          <a:stretch>
            <a:fillRect/>
          </a:stretch>
        </p:blipFill>
        <p:spPr>
          <a:xfrm>
            <a:off x="4936871" y="2933380"/>
            <a:ext cx="1602634" cy="607314"/>
          </a:xfrm>
          <a:prstGeom prst="rect">
            <a:avLst/>
          </a:prstGeom>
        </p:spPr>
      </p:pic>
      <p:pic>
        <p:nvPicPr>
          <p:cNvPr id="5" name="Imagen 4">
            <a:extLst>
              <a:ext uri="{FF2B5EF4-FFF2-40B4-BE49-F238E27FC236}">
                <a16:creationId xmlns:a16="http://schemas.microsoft.com/office/drawing/2014/main" id="{B53F179E-64A9-499C-B950-BC91C535A7CF}"/>
              </a:ext>
            </a:extLst>
          </p:cNvPr>
          <p:cNvPicPr>
            <a:picLocks noChangeAspect="1"/>
          </p:cNvPicPr>
          <p:nvPr/>
        </p:nvPicPr>
        <p:blipFill>
          <a:blip r:embed="rId3"/>
          <a:stretch>
            <a:fillRect/>
          </a:stretch>
        </p:blipFill>
        <p:spPr>
          <a:xfrm>
            <a:off x="5114004" y="5047191"/>
            <a:ext cx="1248368" cy="506095"/>
          </a:xfrm>
          <a:prstGeom prst="rect">
            <a:avLst/>
          </a:prstGeom>
        </p:spPr>
      </p:pic>
    </p:spTree>
    <p:extLst>
      <p:ext uri="{BB962C8B-B14F-4D97-AF65-F5344CB8AC3E}">
        <p14:creationId xmlns:p14="http://schemas.microsoft.com/office/powerpoint/2010/main" val="183629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8C878-62CD-4279-A11E-8F85E9CE4AA9}"/>
              </a:ext>
            </a:extLst>
          </p:cNvPr>
          <p:cNvSpPr>
            <a:spLocks noGrp="1"/>
          </p:cNvSpPr>
          <p:nvPr>
            <p:ph type="title"/>
          </p:nvPr>
        </p:nvSpPr>
        <p:spPr/>
        <p:txBody>
          <a:bodyPr/>
          <a:lstStyle/>
          <a:p>
            <a:r>
              <a:rPr lang="es-CL" dirty="0"/>
              <a:t>¿Y AHORA COMO VEO EL RESULTADO?</a:t>
            </a:r>
          </a:p>
        </p:txBody>
      </p:sp>
      <p:sp>
        <p:nvSpPr>
          <p:cNvPr id="3" name="Marcador de contenido 2">
            <a:extLst>
              <a:ext uri="{FF2B5EF4-FFF2-40B4-BE49-F238E27FC236}">
                <a16:creationId xmlns:a16="http://schemas.microsoft.com/office/drawing/2014/main" id="{DFCB19E0-F24C-4DE6-A758-F3E5B507C56D}"/>
              </a:ext>
            </a:extLst>
          </p:cNvPr>
          <p:cNvSpPr>
            <a:spLocks noGrp="1"/>
          </p:cNvSpPr>
          <p:nvPr>
            <p:ph idx="1"/>
          </p:nvPr>
        </p:nvSpPr>
        <p:spPr/>
        <p:txBody>
          <a:bodyPr>
            <a:normAutofit lnSpcReduction="10000"/>
          </a:bodyPr>
          <a:lstStyle/>
          <a:p>
            <a:r>
              <a:rPr lang="es-CL" dirty="0"/>
              <a:t>Si ya sabes como asignar números y textos a variables, y  sabes realizar operaciones entre ellos, te preguntaras ¿cómo puedo desplegar el resultado por pantalla?.</a:t>
            </a:r>
          </a:p>
          <a:p>
            <a:r>
              <a:rPr lang="es-CL" dirty="0"/>
              <a:t>Para eso existe la función </a:t>
            </a:r>
            <a:r>
              <a:rPr lang="es-CL" dirty="0" err="1"/>
              <a:t>print</a:t>
            </a:r>
            <a:r>
              <a:rPr lang="es-CL" dirty="0"/>
              <a:t>. </a:t>
            </a:r>
          </a:p>
          <a:p>
            <a:endParaRPr lang="es-CL" dirty="0"/>
          </a:p>
          <a:p>
            <a:endParaRPr lang="es-CL" dirty="0"/>
          </a:p>
          <a:p>
            <a:r>
              <a:rPr lang="es-CL" dirty="0"/>
              <a:t>Se escribe como se muestra arriba y solo necesita que ingreses dentro de los paréntesis la información que quieras desplegar. Puede ser texto, como en el ejemplo, valores numéricos, variables u operaciones.</a:t>
            </a:r>
          </a:p>
          <a:p>
            <a:endParaRPr lang="es-CL" dirty="0"/>
          </a:p>
        </p:txBody>
      </p:sp>
      <p:pic>
        <p:nvPicPr>
          <p:cNvPr id="4" name="Imagen 3">
            <a:extLst>
              <a:ext uri="{FF2B5EF4-FFF2-40B4-BE49-F238E27FC236}">
                <a16:creationId xmlns:a16="http://schemas.microsoft.com/office/drawing/2014/main" id="{66530D86-AD15-4D20-B75A-7D2D881B2036}"/>
              </a:ext>
            </a:extLst>
          </p:cNvPr>
          <p:cNvPicPr>
            <a:picLocks noChangeAspect="1"/>
          </p:cNvPicPr>
          <p:nvPr/>
        </p:nvPicPr>
        <p:blipFill>
          <a:blip r:embed="rId2"/>
          <a:stretch>
            <a:fillRect/>
          </a:stretch>
        </p:blipFill>
        <p:spPr>
          <a:xfrm>
            <a:off x="3386088" y="3607333"/>
            <a:ext cx="5419823" cy="719820"/>
          </a:xfrm>
          <a:prstGeom prst="rect">
            <a:avLst/>
          </a:prstGeom>
        </p:spPr>
      </p:pic>
    </p:spTree>
    <p:extLst>
      <p:ext uri="{BB962C8B-B14F-4D97-AF65-F5344CB8AC3E}">
        <p14:creationId xmlns:p14="http://schemas.microsoft.com/office/powerpoint/2010/main" val="180799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46738-639F-4FB2-84A8-1978BC96E7E1}"/>
              </a:ext>
            </a:extLst>
          </p:cNvPr>
          <p:cNvSpPr>
            <a:spLocks noGrp="1"/>
          </p:cNvSpPr>
          <p:nvPr>
            <p:ph type="title"/>
          </p:nvPr>
        </p:nvSpPr>
        <p:spPr/>
        <p:txBody>
          <a:bodyPr/>
          <a:lstStyle/>
          <a:p>
            <a:r>
              <a:rPr lang="en-US" dirty="0"/>
              <a:t>print()</a:t>
            </a:r>
            <a:endParaRPr lang="es-CL" dirty="0"/>
          </a:p>
        </p:txBody>
      </p:sp>
      <p:pic>
        <p:nvPicPr>
          <p:cNvPr id="5" name="Marcador de contenido 4">
            <a:extLst>
              <a:ext uri="{FF2B5EF4-FFF2-40B4-BE49-F238E27FC236}">
                <a16:creationId xmlns:a16="http://schemas.microsoft.com/office/drawing/2014/main" id="{17EFD254-0004-4B28-A114-C9DE1C172AC1}"/>
              </a:ext>
            </a:extLst>
          </p:cNvPr>
          <p:cNvPicPr>
            <a:picLocks noGrp="1" noChangeAspect="1"/>
          </p:cNvPicPr>
          <p:nvPr>
            <p:ph idx="1"/>
          </p:nvPr>
        </p:nvPicPr>
        <p:blipFill>
          <a:blip r:embed="rId2"/>
          <a:stretch>
            <a:fillRect/>
          </a:stretch>
        </p:blipFill>
        <p:spPr>
          <a:xfrm>
            <a:off x="7390498" y="1991519"/>
            <a:ext cx="3591697" cy="2127271"/>
          </a:xfrm>
          <a:prstGeom prst="rect">
            <a:avLst/>
          </a:prstGeom>
        </p:spPr>
      </p:pic>
      <p:pic>
        <p:nvPicPr>
          <p:cNvPr id="4" name="Imagen 3">
            <a:extLst>
              <a:ext uri="{FF2B5EF4-FFF2-40B4-BE49-F238E27FC236}">
                <a16:creationId xmlns:a16="http://schemas.microsoft.com/office/drawing/2014/main" id="{F5B257E4-1E48-4050-A211-77605B217136}"/>
              </a:ext>
            </a:extLst>
          </p:cNvPr>
          <p:cNvPicPr>
            <a:picLocks noChangeAspect="1"/>
          </p:cNvPicPr>
          <p:nvPr/>
        </p:nvPicPr>
        <p:blipFill>
          <a:blip r:embed="rId3"/>
          <a:stretch>
            <a:fillRect/>
          </a:stretch>
        </p:blipFill>
        <p:spPr>
          <a:xfrm>
            <a:off x="838200" y="1991519"/>
            <a:ext cx="3963304" cy="3480594"/>
          </a:xfrm>
          <a:prstGeom prst="rect">
            <a:avLst/>
          </a:prstGeom>
        </p:spPr>
      </p:pic>
      <p:grpSp>
        <p:nvGrpSpPr>
          <p:cNvPr id="3" name="Grupo 2">
            <a:extLst>
              <a:ext uri="{FF2B5EF4-FFF2-40B4-BE49-F238E27FC236}">
                <a16:creationId xmlns:a16="http://schemas.microsoft.com/office/drawing/2014/main" id="{6CA843FB-F19A-450E-9811-F9A33FA9E91C}"/>
              </a:ext>
            </a:extLst>
          </p:cNvPr>
          <p:cNvGrpSpPr/>
          <p:nvPr/>
        </p:nvGrpSpPr>
        <p:grpSpPr>
          <a:xfrm>
            <a:off x="2838450" y="3205725"/>
            <a:ext cx="8143745" cy="2913527"/>
            <a:chOff x="2838450" y="3205725"/>
            <a:chExt cx="8143745" cy="2913527"/>
          </a:xfrm>
        </p:grpSpPr>
        <p:sp>
          <p:nvSpPr>
            <p:cNvPr id="6" name="CuadroTexto 5">
              <a:extLst>
                <a:ext uri="{FF2B5EF4-FFF2-40B4-BE49-F238E27FC236}">
                  <a16:creationId xmlns:a16="http://schemas.microsoft.com/office/drawing/2014/main" id="{4E8F1C41-D76B-4387-BAEE-130D91AA0781}"/>
                </a:ext>
              </a:extLst>
            </p:cNvPr>
            <p:cNvSpPr txBox="1"/>
            <p:nvPr/>
          </p:nvSpPr>
          <p:spPr>
            <a:xfrm>
              <a:off x="5305426" y="4242666"/>
              <a:ext cx="5448300" cy="923330"/>
            </a:xfrm>
            <a:prstGeom prst="rect">
              <a:avLst/>
            </a:prstGeom>
            <a:noFill/>
          </p:spPr>
          <p:txBody>
            <a:bodyPr wrap="square" rtlCol="0">
              <a:spAutoFit/>
            </a:bodyPr>
            <a:lstStyle/>
            <a:p>
              <a:r>
                <a:rPr lang="es-CL" dirty="0">
                  <a:latin typeface="Century Gothic" panose="020B0502020202020204" pitchFamily="34" charset="0"/>
                </a:rPr>
                <a:t>Si te fijas bien, aquí se están sumando b y c, pero estos son textos (</a:t>
              </a:r>
              <a:r>
                <a:rPr lang="es-CL" dirty="0" err="1">
                  <a:latin typeface="Century Gothic" panose="020B0502020202020204" pitchFamily="34" charset="0"/>
                </a:rPr>
                <a:t>strings</a:t>
              </a:r>
              <a:r>
                <a:rPr lang="es-CL" dirty="0">
                  <a:latin typeface="Century Gothic" panose="020B0502020202020204" pitchFamily="34" charset="0"/>
                </a:rPr>
                <a:t>). A esto se le llama concatenación. </a:t>
              </a:r>
            </a:p>
          </p:txBody>
        </p:sp>
        <p:sp>
          <p:nvSpPr>
            <p:cNvPr id="7" name="CuadroTexto 6">
              <a:extLst>
                <a:ext uri="{FF2B5EF4-FFF2-40B4-BE49-F238E27FC236}">
                  <a16:creationId xmlns:a16="http://schemas.microsoft.com/office/drawing/2014/main" id="{39B8ECA1-454E-4049-B614-0FCF2C559ABC}"/>
                </a:ext>
              </a:extLst>
            </p:cNvPr>
            <p:cNvSpPr txBox="1"/>
            <p:nvPr/>
          </p:nvSpPr>
          <p:spPr>
            <a:xfrm>
              <a:off x="5305426" y="5195922"/>
              <a:ext cx="5448300" cy="923330"/>
            </a:xfrm>
            <a:prstGeom prst="rect">
              <a:avLst/>
            </a:prstGeom>
            <a:noFill/>
          </p:spPr>
          <p:txBody>
            <a:bodyPr wrap="square" rtlCol="0">
              <a:spAutoFit/>
            </a:bodyPr>
            <a:lstStyle/>
            <a:p>
              <a:r>
                <a:rPr lang="es-CL" dirty="0">
                  <a:latin typeface="Century Gothic" panose="020B0502020202020204" pitchFamily="34" charset="0"/>
                </a:rPr>
                <a:t>Pero el resultado se ve algo mal. Esto es debido a que la concatenación no agrega un espacio entre los dos textos.</a:t>
              </a:r>
            </a:p>
          </p:txBody>
        </p:sp>
        <p:cxnSp>
          <p:nvCxnSpPr>
            <p:cNvPr id="21" name="Conector: curvado 20">
              <a:extLst>
                <a:ext uri="{FF2B5EF4-FFF2-40B4-BE49-F238E27FC236}">
                  <a16:creationId xmlns:a16="http://schemas.microsoft.com/office/drawing/2014/main" id="{BF7CB34B-825B-4AEA-B582-3209B7B9A873}"/>
                </a:ext>
              </a:extLst>
            </p:cNvPr>
            <p:cNvCxnSpPr>
              <a:cxnSpLocks/>
            </p:cNvCxnSpPr>
            <p:nvPr/>
          </p:nvCxnSpPr>
          <p:spPr>
            <a:xfrm flipV="1">
              <a:off x="10753726" y="3205725"/>
              <a:ext cx="228469" cy="2472460"/>
            </a:xfrm>
            <a:prstGeom prst="curvedConnector3">
              <a:avLst>
                <a:gd name="adj1" fmla="val 383495"/>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DDDB077F-5F3B-4291-AE58-B216BCFC4272}"/>
                </a:ext>
              </a:extLst>
            </p:cNvPr>
            <p:cNvCxnSpPr>
              <a:cxnSpLocks/>
              <a:stCxn id="6" idx="1"/>
            </p:cNvCxnSpPr>
            <p:nvPr/>
          </p:nvCxnSpPr>
          <p:spPr>
            <a:xfrm flipH="1" flipV="1">
              <a:off x="2838450" y="4553761"/>
              <a:ext cx="2466976" cy="15057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Flecha: a la derecha 33">
            <a:extLst>
              <a:ext uri="{FF2B5EF4-FFF2-40B4-BE49-F238E27FC236}">
                <a16:creationId xmlns:a16="http://schemas.microsoft.com/office/drawing/2014/main" id="{B4D7965B-37EB-43AD-A1CE-5CED6EA6113B}"/>
              </a:ext>
            </a:extLst>
          </p:cNvPr>
          <p:cNvSpPr/>
          <p:nvPr/>
        </p:nvSpPr>
        <p:spPr>
          <a:xfrm>
            <a:off x="5172075" y="2609850"/>
            <a:ext cx="1333500"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Resultado</a:t>
            </a:r>
          </a:p>
        </p:txBody>
      </p:sp>
    </p:spTree>
    <p:extLst>
      <p:ext uri="{BB962C8B-B14F-4D97-AF65-F5344CB8AC3E}">
        <p14:creationId xmlns:p14="http://schemas.microsoft.com/office/powerpoint/2010/main" val="18758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46738-639F-4FB2-84A8-1978BC96E7E1}"/>
              </a:ext>
            </a:extLst>
          </p:cNvPr>
          <p:cNvSpPr>
            <a:spLocks noGrp="1"/>
          </p:cNvSpPr>
          <p:nvPr>
            <p:ph type="title"/>
          </p:nvPr>
        </p:nvSpPr>
        <p:spPr/>
        <p:txBody>
          <a:bodyPr/>
          <a:lstStyle/>
          <a:p>
            <a:r>
              <a:rPr lang="en-US" dirty="0"/>
              <a:t>print()</a:t>
            </a:r>
            <a:endParaRPr lang="es-CL" dirty="0"/>
          </a:p>
        </p:txBody>
      </p:sp>
      <p:pic>
        <p:nvPicPr>
          <p:cNvPr id="5" name="Marcador de contenido 4">
            <a:extLst>
              <a:ext uri="{FF2B5EF4-FFF2-40B4-BE49-F238E27FC236}">
                <a16:creationId xmlns:a16="http://schemas.microsoft.com/office/drawing/2014/main" id="{17EFD254-0004-4B28-A114-C9DE1C172AC1}"/>
              </a:ext>
            </a:extLst>
          </p:cNvPr>
          <p:cNvPicPr>
            <a:picLocks noGrp="1" noChangeAspect="1"/>
          </p:cNvPicPr>
          <p:nvPr>
            <p:ph idx="1"/>
          </p:nvPr>
        </p:nvPicPr>
        <p:blipFill>
          <a:blip r:embed="rId2"/>
          <a:stretch>
            <a:fillRect/>
          </a:stretch>
        </p:blipFill>
        <p:spPr>
          <a:xfrm>
            <a:off x="7390498" y="1991519"/>
            <a:ext cx="3591697" cy="2127271"/>
          </a:xfrm>
          <a:prstGeom prst="rect">
            <a:avLst/>
          </a:prstGeom>
        </p:spPr>
      </p:pic>
      <p:pic>
        <p:nvPicPr>
          <p:cNvPr id="4" name="Imagen 3">
            <a:extLst>
              <a:ext uri="{FF2B5EF4-FFF2-40B4-BE49-F238E27FC236}">
                <a16:creationId xmlns:a16="http://schemas.microsoft.com/office/drawing/2014/main" id="{F5B257E4-1E48-4050-A211-77605B217136}"/>
              </a:ext>
            </a:extLst>
          </p:cNvPr>
          <p:cNvPicPr>
            <a:picLocks noChangeAspect="1"/>
          </p:cNvPicPr>
          <p:nvPr/>
        </p:nvPicPr>
        <p:blipFill>
          <a:blip r:embed="rId3"/>
          <a:stretch>
            <a:fillRect/>
          </a:stretch>
        </p:blipFill>
        <p:spPr>
          <a:xfrm>
            <a:off x="838200" y="1991519"/>
            <a:ext cx="3963304" cy="3480594"/>
          </a:xfrm>
          <a:prstGeom prst="rect">
            <a:avLst/>
          </a:prstGeom>
        </p:spPr>
      </p:pic>
      <p:sp>
        <p:nvSpPr>
          <p:cNvPr id="6" name="CuadroTexto 5">
            <a:extLst>
              <a:ext uri="{FF2B5EF4-FFF2-40B4-BE49-F238E27FC236}">
                <a16:creationId xmlns:a16="http://schemas.microsoft.com/office/drawing/2014/main" id="{4E8F1C41-D76B-4387-BAEE-130D91AA0781}"/>
              </a:ext>
            </a:extLst>
          </p:cNvPr>
          <p:cNvSpPr txBox="1"/>
          <p:nvPr/>
        </p:nvSpPr>
        <p:spPr>
          <a:xfrm>
            <a:off x="5305426" y="4419619"/>
            <a:ext cx="5448300" cy="369332"/>
          </a:xfrm>
          <a:prstGeom prst="rect">
            <a:avLst/>
          </a:prstGeom>
          <a:noFill/>
        </p:spPr>
        <p:txBody>
          <a:bodyPr wrap="square" rtlCol="0">
            <a:spAutoFit/>
          </a:bodyPr>
          <a:lstStyle/>
          <a:p>
            <a:r>
              <a:rPr lang="es-CL" dirty="0">
                <a:latin typeface="Century Gothic" panose="020B0502020202020204" pitchFamily="34" charset="0"/>
              </a:rPr>
              <a:t>Para arreglarlo podemos usar esta sintaxis.</a:t>
            </a:r>
          </a:p>
        </p:txBody>
      </p:sp>
      <p:sp>
        <p:nvSpPr>
          <p:cNvPr id="7" name="CuadroTexto 6">
            <a:extLst>
              <a:ext uri="{FF2B5EF4-FFF2-40B4-BE49-F238E27FC236}">
                <a16:creationId xmlns:a16="http://schemas.microsoft.com/office/drawing/2014/main" id="{39B8ECA1-454E-4049-B614-0FCF2C559ABC}"/>
              </a:ext>
            </a:extLst>
          </p:cNvPr>
          <p:cNvSpPr txBox="1"/>
          <p:nvPr/>
        </p:nvSpPr>
        <p:spPr>
          <a:xfrm>
            <a:off x="6581776" y="5625734"/>
            <a:ext cx="3963304" cy="923330"/>
          </a:xfrm>
          <a:prstGeom prst="rect">
            <a:avLst/>
          </a:prstGeom>
          <a:noFill/>
        </p:spPr>
        <p:txBody>
          <a:bodyPr wrap="square" rtlCol="0">
            <a:spAutoFit/>
          </a:bodyPr>
          <a:lstStyle/>
          <a:p>
            <a:r>
              <a:rPr lang="es-CL" dirty="0">
                <a:latin typeface="Century Gothic" panose="020B0502020202020204" pitchFamily="34" charset="0"/>
              </a:rPr>
              <a:t>Usando la coma, se agregará un espacio automáticamente entre los textos.</a:t>
            </a:r>
          </a:p>
        </p:txBody>
      </p:sp>
      <p:cxnSp>
        <p:nvCxnSpPr>
          <p:cNvPr id="21" name="Conector: curvado 20">
            <a:extLst>
              <a:ext uri="{FF2B5EF4-FFF2-40B4-BE49-F238E27FC236}">
                <a16:creationId xmlns:a16="http://schemas.microsoft.com/office/drawing/2014/main" id="{BF7CB34B-825B-4AEA-B582-3209B7B9A873}"/>
              </a:ext>
            </a:extLst>
          </p:cNvPr>
          <p:cNvCxnSpPr>
            <a:cxnSpLocks/>
          </p:cNvCxnSpPr>
          <p:nvPr/>
        </p:nvCxnSpPr>
        <p:spPr>
          <a:xfrm flipV="1">
            <a:off x="10753726" y="3547175"/>
            <a:ext cx="228469" cy="2472460"/>
          </a:xfrm>
          <a:prstGeom prst="curvedConnector3">
            <a:avLst>
              <a:gd name="adj1" fmla="val 383495"/>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DDDB077F-5F3B-4291-AE58-B216BCFC4272}"/>
              </a:ext>
            </a:extLst>
          </p:cNvPr>
          <p:cNvCxnSpPr>
            <a:cxnSpLocks/>
            <a:stCxn id="6" idx="1"/>
          </p:cNvCxnSpPr>
          <p:nvPr/>
        </p:nvCxnSpPr>
        <p:spPr>
          <a:xfrm flipH="1">
            <a:off x="2724150" y="4604285"/>
            <a:ext cx="2581276" cy="35824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Flecha: a la derecha 9">
            <a:extLst>
              <a:ext uri="{FF2B5EF4-FFF2-40B4-BE49-F238E27FC236}">
                <a16:creationId xmlns:a16="http://schemas.microsoft.com/office/drawing/2014/main" id="{19CDA309-C916-4EA9-8C80-8F075585A880}"/>
              </a:ext>
            </a:extLst>
          </p:cNvPr>
          <p:cNvSpPr/>
          <p:nvPr/>
        </p:nvSpPr>
        <p:spPr>
          <a:xfrm>
            <a:off x="5172075" y="2609850"/>
            <a:ext cx="1333500"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Resultado</a:t>
            </a:r>
          </a:p>
        </p:txBody>
      </p:sp>
    </p:spTree>
    <p:extLst>
      <p:ext uri="{BB962C8B-B14F-4D97-AF65-F5344CB8AC3E}">
        <p14:creationId xmlns:p14="http://schemas.microsoft.com/office/powerpoint/2010/main" val="8037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46738-639F-4FB2-84A8-1978BC96E7E1}"/>
              </a:ext>
            </a:extLst>
          </p:cNvPr>
          <p:cNvSpPr>
            <a:spLocks noGrp="1"/>
          </p:cNvSpPr>
          <p:nvPr>
            <p:ph type="title"/>
          </p:nvPr>
        </p:nvSpPr>
        <p:spPr/>
        <p:txBody>
          <a:bodyPr/>
          <a:lstStyle/>
          <a:p>
            <a:r>
              <a:rPr lang="en-US" dirty="0"/>
              <a:t>print()</a:t>
            </a:r>
            <a:endParaRPr lang="es-CL" dirty="0"/>
          </a:p>
        </p:txBody>
      </p:sp>
      <p:pic>
        <p:nvPicPr>
          <p:cNvPr id="5" name="Marcador de contenido 4">
            <a:extLst>
              <a:ext uri="{FF2B5EF4-FFF2-40B4-BE49-F238E27FC236}">
                <a16:creationId xmlns:a16="http://schemas.microsoft.com/office/drawing/2014/main" id="{17EFD254-0004-4B28-A114-C9DE1C172AC1}"/>
              </a:ext>
            </a:extLst>
          </p:cNvPr>
          <p:cNvPicPr>
            <a:picLocks noGrp="1" noChangeAspect="1"/>
          </p:cNvPicPr>
          <p:nvPr>
            <p:ph idx="1"/>
          </p:nvPr>
        </p:nvPicPr>
        <p:blipFill>
          <a:blip r:embed="rId2"/>
          <a:stretch>
            <a:fillRect/>
          </a:stretch>
        </p:blipFill>
        <p:spPr>
          <a:xfrm>
            <a:off x="7390498" y="1991519"/>
            <a:ext cx="3591697" cy="2127271"/>
          </a:xfrm>
          <a:prstGeom prst="rect">
            <a:avLst/>
          </a:prstGeom>
        </p:spPr>
      </p:pic>
      <p:pic>
        <p:nvPicPr>
          <p:cNvPr id="4" name="Imagen 3">
            <a:extLst>
              <a:ext uri="{FF2B5EF4-FFF2-40B4-BE49-F238E27FC236}">
                <a16:creationId xmlns:a16="http://schemas.microsoft.com/office/drawing/2014/main" id="{F5B257E4-1E48-4050-A211-77605B217136}"/>
              </a:ext>
            </a:extLst>
          </p:cNvPr>
          <p:cNvPicPr>
            <a:picLocks noChangeAspect="1"/>
          </p:cNvPicPr>
          <p:nvPr/>
        </p:nvPicPr>
        <p:blipFill>
          <a:blip r:embed="rId3"/>
          <a:stretch>
            <a:fillRect/>
          </a:stretch>
        </p:blipFill>
        <p:spPr>
          <a:xfrm>
            <a:off x="838200" y="1991519"/>
            <a:ext cx="3963304" cy="3480594"/>
          </a:xfrm>
          <a:prstGeom prst="rect">
            <a:avLst/>
          </a:prstGeom>
        </p:spPr>
      </p:pic>
      <p:sp>
        <p:nvSpPr>
          <p:cNvPr id="6" name="CuadroTexto 5">
            <a:extLst>
              <a:ext uri="{FF2B5EF4-FFF2-40B4-BE49-F238E27FC236}">
                <a16:creationId xmlns:a16="http://schemas.microsoft.com/office/drawing/2014/main" id="{4E8F1C41-D76B-4387-BAEE-130D91AA0781}"/>
              </a:ext>
            </a:extLst>
          </p:cNvPr>
          <p:cNvSpPr txBox="1"/>
          <p:nvPr/>
        </p:nvSpPr>
        <p:spPr>
          <a:xfrm>
            <a:off x="5410201" y="4419619"/>
            <a:ext cx="5448300" cy="1200329"/>
          </a:xfrm>
          <a:prstGeom prst="rect">
            <a:avLst/>
          </a:prstGeom>
          <a:noFill/>
        </p:spPr>
        <p:txBody>
          <a:bodyPr wrap="square" rtlCol="0">
            <a:spAutoFit/>
          </a:bodyPr>
          <a:lstStyle/>
          <a:p>
            <a:r>
              <a:rPr lang="es-CL" dirty="0">
                <a:latin typeface="Century Gothic" panose="020B0502020202020204" pitchFamily="34" charset="0"/>
              </a:rPr>
              <a:t>Por ultimo, para concatenar un texto con un valor numérico usaremos la función </a:t>
            </a:r>
            <a:r>
              <a:rPr lang="es-CL" dirty="0" err="1">
                <a:latin typeface="Century Gothic" panose="020B0502020202020204" pitchFamily="34" charset="0"/>
              </a:rPr>
              <a:t>str</a:t>
            </a:r>
            <a:r>
              <a:rPr lang="es-CL" dirty="0">
                <a:latin typeface="Century Gothic" panose="020B0502020202020204" pitchFamily="34" charset="0"/>
              </a:rPr>
              <a:t>( ) y dentro de los paréntesis ingresaremos la variable o valor numérico.</a:t>
            </a:r>
          </a:p>
        </p:txBody>
      </p:sp>
      <p:cxnSp>
        <p:nvCxnSpPr>
          <p:cNvPr id="29" name="Conector recto de flecha 28">
            <a:extLst>
              <a:ext uri="{FF2B5EF4-FFF2-40B4-BE49-F238E27FC236}">
                <a16:creationId xmlns:a16="http://schemas.microsoft.com/office/drawing/2014/main" id="{DDDB077F-5F3B-4291-AE58-B216BCFC4272}"/>
              </a:ext>
            </a:extLst>
          </p:cNvPr>
          <p:cNvCxnSpPr>
            <a:cxnSpLocks/>
            <a:stCxn id="6" idx="1"/>
          </p:cNvCxnSpPr>
          <p:nvPr/>
        </p:nvCxnSpPr>
        <p:spPr>
          <a:xfrm flipH="1">
            <a:off x="3848101" y="5019784"/>
            <a:ext cx="1562100" cy="23801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Flecha: a la derecha 10">
            <a:extLst>
              <a:ext uri="{FF2B5EF4-FFF2-40B4-BE49-F238E27FC236}">
                <a16:creationId xmlns:a16="http://schemas.microsoft.com/office/drawing/2014/main" id="{E9E95448-1DEC-4515-940D-AFF2F47F846B}"/>
              </a:ext>
            </a:extLst>
          </p:cNvPr>
          <p:cNvSpPr/>
          <p:nvPr/>
        </p:nvSpPr>
        <p:spPr>
          <a:xfrm>
            <a:off x="5172075" y="2609850"/>
            <a:ext cx="1333500"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Resultado</a:t>
            </a:r>
          </a:p>
        </p:txBody>
      </p:sp>
    </p:spTree>
    <p:extLst>
      <p:ext uri="{BB962C8B-B14F-4D97-AF65-F5344CB8AC3E}">
        <p14:creationId xmlns:p14="http://schemas.microsoft.com/office/powerpoint/2010/main" val="335976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B4EF-943D-4E1F-9B38-809716A5006A}"/>
              </a:ext>
            </a:extLst>
          </p:cNvPr>
          <p:cNvSpPr>
            <a:spLocks noGrp="1"/>
          </p:cNvSpPr>
          <p:nvPr>
            <p:ph type="title"/>
          </p:nvPr>
        </p:nvSpPr>
        <p:spPr/>
        <p:txBody>
          <a:bodyPr/>
          <a:lstStyle/>
          <a:p>
            <a:r>
              <a:rPr lang="es-CL" dirty="0"/>
              <a:t>CONDICIONALES</a:t>
            </a:r>
          </a:p>
        </p:txBody>
      </p:sp>
      <p:sp>
        <p:nvSpPr>
          <p:cNvPr id="3" name="Marcador de contenido 2">
            <a:extLst>
              <a:ext uri="{FF2B5EF4-FFF2-40B4-BE49-F238E27FC236}">
                <a16:creationId xmlns:a16="http://schemas.microsoft.com/office/drawing/2014/main" id="{45EA5BFB-22E2-4D9E-8D59-3D5BBAEC964A}"/>
              </a:ext>
            </a:extLst>
          </p:cNvPr>
          <p:cNvSpPr>
            <a:spLocks noGrp="1"/>
          </p:cNvSpPr>
          <p:nvPr>
            <p:ph idx="1"/>
          </p:nvPr>
        </p:nvSpPr>
        <p:spPr/>
        <p:txBody>
          <a:bodyPr/>
          <a:lstStyle/>
          <a:p>
            <a:r>
              <a:rPr lang="es-CL" dirty="0"/>
              <a:t>“Si mañana me levanto temprano, iré de paseo y me compraré un helado”.</a:t>
            </a:r>
          </a:p>
          <a:p>
            <a:endParaRPr lang="es-CL" dirty="0"/>
          </a:p>
          <a:p>
            <a:r>
              <a:rPr lang="es-CL" dirty="0"/>
              <a:t>En nuestra vida cotidiana muchas veces ponemos condiciones a nuestras acciones. En programación el caso no es distinto y muchas veces necesitamos hacer algo solo si un conjunto de condiciones se cumplen. Para ello utilizaremos el comando </a:t>
            </a:r>
            <a:r>
              <a:rPr lang="es-CL" b="1" dirty="0" err="1"/>
              <a:t>if</a:t>
            </a:r>
            <a:r>
              <a:rPr lang="es-CL" dirty="0"/>
              <a:t>.</a:t>
            </a:r>
          </a:p>
        </p:txBody>
      </p:sp>
    </p:spTree>
    <p:extLst>
      <p:ext uri="{BB962C8B-B14F-4D97-AF65-F5344CB8AC3E}">
        <p14:creationId xmlns:p14="http://schemas.microsoft.com/office/powerpoint/2010/main" val="93486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527FB-D60E-4595-913E-AA5AE2CCAB43}"/>
              </a:ext>
            </a:extLst>
          </p:cNvPr>
          <p:cNvSpPr>
            <a:spLocks noGrp="1"/>
          </p:cNvSpPr>
          <p:nvPr>
            <p:ph sz="half" idx="1"/>
          </p:nvPr>
        </p:nvSpPr>
        <p:spPr>
          <a:xfrm>
            <a:off x="838200" y="1825625"/>
            <a:ext cx="5651500" cy="4351338"/>
          </a:xfrm>
        </p:spPr>
        <p:txBody>
          <a:bodyPr/>
          <a:lstStyle/>
          <a:p>
            <a:r>
              <a:rPr lang="es-CL" dirty="0"/>
              <a:t>Tener instalado Anaconda con Python 3.6. Si no lo tienes, lo puedes descargar desde: </a:t>
            </a:r>
            <a:r>
              <a:rPr lang="es-CL" dirty="0">
                <a:hlinkClick r:id="rId2"/>
              </a:rPr>
              <a:t>https://www.anaconda.com/download/</a:t>
            </a:r>
            <a:endParaRPr lang="es-CL" dirty="0"/>
          </a:p>
          <a:p>
            <a:r>
              <a:rPr lang="es-CL" dirty="0"/>
              <a:t>Para comenzar a programar busca el icono de Spyder en tu computador.</a:t>
            </a:r>
          </a:p>
          <a:p>
            <a:endParaRPr lang="es-CL" dirty="0"/>
          </a:p>
          <a:p>
            <a:endParaRPr lang="es-CL" dirty="0"/>
          </a:p>
        </p:txBody>
      </p:sp>
      <p:sp>
        <p:nvSpPr>
          <p:cNvPr id="2" name="Title 1">
            <a:extLst>
              <a:ext uri="{FF2B5EF4-FFF2-40B4-BE49-F238E27FC236}">
                <a16:creationId xmlns:a16="http://schemas.microsoft.com/office/drawing/2014/main" id="{71E7E4D1-098F-453F-90E7-B1F86331948A}"/>
              </a:ext>
            </a:extLst>
          </p:cNvPr>
          <p:cNvSpPr>
            <a:spLocks noGrp="1"/>
          </p:cNvSpPr>
          <p:nvPr>
            <p:ph type="title"/>
          </p:nvPr>
        </p:nvSpPr>
        <p:spPr>
          <a:xfrm>
            <a:off x="838200" y="365127"/>
            <a:ext cx="5651500" cy="1325563"/>
          </a:xfrm>
        </p:spPr>
        <p:txBody>
          <a:bodyPr/>
          <a:lstStyle/>
          <a:p>
            <a:r>
              <a:rPr lang="es-CL" dirty="0"/>
              <a:t>PRE-REQUISITOS</a:t>
            </a:r>
          </a:p>
        </p:txBody>
      </p:sp>
      <p:pic>
        <p:nvPicPr>
          <p:cNvPr id="5" name="Imagen 4">
            <a:extLst>
              <a:ext uri="{FF2B5EF4-FFF2-40B4-BE49-F238E27FC236}">
                <a16:creationId xmlns:a16="http://schemas.microsoft.com/office/drawing/2014/main" id="{1F0565BB-795F-46BA-B692-D6D5A2366EE6}"/>
              </a:ext>
            </a:extLst>
          </p:cNvPr>
          <p:cNvPicPr>
            <a:picLocks noChangeAspect="1"/>
          </p:cNvPicPr>
          <p:nvPr/>
        </p:nvPicPr>
        <p:blipFill>
          <a:blip r:embed="rId3"/>
          <a:stretch>
            <a:fillRect/>
          </a:stretch>
        </p:blipFill>
        <p:spPr>
          <a:xfrm>
            <a:off x="7502249" y="523082"/>
            <a:ext cx="3356251" cy="5811836"/>
          </a:xfrm>
          <a:prstGeom prst="rect">
            <a:avLst/>
          </a:prstGeom>
        </p:spPr>
      </p:pic>
    </p:spTree>
    <p:extLst>
      <p:ext uri="{BB962C8B-B14F-4D97-AF65-F5344CB8AC3E}">
        <p14:creationId xmlns:p14="http://schemas.microsoft.com/office/powerpoint/2010/main" val="292165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01B31749-1184-4471-B602-3B5AC5275B10}"/>
              </a:ext>
            </a:extLst>
          </p:cNvPr>
          <p:cNvGrpSpPr/>
          <p:nvPr/>
        </p:nvGrpSpPr>
        <p:grpSpPr>
          <a:xfrm>
            <a:off x="3468071" y="2564547"/>
            <a:ext cx="5255858" cy="1719321"/>
            <a:chOff x="3468071" y="2564547"/>
            <a:chExt cx="5255858" cy="1719321"/>
          </a:xfrm>
        </p:grpSpPr>
        <p:pic>
          <p:nvPicPr>
            <p:cNvPr id="6" name="Imagen 5">
              <a:extLst>
                <a:ext uri="{FF2B5EF4-FFF2-40B4-BE49-F238E27FC236}">
                  <a16:creationId xmlns:a16="http://schemas.microsoft.com/office/drawing/2014/main" id="{67439A61-ADDE-4B52-B85B-B771C619412B}"/>
                </a:ext>
              </a:extLst>
            </p:cNvPr>
            <p:cNvPicPr>
              <a:picLocks noChangeAspect="1"/>
            </p:cNvPicPr>
            <p:nvPr/>
          </p:nvPicPr>
          <p:blipFill>
            <a:blip r:embed="rId2"/>
            <a:stretch>
              <a:fillRect/>
            </a:stretch>
          </p:blipFill>
          <p:spPr>
            <a:xfrm>
              <a:off x="3468071" y="2574131"/>
              <a:ext cx="5255858" cy="1709737"/>
            </a:xfrm>
            <a:prstGeom prst="rect">
              <a:avLst/>
            </a:prstGeom>
          </p:spPr>
        </p:pic>
        <p:pic>
          <p:nvPicPr>
            <p:cNvPr id="13" name="Imagen 12">
              <a:extLst>
                <a:ext uri="{FF2B5EF4-FFF2-40B4-BE49-F238E27FC236}">
                  <a16:creationId xmlns:a16="http://schemas.microsoft.com/office/drawing/2014/main" id="{B8F2AAAF-1F7E-4C3C-AA17-C97932F11248}"/>
                </a:ext>
              </a:extLst>
            </p:cNvPr>
            <p:cNvPicPr>
              <a:picLocks noChangeAspect="1"/>
            </p:cNvPicPr>
            <p:nvPr/>
          </p:nvPicPr>
          <p:blipFill rotWithShape="1">
            <a:blip r:embed="rId3"/>
            <a:srcRect l="42724" r="48980" b="80017"/>
            <a:stretch/>
          </p:blipFill>
          <p:spPr>
            <a:xfrm>
              <a:off x="5514975" y="2564547"/>
              <a:ext cx="352425" cy="316747"/>
            </a:xfrm>
            <a:prstGeom prst="rect">
              <a:avLst/>
            </a:prstGeom>
          </p:spPr>
        </p:pic>
      </p:grpSp>
      <p:sp>
        <p:nvSpPr>
          <p:cNvPr id="2" name="Título 1">
            <a:extLst>
              <a:ext uri="{FF2B5EF4-FFF2-40B4-BE49-F238E27FC236}">
                <a16:creationId xmlns:a16="http://schemas.microsoft.com/office/drawing/2014/main" id="{7D846A89-C8F8-473B-9D4C-E1676D20C44A}"/>
              </a:ext>
            </a:extLst>
          </p:cNvPr>
          <p:cNvSpPr>
            <a:spLocks noGrp="1"/>
          </p:cNvSpPr>
          <p:nvPr>
            <p:ph type="title"/>
          </p:nvPr>
        </p:nvSpPr>
        <p:spPr/>
        <p:txBody>
          <a:bodyPr/>
          <a:lstStyle/>
          <a:p>
            <a:r>
              <a:rPr lang="es-CL" dirty="0"/>
              <a:t> </a:t>
            </a:r>
            <a:r>
              <a:rPr lang="es-CL" dirty="0" err="1"/>
              <a:t>if</a:t>
            </a:r>
            <a:endParaRPr lang="es-CL" dirty="0"/>
          </a:p>
        </p:txBody>
      </p:sp>
      <p:sp>
        <p:nvSpPr>
          <p:cNvPr id="3" name="Marcador de contenido 2">
            <a:extLst>
              <a:ext uri="{FF2B5EF4-FFF2-40B4-BE49-F238E27FC236}">
                <a16:creationId xmlns:a16="http://schemas.microsoft.com/office/drawing/2014/main" id="{ED3D9EB4-F517-4DA6-B66F-41D50EAB249C}"/>
              </a:ext>
            </a:extLst>
          </p:cNvPr>
          <p:cNvSpPr>
            <a:spLocks noGrp="1"/>
          </p:cNvSpPr>
          <p:nvPr>
            <p:ph idx="1"/>
          </p:nvPr>
        </p:nvSpPr>
        <p:spPr/>
        <p:txBody>
          <a:bodyPr/>
          <a:lstStyle/>
          <a:p>
            <a:r>
              <a:rPr lang="es-CL" dirty="0"/>
              <a:t>La estructura es la siguiente:</a:t>
            </a:r>
          </a:p>
          <a:p>
            <a:endParaRPr lang="es-CL" dirty="0"/>
          </a:p>
        </p:txBody>
      </p:sp>
      <p:sp>
        <p:nvSpPr>
          <p:cNvPr id="5" name="CuadroTexto 4">
            <a:extLst>
              <a:ext uri="{FF2B5EF4-FFF2-40B4-BE49-F238E27FC236}">
                <a16:creationId xmlns:a16="http://schemas.microsoft.com/office/drawing/2014/main" id="{54CCD10F-7C3B-45AB-AEBA-F65D19CC2C74}"/>
              </a:ext>
            </a:extLst>
          </p:cNvPr>
          <p:cNvSpPr txBox="1"/>
          <p:nvPr/>
        </p:nvSpPr>
        <p:spPr>
          <a:xfrm>
            <a:off x="1559718" y="4948894"/>
            <a:ext cx="9072563" cy="1323439"/>
          </a:xfrm>
          <a:prstGeom prst="rect">
            <a:avLst/>
          </a:prstGeom>
          <a:noFill/>
        </p:spPr>
        <p:txBody>
          <a:bodyPr wrap="square" rtlCol="0">
            <a:spAutoFit/>
          </a:bodyPr>
          <a:lstStyle/>
          <a:p>
            <a:pPr algn="just"/>
            <a:r>
              <a:rPr lang="es-CL" sz="2000" dirty="0">
                <a:latin typeface="Century Gothic" panose="020B0502020202020204" pitchFamily="34" charset="0"/>
              </a:rPr>
              <a:t>Fíjate en el espacio que hay en la segunda, tercera y cuarta línea. A esto se le llama </a:t>
            </a:r>
            <a:r>
              <a:rPr lang="es-CL" sz="2000" b="1" dirty="0" err="1">
                <a:latin typeface="Century Gothic" panose="020B0502020202020204" pitchFamily="34" charset="0"/>
              </a:rPr>
              <a:t>indentación</a:t>
            </a:r>
            <a:r>
              <a:rPr lang="es-CL" sz="2000" b="1" dirty="0">
                <a:latin typeface="Century Gothic" panose="020B0502020202020204" pitchFamily="34" charset="0"/>
              </a:rPr>
              <a:t> </a:t>
            </a:r>
            <a:r>
              <a:rPr lang="es-CL" sz="2000" dirty="0">
                <a:latin typeface="Century Gothic" panose="020B0502020202020204" pitchFamily="34" charset="0"/>
              </a:rPr>
              <a:t>o</a:t>
            </a:r>
            <a:r>
              <a:rPr lang="es-CL" sz="2000" b="1" dirty="0">
                <a:latin typeface="Century Gothic" panose="020B0502020202020204" pitchFamily="34" charset="0"/>
              </a:rPr>
              <a:t> sangrado </a:t>
            </a:r>
            <a:r>
              <a:rPr lang="es-CL" sz="2000" dirty="0">
                <a:latin typeface="Century Gothic" panose="020B0502020202020204" pitchFamily="34" charset="0"/>
              </a:rPr>
              <a:t>y sirve para delimitar un bloque de código. En este caso, lo que esté dentro de ese bloque se ejecutará si se cumple la condición o expresión lógica.</a:t>
            </a:r>
          </a:p>
        </p:txBody>
      </p:sp>
      <p:sp>
        <p:nvSpPr>
          <p:cNvPr id="7" name="Cerrar llave 6">
            <a:extLst>
              <a:ext uri="{FF2B5EF4-FFF2-40B4-BE49-F238E27FC236}">
                <a16:creationId xmlns:a16="http://schemas.microsoft.com/office/drawing/2014/main" id="{32EFAEF8-D53C-4C1D-924D-3BF2A34511D9}"/>
              </a:ext>
            </a:extLst>
          </p:cNvPr>
          <p:cNvSpPr/>
          <p:nvPr/>
        </p:nvSpPr>
        <p:spPr>
          <a:xfrm rot="5400000">
            <a:off x="3904692" y="3789444"/>
            <a:ext cx="171451" cy="659287"/>
          </a:xfrm>
          <a:prstGeom prst="rightBrace">
            <a:avLst>
              <a:gd name="adj1" fmla="val 69202"/>
              <a:gd name="adj2" fmla="val 4967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Rectángulo 9">
            <a:extLst>
              <a:ext uri="{FF2B5EF4-FFF2-40B4-BE49-F238E27FC236}">
                <a16:creationId xmlns:a16="http://schemas.microsoft.com/office/drawing/2014/main" id="{741F7CE8-985F-4BB3-B2A7-68E6116B19B8}"/>
              </a:ext>
            </a:extLst>
          </p:cNvPr>
          <p:cNvSpPr/>
          <p:nvPr/>
        </p:nvSpPr>
        <p:spPr>
          <a:xfrm>
            <a:off x="4320062" y="2910841"/>
            <a:ext cx="4267678" cy="1082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CuadroTexto 10">
            <a:extLst>
              <a:ext uri="{FF2B5EF4-FFF2-40B4-BE49-F238E27FC236}">
                <a16:creationId xmlns:a16="http://schemas.microsoft.com/office/drawing/2014/main" id="{1C95EC95-54FA-4D91-8D88-9229BBD57766}"/>
              </a:ext>
            </a:extLst>
          </p:cNvPr>
          <p:cNvSpPr txBox="1"/>
          <p:nvPr/>
        </p:nvSpPr>
        <p:spPr>
          <a:xfrm>
            <a:off x="7487759" y="3623549"/>
            <a:ext cx="1099981" cy="369332"/>
          </a:xfrm>
          <a:prstGeom prst="rect">
            <a:avLst/>
          </a:prstGeom>
          <a:noFill/>
        </p:spPr>
        <p:txBody>
          <a:bodyPr wrap="none" rtlCol="0">
            <a:spAutoFit/>
          </a:bodyPr>
          <a:lstStyle/>
          <a:p>
            <a:r>
              <a:rPr lang="es-CL" b="1" dirty="0">
                <a:solidFill>
                  <a:srgbClr val="FF0000"/>
                </a:solidFill>
                <a:latin typeface="Century Gothic" panose="020B0502020202020204" pitchFamily="34" charset="0"/>
              </a:rPr>
              <a:t>BLOQUE</a:t>
            </a:r>
          </a:p>
        </p:txBody>
      </p:sp>
      <p:sp>
        <p:nvSpPr>
          <p:cNvPr id="12" name="CuadroTexto 11">
            <a:extLst>
              <a:ext uri="{FF2B5EF4-FFF2-40B4-BE49-F238E27FC236}">
                <a16:creationId xmlns:a16="http://schemas.microsoft.com/office/drawing/2014/main" id="{DB04079E-8F6E-491D-B650-A98CE053B8BC}"/>
              </a:ext>
            </a:extLst>
          </p:cNvPr>
          <p:cNvSpPr txBox="1"/>
          <p:nvPr/>
        </p:nvSpPr>
        <p:spPr>
          <a:xfrm>
            <a:off x="3223220" y="4293452"/>
            <a:ext cx="1750800" cy="369332"/>
          </a:xfrm>
          <a:prstGeom prst="rect">
            <a:avLst/>
          </a:prstGeom>
          <a:noFill/>
        </p:spPr>
        <p:txBody>
          <a:bodyPr wrap="none" rtlCol="0">
            <a:spAutoFit/>
          </a:bodyPr>
          <a:lstStyle/>
          <a:p>
            <a:r>
              <a:rPr lang="es-CL" b="1" dirty="0">
                <a:solidFill>
                  <a:srgbClr val="FF0000"/>
                </a:solidFill>
                <a:latin typeface="Century Gothic" panose="020B0502020202020204" pitchFamily="34" charset="0"/>
              </a:rPr>
              <a:t>INDENTACIÓN</a:t>
            </a:r>
          </a:p>
        </p:txBody>
      </p:sp>
    </p:spTree>
    <p:extLst>
      <p:ext uri="{BB962C8B-B14F-4D97-AF65-F5344CB8AC3E}">
        <p14:creationId xmlns:p14="http://schemas.microsoft.com/office/powerpoint/2010/main" val="28021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C1AF5-1F35-4C62-A73D-152D8FBE4FA1}"/>
              </a:ext>
            </a:extLst>
          </p:cNvPr>
          <p:cNvSpPr>
            <a:spLocks noGrp="1"/>
          </p:cNvSpPr>
          <p:nvPr>
            <p:ph type="title"/>
          </p:nvPr>
        </p:nvSpPr>
        <p:spPr/>
        <p:txBody>
          <a:bodyPr/>
          <a:lstStyle/>
          <a:p>
            <a:r>
              <a:rPr lang="es-CL" dirty="0" err="1"/>
              <a:t>else</a:t>
            </a:r>
            <a:endParaRPr lang="es-CL" dirty="0"/>
          </a:p>
        </p:txBody>
      </p:sp>
      <p:sp>
        <p:nvSpPr>
          <p:cNvPr id="3" name="Marcador de contenido 2">
            <a:extLst>
              <a:ext uri="{FF2B5EF4-FFF2-40B4-BE49-F238E27FC236}">
                <a16:creationId xmlns:a16="http://schemas.microsoft.com/office/drawing/2014/main" id="{B029BC06-F91E-4E3D-A5DA-5421B78F8F76}"/>
              </a:ext>
            </a:extLst>
          </p:cNvPr>
          <p:cNvSpPr>
            <a:spLocks noGrp="1"/>
          </p:cNvSpPr>
          <p:nvPr>
            <p:ph idx="1"/>
          </p:nvPr>
        </p:nvSpPr>
        <p:spPr/>
        <p:txBody>
          <a:bodyPr/>
          <a:lstStyle/>
          <a:p>
            <a:r>
              <a:rPr lang="es-CL" dirty="0"/>
              <a:t>A veces necesitas realizar otra acción si no se cumple la condición. Para eso ocupamos el </a:t>
            </a:r>
            <a:r>
              <a:rPr lang="es-CL" b="1" dirty="0" err="1"/>
              <a:t>else</a:t>
            </a:r>
            <a:r>
              <a:rPr lang="es-CL" dirty="0"/>
              <a:t>. </a:t>
            </a:r>
          </a:p>
          <a:p>
            <a:r>
              <a:rPr lang="es-CL" dirty="0"/>
              <a:t>Tiene la siguiente estructura:</a:t>
            </a:r>
          </a:p>
          <a:p>
            <a:endParaRPr lang="es-CL" b="1" dirty="0"/>
          </a:p>
        </p:txBody>
      </p:sp>
      <p:pic>
        <p:nvPicPr>
          <p:cNvPr id="4" name="Imagen 3">
            <a:extLst>
              <a:ext uri="{FF2B5EF4-FFF2-40B4-BE49-F238E27FC236}">
                <a16:creationId xmlns:a16="http://schemas.microsoft.com/office/drawing/2014/main" id="{967FE98D-B53B-4129-9AA7-B0F3460AFD3D}"/>
              </a:ext>
            </a:extLst>
          </p:cNvPr>
          <p:cNvPicPr>
            <a:picLocks noChangeAspect="1"/>
          </p:cNvPicPr>
          <p:nvPr/>
        </p:nvPicPr>
        <p:blipFill>
          <a:blip r:embed="rId2"/>
          <a:stretch>
            <a:fillRect/>
          </a:stretch>
        </p:blipFill>
        <p:spPr>
          <a:xfrm>
            <a:off x="3792187" y="3429000"/>
            <a:ext cx="4607625" cy="1719263"/>
          </a:xfrm>
          <a:prstGeom prst="rect">
            <a:avLst/>
          </a:prstGeom>
        </p:spPr>
      </p:pic>
    </p:spTree>
    <p:extLst>
      <p:ext uri="{BB962C8B-B14F-4D97-AF65-F5344CB8AC3E}">
        <p14:creationId xmlns:p14="http://schemas.microsoft.com/office/powerpoint/2010/main" val="994216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45EF-F3D5-419B-8ED1-6AC30970C5FB}"/>
              </a:ext>
            </a:extLst>
          </p:cNvPr>
          <p:cNvSpPr>
            <a:spLocks noGrp="1"/>
          </p:cNvSpPr>
          <p:nvPr>
            <p:ph type="title"/>
          </p:nvPr>
        </p:nvSpPr>
        <p:spPr/>
        <p:txBody>
          <a:bodyPr/>
          <a:lstStyle/>
          <a:p>
            <a:r>
              <a:rPr lang="es-CL" dirty="0" err="1"/>
              <a:t>if</a:t>
            </a:r>
            <a:endParaRPr lang="es-ES" dirty="0"/>
          </a:p>
        </p:txBody>
      </p:sp>
      <p:sp>
        <p:nvSpPr>
          <p:cNvPr id="3" name="Content Placeholder 2">
            <a:extLst>
              <a:ext uri="{FF2B5EF4-FFF2-40B4-BE49-F238E27FC236}">
                <a16:creationId xmlns:a16="http://schemas.microsoft.com/office/drawing/2014/main" id="{94A38FE6-440C-4583-A351-7751F646A05A}"/>
              </a:ext>
            </a:extLst>
          </p:cNvPr>
          <p:cNvSpPr>
            <a:spLocks noGrp="1"/>
          </p:cNvSpPr>
          <p:nvPr>
            <p:ph idx="1"/>
          </p:nvPr>
        </p:nvSpPr>
        <p:spPr>
          <a:xfrm>
            <a:off x="838200" y="1825625"/>
            <a:ext cx="4853152" cy="4351338"/>
          </a:xfrm>
        </p:spPr>
        <p:txBody>
          <a:bodyPr/>
          <a:lstStyle/>
          <a:p>
            <a:r>
              <a:rPr lang="es-CL" dirty="0"/>
              <a:t>Esta es la forma simple de escribir condicionales</a:t>
            </a:r>
          </a:p>
          <a:p>
            <a:r>
              <a:rPr lang="es-CL" dirty="0"/>
              <a:t>¿Puedes rutear este código y decir qué se imprime por pantalla?</a:t>
            </a:r>
            <a:endParaRPr lang="es-ES" dirty="0"/>
          </a:p>
        </p:txBody>
      </p:sp>
      <p:sp>
        <p:nvSpPr>
          <p:cNvPr id="4" name="TextBox 3">
            <a:extLst>
              <a:ext uri="{FF2B5EF4-FFF2-40B4-BE49-F238E27FC236}">
                <a16:creationId xmlns:a16="http://schemas.microsoft.com/office/drawing/2014/main" id="{98052A02-85FE-4CF2-87BB-237F1CD55D13}"/>
              </a:ext>
            </a:extLst>
          </p:cNvPr>
          <p:cNvSpPr txBox="1"/>
          <p:nvPr/>
        </p:nvSpPr>
        <p:spPr>
          <a:xfrm>
            <a:off x="6308835" y="2009891"/>
            <a:ext cx="5044965" cy="3970318"/>
          </a:xfrm>
          <a:prstGeom prst="rect">
            <a:avLst/>
          </a:prstGeom>
          <a:noFill/>
        </p:spPr>
        <p:txBody>
          <a:bodyPr wrap="square" rtlCol="0">
            <a:spAutoFit/>
          </a:bodyPr>
          <a:lstStyle/>
          <a:p>
            <a:r>
              <a:rPr lang="es-CL" dirty="0">
                <a:latin typeface="Consolas" panose="020B0609020204030204" pitchFamily="49" charset="0"/>
              </a:rPr>
              <a:t>x = 10</a:t>
            </a:r>
          </a:p>
          <a:p>
            <a:r>
              <a:rPr lang="es-CL" dirty="0" err="1">
                <a:latin typeface="Consolas" panose="020B0609020204030204" pitchFamily="49" charset="0"/>
              </a:rPr>
              <a:t>if</a:t>
            </a:r>
            <a:r>
              <a:rPr lang="es-CL" dirty="0">
                <a:latin typeface="Consolas" panose="020B0609020204030204" pitchFamily="49" charset="0"/>
              </a:rPr>
              <a:t> x &gt; 5:</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mayor!")</a:t>
            </a: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&lt; 15:</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menor!")</a:t>
            </a:r>
            <a:endParaRPr lang="es-ES" dirty="0">
              <a:latin typeface="Consolas" panose="020B0609020204030204" pitchFamily="49" charset="0"/>
            </a:endParaRPr>
          </a:p>
          <a:p>
            <a:endParaRPr lang="es-CL" dirty="0">
              <a:latin typeface="Consolas" panose="020B0609020204030204" pitchFamily="49" charset="0"/>
            </a:endParaRP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&gt; 9 and x &lt; 11:</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("aquí!")</a:t>
            </a:r>
            <a:endParaRPr lang="es-ES" dirty="0">
              <a:latin typeface="Consolas" panose="020B0609020204030204" pitchFamily="49" charset="0"/>
            </a:endParaRP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&gt; 50 </a:t>
            </a:r>
            <a:r>
              <a:rPr lang="es-CL" dirty="0" err="1">
                <a:latin typeface="Consolas" panose="020B0609020204030204" pitchFamily="49" charset="0"/>
              </a:rPr>
              <a:t>or</a:t>
            </a:r>
            <a:r>
              <a:rPr lang="es-CL" dirty="0">
                <a:latin typeface="Consolas" panose="020B0609020204030204" pitchFamily="49" charset="0"/>
              </a:rPr>
              <a:t> x &lt; 20:</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("acá!")</a:t>
            </a:r>
            <a:endParaRPr lang="es-ES" dirty="0">
              <a:latin typeface="Consolas" panose="020B0609020204030204" pitchFamily="49" charset="0"/>
            </a:endParaRPr>
          </a:p>
          <a:p>
            <a:endParaRPr lang="es-ES" dirty="0">
              <a:latin typeface="Consolas" panose="020B0609020204030204" pitchFamily="49" charset="0"/>
            </a:endParaRPr>
          </a:p>
        </p:txBody>
      </p:sp>
    </p:spTree>
    <p:extLst>
      <p:ext uri="{BB962C8B-B14F-4D97-AF65-F5344CB8AC3E}">
        <p14:creationId xmlns:p14="http://schemas.microsoft.com/office/powerpoint/2010/main" val="346856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45EF-F3D5-419B-8ED1-6AC30970C5FB}"/>
              </a:ext>
            </a:extLst>
          </p:cNvPr>
          <p:cNvSpPr>
            <a:spLocks noGrp="1"/>
          </p:cNvSpPr>
          <p:nvPr>
            <p:ph type="title"/>
          </p:nvPr>
        </p:nvSpPr>
        <p:spPr/>
        <p:txBody>
          <a:bodyPr/>
          <a:lstStyle/>
          <a:p>
            <a:r>
              <a:rPr lang="es-CL" dirty="0" err="1"/>
              <a:t>if-else</a:t>
            </a:r>
            <a:endParaRPr lang="es-ES" dirty="0"/>
          </a:p>
        </p:txBody>
      </p:sp>
      <p:sp>
        <p:nvSpPr>
          <p:cNvPr id="3" name="Content Placeholder 2">
            <a:extLst>
              <a:ext uri="{FF2B5EF4-FFF2-40B4-BE49-F238E27FC236}">
                <a16:creationId xmlns:a16="http://schemas.microsoft.com/office/drawing/2014/main" id="{94A38FE6-440C-4583-A351-7751F646A05A}"/>
              </a:ext>
            </a:extLst>
          </p:cNvPr>
          <p:cNvSpPr>
            <a:spLocks noGrp="1"/>
          </p:cNvSpPr>
          <p:nvPr>
            <p:ph idx="1"/>
          </p:nvPr>
        </p:nvSpPr>
        <p:spPr>
          <a:xfrm>
            <a:off x="838200" y="1825625"/>
            <a:ext cx="4711262" cy="4351338"/>
          </a:xfrm>
        </p:spPr>
        <p:txBody>
          <a:bodyPr/>
          <a:lstStyle/>
          <a:p>
            <a:r>
              <a:rPr lang="es-CL" dirty="0"/>
              <a:t>Y en caso de que la condición no se cumpla</a:t>
            </a:r>
          </a:p>
          <a:p>
            <a:r>
              <a:rPr lang="es-CL" dirty="0"/>
              <a:t>¿Puedes </a:t>
            </a:r>
            <a:r>
              <a:rPr lang="es-CL" dirty="0" err="1"/>
              <a:t>rutear</a:t>
            </a:r>
            <a:r>
              <a:rPr lang="es-CL" dirty="0"/>
              <a:t> este código y decir qué se imprime por pantalla?</a:t>
            </a:r>
            <a:endParaRPr lang="es-ES" dirty="0"/>
          </a:p>
          <a:p>
            <a:pPr marL="0" indent="0">
              <a:buNone/>
            </a:pPr>
            <a:endParaRPr lang="es-ES" dirty="0"/>
          </a:p>
        </p:txBody>
      </p:sp>
      <p:sp>
        <p:nvSpPr>
          <p:cNvPr id="4" name="TextBox 3">
            <a:extLst>
              <a:ext uri="{FF2B5EF4-FFF2-40B4-BE49-F238E27FC236}">
                <a16:creationId xmlns:a16="http://schemas.microsoft.com/office/drawing/2014/main" id="{98052A02-85FE-4CF2-87BB-237F1CD55D13}"/>
              </a:ext>
            </a:extLst>
          </p:cNvPr>
          <p:cNvSpPr txBox="1"/>
          <p:nvPr/>
        </p:nvSpPr>
        <p:spPr>
          <a:xfrm>
            <a:off x="6308835" y="1710341"/>
            <a:ext cx="5044965" cy="4524315"/>
          </a:xfrm>
          <a:prstGeom prst="rect">
            <a:avLst/>
          </a:prstGeom>
          <a:noFill/>
        </p:spPr>
        <p:txBody>
          <a:bodyPr wrap="square" rtlCol="0">
            <a:spAutoFit/>
          </a:bodyPr>
          <a:lstStyle/>
          <a:p>
            <a:r>
              <a:rPr lang="es-CL" dirty="0">
                <a:latin typeface="Consolas" panose="020B0609020204030204" pitchFamily="49" charset="0"/>
              </a:rPr>
              <a:t>x = 10</a:t>
            </a:r>
          </a:p>
          <a:p>
            <a:r>
              <a:rPr lang="es-CL" dirty="0" err="1">
                <a:latin typeface="Consolas" panose="020B0609020204030204" pitchFamily="49" charset="0"/>
              </a:rPr>
              <a:t>if</a:t>
            </a:r>
            <a:r>
              <a:rPr lang="es-CL" dirty="0">
                <a:latin typeface="Consolas" panose="020B0609020204030204" pitchFamily="49" charset="0"/>
              </a:rPr>
              <a:t> x &gt; 15:</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mayor!")</a:t>
            </a:r>
          </a:p>
          <a:p>
            <a:r>
              <a:rPr lang="es-CL" dirty="0" err="1">
                <a:latin typeface="Consolas" panose="020B0609020204030204" pitchFamily="49" charset="0"/>
              </a:rPr>
              <a:t>else</a:t>
            </a:r>
            <a:r>
              <a:rPr lang="es-CL" dirty="0">
                <a:latin typeface="Consolas" panose="020B0609020204030204" pitchFamily="49" charset="0"/>
              </a:rPr>
              <a:t>:</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("no es mayor!")</a:t>
            </a:r>
          </a:p>
          <a:p>
            <a:endParaRPr lang="es-CL" dirty="0">
              <a:latin typeface="Consolas" panose="020B0609020204030204" pitchFamily="49" charset="0"/>
            </a:endParaRP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&gt; 9 and x &lt; 11:</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("aquí!")</a:t>
            </a:r>
          </a:p>
          <a:p>
            <a:r>
              <a:rPr lang="es-CL" dirty="0" err="1">
                <a:latin typeface="Consolas" panose="020B0609020204030204" pitchFamily="49" charset="0"/>
              </a:rPr>
              <a:t>else</a:t>
            </a:r>
            <a:r>
              <a:rPr lang="es-CL" dirty="0">
                <a:latin typeface="Consolas" panose="020B0609020204030204" pitchFamily="49" charset="0"/>
              </a:rPr>
              <a:t>:</a:t>
            </a:r>
            <a:endParaRPr lang="es-ES" dirty="0">
              <a:latin typeface="Consolas" panose="020B0609020204030204" pitchFamily="49" charset="0"/>
            </a:endParaRP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("no aquí!")</a:t>
            </a: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&gt; 50 </a:t>
            </a:r>
            <a:r>
              <a:rPr lang="es-CL" dirty="0" err="1">
                <a:latin typeface="Consolas" panose="020B0609020204030204" pitchFamily="49" charset="0"/>
              </a:rPr>
              <a:t>or</a:t>
            </a:r>
            <a:r>
              <a:rPr lang="es-CL" dirty="0">
                <a:latin typeface="Consolas" panose="020B0609020204030204" pitchFamily="49" charset="0"/>
              </a:rPr>
              <a:t> x &lt; 20:</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("acá!")</a:t>
            </a:r>
          </a:p>
          <a:p>
            <a:r>
              <a:rPr lang="es-CL" dirty="0" err="1">
                <a:latin typeface="Consolas" panose="020B0609020204030204" pitchFamily="49" charset="0"/>
              </a:rPr>
              <a:t>else</a:t>
            </a:r>
            <a:r>
              <a:rPr lang="es-CL" dirty="0">
                <a:latin typeface="Consolas" panose="020B0609020204030204" pitchFamily="49" charset="0"/>
              </a:rPr>
              <a:t>:</a:t>
            </a:r>
            <a:endParaRPr lang="es-ES" dirty="0">
              <a:latin typeface="Consolas" panose="020B0609020204030204" pitchFamily="49" charset="0"/>
            </a:endParaRP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("no acá!")</a:t>
            </a:r>
          </a:p>
        </p:txBody>
      </p:sp>
    </p:spTree>
    <p:extLst>
      <p:ext uri="{BB962C8B-B14F-4D97-AF65-F5344CB8AC3E}">
        <p14:creationId xmlns:p14="http://schemas.microsoft.com/office/powerpoint/2010/main" val="398463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45EF-F3D5-419B-8ED1-6AC30970C5FB}"/>
              </a:ext>
            </a:extLst>
          </p:cNvPr>
          <p:cNvSpPr>
            <a:spLocks noGrp="1"/>
          </p:cNvSpPr>
          <p:nvPr>
            <p:ph type="title"/>
          </p:nvPr>
        </p:nvSpPr>
        <p:spPr/>
        <p:txBody>
          <a:bodyPr/>
          <a:lstStyle/>
          <a:p>
            <a:r>
              <a:rPr lang="es-CL" dirty="0" err="1"/>
              <a:t>if</a:t>
            </a:r>
            <a:r>
              <a:rPr lang="es-CL" dirty="0"/>
              <a:t> anidados</a:t>
            </a:r>
            <a:endParaRPr lang="es-ES" dirty="0"/>
          </a:p>
        </p:txBody>
      </p:sp>
      <p:sp>
        <p:nvSpPr>
          <p:cNvPr id="3" name="Content Placeholder 2">
            <a:extLst>
              <a:ext uri="{FF2B5EF4-FFF2-40B4-BE49-F238E27FC236}">
                <a16:creationId xmlns:a16="http://schemas.microsoft.com/office/drawing/2014/main" id="{94A38FE6-440C-4583-A351-7751F646A05A}"/>
              </a:ext>
            </a:extLst>
          </p:cNvPr>
          <p:cNvSpPr>
            <a:spLocks noGrp="1"/>
          </p:cNvSpPr>
          <p:nvPr>
            <p:ph idx="1"/>
          </p:nvPr>
        </p:nvSpPr>
        <p:spPr>
          <a:xfrm>
            <a:off x="838200" y="1825625"/>
            <a:ext cx="6146800" cy="4351338"/>
          </a:xfrm>
        </p:spPr>
        <p:txBody>
          <a:bodyPr>
            <a:normAutofit/>
          </a:bodyPr>
          <a:lstStyle/>
          <a:p>
            <a:r>
              <a:rPr lang="es-CL" dirty="0"/>
              <a:t>También podemos escribir condicionales dentro de condicionales.</a:t>
            </a:r>
          </a:p>
          <a:p>
            <a:pPr lvl="1"/>
            <a:r>
              <a:rPr lang="es-CL" dirty="0"/>
              <a:t>Si x es 1, ¿qué se escribe?</a:t>
            </a:r>
          </a:p>
          <a:p>
            <a:pPr lvl="1"/>
            <a:r>
              <a:rPr lang="es-CL" dirty="0"/>
              <a:t>¿Y si x es 3?</a:t>
            </a:r>
          </a:p>
          <a:p>
            <a:pPr lvl="1"/>
            <a:r>
              <a:rPr lang="es-CL" dirty="0"/>
              <a:t>¿Y si es 100?</a:t>
            </a:r>
            <a:endParaRPr lang="es-ES" dirty="0"/>
          </a:p>
          <a:p>
            <a:r>
              <a:rPr lang="es-CL" dirty="0"/>
              <a:t>Fíjate en la </a:t>
            </a:r>
            <a:r>
              <a:rPr lang="es-CL" dirty="0" err="1"/>
              <a:t>indentación</a:t>
            </a:r>
            <a:r>
              <a:rPr lang="es-CL" dirty="0"/>
              <a:t> de cada </a:t>
            </a:r>
            <a:r>
              <a:rPr lang="es-CL" dirty="0" err="1"/>
              <a:t>if</a:t>
            </a:r>
            <a:r>
              <a:rPr lang="es-CL" dirty="0"/>
              <a:t>, eso te indicará a que condición pertenece cada instrucción.</a:t>
            </a:r>
          </a:p>
        </p:txBody>
      </p:sp>
      <p:sp>
        <p:nvSpPr>
          <p:cNvPr id="4" name="TextBox 3">
            <a:extLst>
              <a:ext uri="{FF2B5EF4-FFF2-40B4-BE49-F238E27FC236}">
                <a16:creationId xmlns:a16="http://schemas.microsoft.com/office/drawing/2014/main" id="{98052A02-85FE-4CF2-87BB-237F1CD55D13}"/>
              </a:ext>
            </a:extLst>
          </p:cNvPr>
          <p:cNvSpPr txBox="1"/>
          <p:nvPr/>
        </p:nvSpPr>
        <p:spPr>
          <a:xfrm>
            <a:off x="7404100" y="2154634"/>
            <a:ext cx="3949700" cy="3693319"/>
          </a:xfrm>
          <a:prstGeom prst="rect">
            <a:avLst/>
          </a:prstGeom>
          <a:noFill/>
        </p:spPr>
        <p:txBody>
          <a:bodyPr wrap="square" rtlCol="0">
            <a:spAutoFit/>
          </a:bodyPr>
          <a:lstStyle/>
          <a:p>
            <a:r>
              <a:rPr lang="es-CL" dirty="0">
                <a:latin typeface="Consolas" panose="020B0609020204030204" pitchFamily="49" charset="0"/>
              </a:rPr>
              <a:t>x = 1</a:t>
            </a:r>
          </a:p>
          <a:p>
            <a:endParaRPr lang="es-CL" dirty="0">
              <a:latin typeface="Consolas" panose="020B0609020204030204" pitchFamily="49" charset="0"/>
            </a:endParaRPr>
          </a:p>
          <a:p>
            <a:r>
              <a:rPr lang="es-CL" dirty="0" err="1">
                <a:latin typeface="Consolas" panose="020B0609020204030204" pitchFamily="49" charset="0"/>
              </a:rPr>
              <a:t>if</a:t>
            </a:r>
            <a:r>
              <a:rPr lang="es-CL" dirty="0">
                <a:latin typeface="Consolas" panose="020B0609020204030204" pitchFamily="49" charset="0"/>
              </a:rPr>
              <a:t> x == 1:</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uno")</a:t>
            </a:r>
          </a:p>
          <a:p>
            <a:r>
              <a:rPr lang="es-CL" dirty="0" err="1">
                <a:latin typeface="Consolas" panose="020B0609020204030204" pitchFamily="49" charset="0"/>
              </a:rPr>
              <a:t>else</a:t>
            </a:r>
            <a:r>
              <a:rPr lang="es-CL" dirty="0">
                <a:latin typeface="Consolas" panose="020B0609020204030204" pitchFamily="49" charset="0"/>
              </a:rPr>
              <a:t>:</a:t>
            </a:r>
          </a:p>
          <a:p>
            <a:r>
              <a:rPr lang="es-CL" dirty="0">
                <a:latin typeface="Consolas" panose="020B0609020204030204" pitchFamily="49" charset="0"/>
              </a:rPr>
              <a:t>    </a:t>
            </a:r>
            <a:r>
              <a:rPr lang="es-CL" dirty="0" err="1">
                <a:latin typeface="Consolas" panose="020B0609020204030204" pitchFamily="49" charset="0"/>
              </a:rPr>
              <a:t>if</a:t>
            </a:r>
            <a:r>
              <a:rPr lang="es-CL" dirty="0">
                <a:latin typeface="Consolas" panose="020B0609020204030204" pitchFamily="49" charset="0"/>
              </a:rPr>
              <a:t> x == 2:</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dos")</a:t>
            </a:r>
          </a:p>
          <a:p>
            <a:r>
              <a:rPr lang="es-CL" dirty="0">
                <a:latin typeface="Consolas" panose="020B0609020204030204" pitchFamily="49" charset="0"/>
              </a:rPr>
              <a:t>    </a:t>
            </a:r>
            <a:r>
              <a:rPr lang="es-CL" dirty="0" err="1">
                <a:latin typeface="Consolas" panose="020B0609020204030204" pitchFamily="49" charset="0"/>
              </a:rPr>
              <a:t>else</a:t>
            </a:r>
            <a:r>
              <a:rPr lang="es-CL" dirty="0">
                <a:latin typeface="Consolas" panose="020B0609020204030204" pitchFamily="49" charset="0"/>
              </a:rPr>
              <a:t>:</a:t>
            </a:r>
          </a:p>
          <a:p>
            <a:r>
              <a:rPr lang="es-CL" dirty="0">
                <a:latin typeface="Consolas" panose="020B0609020204030204" pitchFamily="49" charset="0"/>
              </a:rPr>
              <a:t>        </a:t>
            </a:r>
            <a:r>
              <a:rPr lang="es-CL" dirty="0" err="1">
                <a:latin typeface="Consolas" panose="020B0609020204030204" pitchFamily="49" charset="0"/>
              </a:rPr>
              <a:t>if</a:t>
            </a:r>
            <a:r>
              <a:rPr lang="es-CL" dirty="0">
                <a:latin typeface="Consolas" panose="020B0609020204030204" pitchFamily="49" charset="0"/>
              </a:rPr>
              <a:t> x == 3:</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tres")</a:t>
            </a:r>
          </a:p>
          <a:p>
            <a:r>
              <a:rPr lang="es-CL" dirty="0">
                <a:latin typeface="Consolas" panose="020B0609020204030204" pitchFamily="49" charset="0"/>
              </a:rPr>
              <a:t>        </a:t>
            </a:r>
            <a:r>
              <a:rPr lang="es-CL" dirty="0" err="1">
                <a:latin typeface="Consolas" panose="020B0609020204030204" pitchFamily="49" charset="0"/>
              </a:rPr>
              <a:t>else</a:t>
            </a:r>
            <a:r>
              <a:rPr lang="es-CL" dirty="0">
                <a:latin typeface="Consolas" panose="020B0609020204030204" pitchFamily="49" charset="0"/>
              </a:rPr>
              <a:t>:</a:t>
            </a:r>
          </a:p>
          <a:p>
            <a:r>
              <a:rPr lang="es-CL" dirty="0">
                <a:latin typeface="Consolas" panose="020B0609020204030204" pitchFamily="49" charset="0"/>
              </a:rPr>
              <a:t>            </a:t>
            </a:r>
            <a:r>
              <a:rPr lang="es-CL" dirty="0" err="1">
                <a:latin typeface="Consolas" panose="020B0609020204030204" pitchFamily="49" charset="0"/>
              </a:rPr>
              <a:t>print</a:t>
            </a:r>
            <a:r>
              <a:rPr lang="es-CL" dirty="0">
                <a:latin typeface="Consolas" panose="020B0609020204030204" pitchFamily="49" charset="0"/>
              </a:rPr>
              <a:t>("es otro")</a:t>
            </a:r>
          </a:p>
          <a:p>
            <a:r>
              <a:rPr lang="es-CL" dirty="0">
                <a:latin typeface="Consolas" panose="020B0609020204030204" pitchFamily="49" charset="0"/>
              </a:rPr>
              <a:t>        </a:t>
            </a:r>
          </a:p>
        </p:txBody>
      </p:sp>
    </p:spTree>
    <p:extLst>
      <p:ext uri="{BB962C8B-B14F-4D97-AF65-F5344CB8AC3E}">
        <p14:creationId xmlns:p14="http://schemas.microsoft.com/office/powerpoint/2010/main" val="2664333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E5805-BD83-4DC7-ACB0-3FC2DA2FA51F}"/>
              </a:ext>
            </a:extLst>
          </p:cNvPr>
          <p:cNvSpPr>
            <a:spLocks noGrp="1"/>
          </p:cNvSpPr>
          <p:nvPr>
            <p:ph type="title"/>
          </p:nvPr>
        </p:nvSpPr>
        <p:spPr/>
        <p:txBody>
          <a:bodyPr/>
          <a:lstStyle/>
          <a:p>
            <a:r>
              <a:rPr lang="es-CL" dirty="0"/>
              <a:t>Lectura de datos por teclado</a:t>
            </a:r>
          </a:p>
        </p:txBody>
      </p:sp>
      <p:sp>
        <p:nvSpPr>
          <p:cNvPr id="3" name="Marcador de contenido 2">
            <a:extLst>
              <a:ext uri="{FF2B5EF4-FFF2-40B4-BE49-F238E27FC236}">
                <a16:creationId xmlns:a16="http://schemas.microsoft.com/office/drawing/2014/main" id="{BF026B28-F156-448E-A2D3-9D846463509B}"/>
              </a:ext>
            </a:extLst>
          </p:cNvPr>
          <p:cNvSpPr>
            <a:spLocks noGrp="1"/>
          </p:cNvSpPr>
          <p:nvPr>
            <p:ph idx="1"/>
          </p:nvPr>
        </p:nvSpPr>
        <p:spPr/>
        <p:txBody>
          <a:bodyPr/>
          <a:lstStyle/>
          <a:p>
            <a:r>
              <a:rPr lang="es-CL" dirty="0"/>
              <a:t>Recuerda que </a:t>
            </a:r>
            <a:r>
              <a:rPr lang="es-CL" b="1" dirty="0"/>
              <a:t>una variable es un espacio de memoria que puede almacenar un dato específico</a:t>
            </a:r>
            <a:r>
              <a:rPr lang="es-CL" dirty="0"/>
              <a:t>. El lugar en donde se guarda esa variable es la memoria RAM </a:t>
            </a:r>
            <a:r>
              <a:rPr lang="es-CL" i="1" dirty="0"/>
              <a:t>(la memoria de lectura y escritura)</a:t>
            </a:r>
          </a:p>
          <a:p>
            <a:r>
              <a:rPr lang="es-CL" dirty="0"/>
              <a:t>Hasta ahora, siempre que le asignábamos un valor a una variable, el valor estaba escrito directamente en el código.</a:t>
            </a:r>
          </a:p>
          <a:p>
            <a:r>
              <a:rPr lang="es-CL" dirty="0"/>
              <a:t>Pero escribir programas de esa forma no es muy útil: es mejor escribir programas que puedan interactuar con el usuario, y hacer cálculos basándonos en esos valores.</a:t>
            </a:r>
          </a:p>
        </p:txBody>
      </p:sp>
    </p:spTree>
    <p:extLst>
      <p:ext uri="{BB962C8B-B14F-4D97-AF65-F5344CB8AC3E}">
        <p14:creationId xmlns:p14="http://schemas.microsoft.com/office/powerpoint/2010/main" val="1237610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4998F-3CB4-4C50-BBB2-332B89A36D53}"/>
              </a:ext>
            </a:extLst>
          </p:cNvPr>
          <p:cNvSpPr>
            <a:spLocks noGrp="1"/>
          </p:cNvSpPr>
          <p:nvPr>
            <p:ph type="title"/>
          </p:nvPr>
        </p:nvSpPr>
        <p:spPr/>
        <p:txBody>
          <a:bodyPr/>
          <a:lstStyle/>
          <a:p>
            <a:r>
              <a:rPr lang="es-CL" dirty="0"/>
              <a:t>Lectura de datos por teclado</a:t>
            </a:r>
          </a:p>
        </p:txBody>
      </p:sp>
      <p:sp>
        <p:nvSpPr>
          <p:cNvPr id="3" name="Marcador de contenido 2">
            <a:extLst>
              <a:ext uri="{FF2B5EF4-FFF2-40B4-BE49-F238E27FC236}">
                <a16:creationId xmlns:a16="http://schemas.microsoft.com/office/drawing/2014/main" id="{62FBBEA1-4AE0-47A4-B9AE-A244F64CCA19}"/>
              </a:ext>
            </a:extLst>
          </p:cNvPr>
          <p:cNvSpPr>
            <a:spLocks noGrp="1"/>
          </p:cNvSpPr>
          <p:nvPr>
            <p:ph idx="1"/>
          </p:nvPr>
        </p:nvSpPr>
        <p:spPr/>
        <p:txBody>
          <a:bodyPr>
            <a:normAutofit/>
          </a:bodyPr>
          <a:lstStyle/>
          <a:p>
            <a:r>
              <a:rPr lang="es-CL" sz="2400" dirty="0"/>
              <a:t>Para ello usamos la función </a:t>
            </a:r>
            <a:r>
              <a:rPr lang="es-CL" sz="2400" b="1" dirty="0"/>
              <a:t>input()</a:t>
            </a:r>
            <a:r>
              <a:rPr lang="es-CL" sz="2400" dirty="0"/>
              <a:t> cuyo propósito es entregarle un mensaje al usuario para que ingrese un dato.</a:t>
            </a:r>
          </a:p>
          <a:p>
            <a:endParaRPr lang="es-CL" sz="200" dirty="0"/>
          </a:p>
          <a:p>
            <a:endParaRPr lang="es-CL" sz="200" dirty="0"/>
          </a:p>
          <a:p>
            <a:endParaRPr lang="es-CL" sz="200" dirty="0"/>
          </a:p>
          <a:p>
            <a:endParaRPr lang="es-CL" sz="200" dirty="0"/>
          </a:p>
          <a:p>
            <a:r>
              <a:rPr lang="es-CL" sz="2400" dirty="0"/>
              <a:t>De esta forma el valor que el usuario ingrese por teclado se guardará en la variable nombre.</a:t>
            </a:r>
          </a:p>
          <a:p>
            <a:r>
              <a:rPr lang="es-CL" sz="2400" dirty="0"/>
              <a:t>Al usar input() los valores que entrega son siempre textos o </a:t>
            </a:r>
            <a:r>
              <a:rPr lang="es-CL" sz="2400" dirty="0" err="1"/>
              <a:t>strings</a:t>
            </a:r>
            <a:r>
              <a:rPr lang="es-CL" sz="2400" dirty="0"/>
              <a:t>, así que es necesario agregar una de las dos funciones de abajo para guardar un valor numérico .</a:t>
            </a:r>
          </a:p>
        </p:txBody>
      </p:sp>
      <p:pic>
        <p:nvPicPr>
          <p:cNvPr id="4" name="Imagen 3">
            <a:extLst>
              <a:ext uri="{FF2B5EF4-FFF2-40B4-BE49-F238E27FC236}">
                <a16:creationId xmlns:a16="http://schemas.microsoft.com/office/drawing/2014/main" id="{864F5541-3A40-417A-B51A-754DDA97AE1E}"/>
              </a:ext>
            </a:extLst>
          </p:cNvPr>
          <p:cNvPicPr>
            <a:picLocks noChangeAspect="1"/>
          </p:cNvPicPr>
          <p:nvPr/>
        </p:nvPicPr>
        <p:blipFill rotWithShape="1">
          <a:blip r:embed="rId2"/>
          <a:srcRect b="78172"/>
          <a:stretch/>
        </p:blipFill>
        <p:spPr>
          <a:xfrm>
            <a:off x="2849843" y="2690285"/>
            <a:ext cx="6975960" cy="405871"/>
          </a:xfrm>
          <a:prstGeom prst="rect">
            <a:avLst/>
          </a:prstGeom>
        </p:spPr>
      </p:pic>
      <p:pic>
        <p:nvPicPr>
          <p:cNvPr id="5" name="Imagen 4">
            <a:extLst>
              <a:ext uri="{FF2B5EF4-FFF2-40B4-BE49-F238E27FC236}">
                <a16:creationId xmlns:a16="http://schemas.microsoft.com/office/drawing/2014/main" id="{CD2FE8FD-2E4E-408E-B51B-4611044A6C1B}"/>
              </a:ext>
            </a:extLst>
          </p:cNvPr>
          <p:cNvPicPr>
            <a:picLocks noChangeAspect="1"/>
          </p:cNvPicPr>
          <p:nvPr/>
        </p:nvPicPr>
        <p:blipFill>
          <a:blip r:embed="rId3"/>
          <a:stretch>
            <a:fillRect/>
          </a:stretch>
        </p:blipFill>
        <p:spPr>
          <a:xfrm>
            <a:off x="8963025" y="5248803"/>
            <a:ext cx="2686050" cy="1209675"/>
          </a:xfrm>
          <a:prstGeom prst="rect">
            <a:avLst/>
          </a:prstGeom>
        </p:spPr>
      </p:pic>
      <p:grpSp>
        <p:nvGrpSpPr>
          <p:cNvPr id="8" name="Grupo 7">
            <a:extLst>
              <a:ext uri="{FF2B5EF4-FFF2-40B4-BE49-F238E27FC236}">
                <a16:creationId xmlns:a16="http://schemas.microsoft.com/office/drawing/2014/main" id="{C86A86A0-8FEB-4501-9483-E5540CEAFB6B}"/>
              </a:ext>
            </a:extLst>
          </p:cNvPr>
          <p:cNvGrpSpPr/>
          <p:nvPr/>
        </p:nvGrpSpPr>
        <p:grpSpPr>
          <a:xfrm>
            <a:off x="1262847" y="5233205"/>
            <a:ext cx="6981488" cy="1067453"/>
            <a:chOff x="1262847" y="5233205"/>
            <a:chExt cx="6981488" cy="1067453"/>
          </a:xfrm>
        </p:grpSpPr>
        <p:pic>
          <p:nvPicPr>
            <p:cNvPr id="6" name="Imagen 5">
              <a:extLst>
                <a:ext uri="{FF2B5EF4-FFF2-40B4-BE49-F238E27FC236}">
                  <a16:creationId xmlns:a16="http://schemas.microsoft.com/office/drawing/2014/main" id="{A768C0FB-38EF-42A3-91FB-3F65774A90B1}"/>
                </a:ext>
              </a:extLst>
            </p:cNvPr>
            <p:cNvPicPr>
              <a:picLocks noChangeAspect="1"/>
            </p:cNvPicPr>
            <p:nvPr/>
          </p:nvPicPr>
          <p:blipFill rotWithShape="1">
            <a:blip r:embed="rId2"/>
            <a:srcRect t="68597" b="9574"/>
            <a:stretch/>
          </p:blipFill>
          <p:spPr>
            <a:xfrm>
              <a:off x="1268375" y="5894787"/>
              <a:ext cx="6975960" cy="405871"/>
            </a:xfrm>
            <a:prstGeom prst="rect">
              <a:avLst/>
            </a:prstGeom>
          </p:spPr>
        </p:pic>
        <p:pic>
          <p:nvPicPr>
            <p:cNvPr id="7" name="Imagen 6">
              <a:extLst>
                <a:ext uri="{FF2B5EF4-FFF2-40B4-BE49-F238E27FC236}">
                  <a16:creationId xmlns:a16="http://schemas.microsoft.com/office/drawing/2014/main" id="{2F1B012E-FA88-42CD-B3C0-515950F84756}"/>
                </a:ext>
              </a:extLst>
            </p:cNvPr>
            <p:cNvPicPr>
              <a:picLocks noChangeAspect="1"/>
            </p:cNvPicPr>
            <p:nvPr/>
          </p:nvPicPr>
          <p:blipFill rotWithShape="1">
            <a:blip r:embed="rId2"/>
            <a:srcRect t="37411" b="40761"/>
            <a:stretch/>
          </p:blipFill>
          <p:spPr>
            <a:xfrm>
              <a:off x="1262847" y="5233205"/>
              <a:ext cx="6825727" cy="397130"/>
            </a:xfrm>
            <a:prstGeom prst="rect">
              <a:avLst/>
            </a:prstGeom>
          </p:spPr>
        </p:pic>
      </p:grpSp>
    </p:spTree>
    <p:extLst>
      <p:ext uri="{BB962C8B-B14F-4D97-AF65-F5344CB8AC3E}">
        <p14:creationId xmlns:p14="http://schemas.microsoft.com/office/powerpoint/2010/main" val="412212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4998F-3CB4-4C50-BBB2-332B89A36D53}"/>
              </a:ext>
            </a:extLst>
          </p:cNvPr>
          <p:cNvSpPr>
            <a:spLocks noGrp="1"/>
          </p:cNvSpPr>
          <p:nvPr>
            <p:ph type="title"/>
          </p:nvPr>
        </p:nvSpPr>
        <p:spPr/>
        <p:txBody>
          <a:bodyPr/>
          <a:lstStyle/>
          <a:p>
            <a:r>
              <a:rPr lang="es-CL" dirty="0"/>
              <a:t>Lectura de datos por teclado</a:t>
            </a:r>
          </a:p>
        </p:txBody>
      </p:sp>
      <p:sp>
        <p:nvSpPr>
          <p:cNvPr id="3" name="Marcador de contenido 2">
            <a:extLst>
              <a:ext uri="{FF2B5EF4-FFF2-40B4-BE49-F238E27FC236}">
                <a16:creationId xmlns:a16="http://schemas.microsoft.com/office/drawing/2014/main" id="{62FBBEA1-4AE0-47A4-B9AE-A244F64CCA19}"/>
              </a:ext>
            </a:extLst>
          </p:cNvPr>
          <p:cNvSpPr>
            <a:spLocks noGrp="1"/>
          </p:cNvSpPr>
          <p:nvPr>
            <p:ph idx="1"/>
          </p:nvPr>
        </p:nvSpPr>
        <p:spPr>
          <a:xfrm>
            <a:off x="838200" y="1825625"/>
            <a:ext cx="10515600" cy="4351338"/>
          </a:xfrm>
        </p:spPr>
        <p:txBody>
          <a:bodyPr>
            <a:normAutofit/>
          </a:bodyPr>
          <a:lstStyle/>
          <a:p>
            <a:endParaRPr lang="es-CL" sz="2400" dirty="0"/>
          </a:p>
          <a:p>
            <a:endParaRPr lang="es-CL" sz="2400" dirty="0"/>
          </a:p>
          <a:p>
            <a:r>
              <a:rPr lang="es-CL" sz="2400" dirty="0"/>
              <a:t>La función </a:t>
            </a:r>
            <a:r>
              <a:rPr lang="es-CL" sz="2400" dirty="0" err="1"/>
              <a:t>int</a:t>
            </a:r>
            <a:r>
              <a:rPr lang="es-CL" sz="2400" dirty="0"/>
              <a:t>() transformará ese texto que ingreso el usuario en un entero o </a:t>
            </a:r>
            <a:r>
              <a:rPr lang="es-CL" sz="2400" dirty="0" err="1"/>
              <a:t>int</a:t>
            </a:r>
            <a:r>
              <a:rPr lang="es-CL" sz="2400" dirty="0"/>
              <a:t>.</a:t>
            </a:r>
          </a:p>
          <a:p>
            <a:endParaRPr lang="es-CL" sz="2400" dirty="0"/>
          </a:p>
          <a:p>
            <a:endParaRPr lang="es-CL" sz="2400" dirty="0"/>
          </a:p>
          <a:p>
            <a:r>
              <a:rPr lang="es-CL" sz="2400" dirty="0"/>
              <a:t>Lo mismo pasa con los </a:t>
            </a:r>
            <a:r>
              <a:rPr lang="es-CL" sz="2400" dirty="0" err="1"/>
              <a:t>float</a:t>
            </a:r>
            <a:r>
              <a:rPr lang="es-CL" sz="2400" dirty="0"/>
              <a:t>, en caso que necesites usar valores decimales.</a:t>
            </a:r>
          </a:p>
          <a:p>
            <a:r>
              <a:rPr lang="es-CL" sz="2400" dirty="0"/>
              <a:t>Luego si intentas imprimir cada variable, encontraras el valor ingresado por teclado.</a:t>
            </a:r>
          </a:p>
        </p:txBody>
      </p:sp>
      <p:pic>
        <p:nvPicPr>
          <p:cNvPr id="6" name="Imagen 5">
            <a:extLst>
              <a:ext uri="{FF2B5EF4-FFF2-40B4-BE49-F238E27FC236}">
                <a16:creationId xmlns:a16="http://schemas.microsoft.com/office/drawing/2014/main" id="{A768C0FB-38EF-42A3-91FB-3F65774A90B1}"/>
              </a:ext>
            </a:extLst>
          </p:cNvPr>
          <p:cNvPicPr>
            <a:picLocks noChangeAspect="1"/>
          </p:cNvPicPr>
          <p:nvPr/>
        </p:nvPicPr>
        <p:blipFill rotWithShape="1">
          <a:blip r:embed="rId2"/>
          <a:srcRect t="68597" b="9574"/>
          <a:stretch/>
        </p:blipFill>
        <p:spPr>
          <a:xfrm>
            <a:off x="2683136" y="3742597"/>
            <a:ext cx="6975960" cy="405871"/>
          </a:xfrm>
          <a:prstGeom prst="rect">
            <a:avLst/>
          </a:prstGeom>
        </p:spPr>
      </p:pic>
      <p:pic>
        <p:nvPicPr>
          <p:cNvPr id="7" name="Imagen 6">
            <a:extLst>
              <a:ext uri="{FF2B5EF4-FFF2-40B4-BE49-F238E27FC236}">
                <a16:creationId xmlns:a16="http://schemas.microsoft.com/office/drawing/2014/main" id="{2F1B012E-FA88-42CD-B3C0-515950F84756}"/>
              </a:ext>
            </a:extLst>
          </p:cNvPr>
          <p:cNvPicPr>
            <a:picLocks noChangeAspect="1"/>
          </p:cNvPicPr>
          <p:nvPr/>
        </p:nvPicPr>
        <p:blipFill rotWithShape="1">
          <a:blip r:embed="rId2"/>
          <a:srcRect t="37411" b="40761"/>
          <a:stretch/>
        </p:blipFill>
        <p:spPr>
          <a:xfrm>
            <a:off x="2683136" y="2128715"/>
            <a:ext cx="6825727" cy="397130"/>
          </a:xfrm>
          <a:prstGeom prst="rect">
            <a:avLst/>
          </a:prstGeom>
        </p:spPr>
      </p:pic>
    </p:spTree>
    <p:extLst>
      <p:ext uri="{BB962C8B-B14F-4D97-AF65-F5344CB8AC3E}">
        <p14:creationId xmlns:p14="http://schemas.microsoft.com/office/powerpoint/2010/main" val="381191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92670-6EDB-4C01-9088-BAA6908F25CC}"/>
              </a:ext>
            </a:extLst>
          </p:cNvPr>
          <p:cNvSpPr>
            <a:spLocks noGrp="1"/>
          </p:cNvSpPr>
          <p:nvPr>
            <p:ph type="title"/>
          </p:nvPr>
        </p:nvSpPr>
        <p:spPr/>
        <p:txBody>
          <a:bodyPr/>
          <a:lstStyle/>
          <a:p>
            <a:r>
              <a:rPr lang="es-CL" dirty="0"/>
              <a:t>TIPOS DE DATOS</a:t>
            </a:r>
          </a:p>
        </p:txBody>
      </p:sp>
      <p:sp>
        <p:nvSpPr>
          <p:cNvPr id="3" name="Marcador de contenido 2">
            <a:extLst>
              <a:ext uri="{FF2B5EF4-FFF2-40B4-BE49-F238E27FC236}">
                <a16:creationId xmlns:a16="http://schemas.microsoft.com/office/drawing/2014/main" id="{D851D97D-58DD-44C1-84B9-5A2A77056E3C}"/>
              </a:ext>
            </a:extLst>
          </p:cNvPr>
          <p:cNvSpPr>
            <a:spLocks noGrp="1"/>
          </p:cNvSpPr>
          <p:nvPr>
            <p:ph idx="1"/>
          </p:nvPr>
        </p:nvSpPr>
        <p:spPr/>
        <p:txBody>
          <a:bodyPr/>
          <a:lstStyle/>
          <a:p>
            <a:r>
              <a:rPr lang="es-CL" dirty="0"/>
              <a:t>Existen diferentes tipos de datos que te ayudaran a resolver una infinidad de problemas. Los básicos son</a:t>
            </a:r>
            <a:r>
              <a:rPr lang="en-US" dirty="0"/>
              <a:t>:</a:t>
            </a:r>
          </a:p>
          <a:p>
            <a:r>
              <a:rPr lang="es-CL" dirty="0"/>
              <a:t>Numéricos</a:t>
            </a:r>
          </a:p>
          <a:p>
            <a:pPr lvl="1"/>
            <a:r>
              <a:rPr lang="es-CL" dirty="0"/>
              <a:t>Números enteros (</a:t>
            </a:r>
            <a:r>
              <a:rPr lang="es-CL" dirty="0" err="1"/>
              <a:t>int</a:t>
            </a:r>
            <a:r>
              <a:rPr lang="es-CL" dirty="0"/>
              <a:t>)</a:t>
            </a:r>
          </a:p>
          <a:p>
            <a:pPr lvl="1"/>
            <a:r>
              <a:rPr lang="es-CL" dirty="0"/>
              <a:t>Números de punto flotante (</a:t>
            </a:r>
            <a:r>
              <a:rPr lang="es-CL" dirty="0" err="1"/>
              <a:t>float</a:t>
            </a:r>
            <a:r>
              <a:rPr lang="es-CL" dirty="0"/>
              <a:t>)</a:t>
            </a:r>
          </a:p>
          <a:p>
            <a:r>
              <a:rPr lang="es-CL" dirty="0"/>
              <a:t>Booleanos (</a:t>
            </a:r>
            <a:r>
              <a:rPr lang="es-CL" dirty="0" err="1"/>
              <a:t>bool</a:t>
            </a:r>
            <a:r>
              <a:rPr lang="es-CL" dirty="0"/>
              <a:t>)</a:t>
            </a:r>
          </a:p>
          <a:p>
            <a:r>
              <a:rPr lang="es-CL" dirty="0"/>
              <a:t>Textos(</a:t>
            </a:r>
            <a:r>
              <a:rPr lang="es-CL" dirty="0" err="1"/>
              <a:t>str</a:t>
            </a:r>
            <a:r>
              <a:rPr lang="es-CL" dirty="0"/>
              <a:t>)</a:t>
            </a:r>
          </a:p>
          <a:p>
            <a:endParaRPr lang="es-CL" dirty="0"/>
          </a:p>
        </p:txBody>
      </p:sp>
    </p:spTree>
    <p:extLst>
      <p:ext uri="{BB962C8B-B14F-4D97-AF65-F5344CB8AC3E}">
        <p14:creationId xmlns:p14="http://schemas.microsoft.com/office/powerpoint/2010/main" val="94660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B1F56D7-4695-4937-8611-43D3422B8955}"/>
                  </a:ext>
                </a:extLst>
              </p:cNvPr>
              <p:cNvSpPr>
                <a:spLocks noGrp="1"/>
              </p:cNvSpPr>
              <p:nvPr>
                <p:ph sz="half" idx="1"/>
              </p:nvPr>
            </p:nvSpPr>
            <p:spPr/>
            <p:txBody>
              <a:bodyPr/>
              <a:lstStyle/>
              <a:p>
                <a:r>
                  <a:rPr lang="es-CL" dirty="0"/>
                  <a:t>Los números enteros pertenecen al conjunto del mismo nombre (</a:t>
                </a:r>
                <a14:m>
                  <m:oMath xmlns:m="http://schemas.openxmlformats.org/officeDocument/2006/math">
                    <m:r>
                      <a:rPr lang="es-CL" i="1" smtClean="0">
                        <a:latin typeface="Cambria Math" panose="02040503050406030204" pitchFamily="18" charset="0"/>
                        <a:ea typeface="Cambria Math" panose="02040503050406030204" pitchFamily="18" charset="0"/>
                      </a:rPr>
                      <m:t>ℤ</m:t>
                    </m:r>
                  </m:oMath>
                </a14:m>
                <a:r>
                  <a:rPr lang="es-CL" dirty="0"/>
                  <a:t>). </a:t>
                </a:r>
              </a:p>
              <a:p>
                <a:r>
                  <a:rPr lang="es-CL" b="1" dirty="0"/>
                  <a:t>-1 </a:t>
                </a:r>
                <a:r>
                  <a:rPr lang="es-CL" dirty="0"/>
                  <a:t>, </a:t>
                </a:r>
                <a:r>
                  <a:rPr lang="es-CL" b="1" dirty="0"/>
                  <a:t>0</a:t>
                </a:r>
                <a:r>
                  <a:rPr lang="es-CL" dirty="0"/>
                  <a:t> , </a:t>
                </a:r>
                <a:r>
                  <a:rPr lang="es-CL" b="1" dirty="0"/>
                  <a:t>5</a:t>
                </a:r>
              </a:p>
              <a:p>
                <a:endParaRPr lang="es-CL" dirty="0"/>
              </a:p>
              <a:p>
                <a:endParaRPr lang="es-CL" dirty="0"/>
              </a:p>
              <a:p>
                <a:endParaRPr lang="es-CL" dirty="0"/>
              </a:p>
            </p:txBody>
          </p:sp>
        </mc:Choice>
        <mc:Fallback xmlns="">
          <p:sp>
            <p:nvSpPr>
              <p:cNvPr id="3" name="Marcador de contenido 2">
                <a:extLst>
                  <a:ext uri="{FF2B5EF4-FFF2-40B4-BE49-F238E27FC236}">
                    <a16:creationId xmlns:a16="http://schemas.microsoft.com/office/drawing/2014/main" id="{6B1F56D7-4695-4937-8611-43D3422B8955}"/>
                  </a:ext>
                </a:extLst>
              </p:cNvPr>
              <p:cNvSpPr>
                <a:spLocks noGrp="1" noRot="1" noChangeAspect="1" noMove="1" noResize="1" noEditPoints="1" noAdjustHandles="1" noChangeArrowheads="1" noChangeShapeType="1" noTextEdit="1"/>
              </p:cNvSpPr>
              <p:nvPr>
                <p:ph sz="half" idx="1"/>
              </p:nvPr>
            </p:nvSpPr>
            <p:spPr>
              <a:blipFill>
                <a:blip r:embed="rId2"/>
                <a:stretch>
                  <a:fillRect l="-2118" t="-2381" r="-411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 name="Marcador de contenido 6">
                <a:extLst>
                  <a:ext uri="{FF2B5EF4-FFF2-40B4-BE49-F238E27FC236}">
                    <a16:creationId xmlns:a16="http://schemas.microsoft.com/office/drawing/2014/main" id="{F07A24AC-E3BE-4EC8-BF07-6DF845456BE5}"/>
                  </a:ext>
                </a:extLst>
              </p:cNvPr>
              <p:cNvSpPr>
                <a:spLocks noGrp="1"/>
              </p:cNvSpPr>
              <p:nvPr>
                <p:ph sz="half" idx="2"/>
              </p:nvPr>
            </p:nvSpPr>
            <p:spPr/>
            <p:txBody>
              <a:bodyPr/>
              <a:lstStyle/>
              <a:p>
                <a:r>
                  <a:rPr lang="es-CL" dirty="0"/>
                  <a:t>Los números de punto flotante pertenecen al conjunto de los reales (</a:t>
                </a:r>
                <a14:m>
                  <m:oMath xmlns:m="http://schemas.openxmlformats.org/officeDocument/2006/math">
                    <m:r>
                      <a:rPr lang="es-CL" i="1" smtClean="0">
                        <a:latin typeface="Cambria Math" panose="02040503050406030204" pitchFamily="18" charset="0"/>
                        <a:ea typeface="Cambria Math" panose="02040503050406030204" pitchFamily="18" charset="0"/>
                      </a:rPr>
                      <m:t>ℝ</m:t>
                    </m:r>
                  </m:oMath>
                </a14:m>
                <a:r>
                  <a:rPr lang="es-CL" dirty="0"/>
                  <a:t>). </a:t>
                </a:r>
              </a:p>
              <a:p>
                <a:r>
                  <a:rPr lang="es-CL" b="1" dirty="0"/>
                  <a:t>2.3</a:t>
                </a:r>
                <a:r>
                  <a:rPr lang="es-CL" dirty="0"/>
                  <a:t> , </a:t>
                </a:r>
                <a14:m>
                  <m:oMath xmlns:m="http://schemas.openxmlformats.org/officeDocument/2006/math">
                    <m:r>
                      <a:rPr lang="es-CL" b="1" i="1" smtClean="0">
                        <a:latin typeface="Cambria Math" panose="02040503050406030204" pitchFamily="18" charset="0"/>
                        <a:ea typeface="Cambria Math" panose="02040503050406030204" pitchFamily="18" charset="0"/>
                      </a:rPr>
                      <m:t>𝝅</m:t>
                    </m:r>
                  </m:oMath>
                </a14:m>
                <a:r>
                  <a:rPr lang="es-CL" dirty="0"/>
                  <a:t> , </a:t>
                </a:r>
                <a:r>
                  <a:rPr lang="es-CL" b="1" dirty="0"/>
                  <a:t>-4.5</a:t>
                </a:r>
              </a:p>
            </p:txBody>
          </p:sp>
        </mc:Choice>
        <mc:Fallback xmlns="">
          <p:sp>
            <p:nvSpPr>
              <p:cNvPr id="7" name="Marcador de contenido 6">
                <a:extLst>
                  <a:ext uri="{FF2B5EF4-FFF2-40B4-BE49-F238E27FC236}">
                    <a16:creationId xmlns:a16="http://schemas.microsoft.com/office/drawing/2014/main" id="{F07A24AC-E3BE-4EC8-BF07-6DF845456BE5}"/>
                  </a:ext>
                </a:extLst>
              </p:cNvPr>
              <p:cNvSpPr>
                <a:spLocks noGrp="1" noRot="1" noChangeAspect="1" noMove="1" noResize="1" noEditPoints="1" noAdjustHandles="1" noChangeArrowheads="1" noChangeShapeType="1" noTextEdit="1"/>
              </p:cNvSpPr>
              <p:nvPr>
                <p:ph sz="half" idx="2"/>
              </p:nvPr>
            </p:nvSpPr>
            <p:spPr>
              <a:blipFill>
                <a:blip r:embed="rId3"/>
                <a:stretch>
                  <a:fillRect l="-2118" t="-2381"/>
                </a:stretch>
              </a:blipFill>
            </p:spPr>
            <p:txBody>
              <a:bodyPr/>
              <a:lstStyle/>
              <a:p>
                <a:r>
                  <a:rPr lang="es-CL">
                    <a:noFill/>
                  </a:rPr>
                  <a:t> </a:t>
                </a:r>
              </a:p>
            </p:txBody>
          </p:sp>
        </mc:Fallback>
      </mc:AlternateContent>
      <p:sp>
        <p:nvSpPr>
          <p:cNvPr id="2" name="Título 1">
            <a:extLst>
              <a:ext uri="{FF2B5EF4-FFF2-40B4-BE49-F238E27FC236}">
                <a16:creationId xmlns:a16="http://schemas.microsoft.com/office/drawing/2014/main" id="{E74F6146-5AF8-4882-B87B-B45B328D7C48}"/>
              </a:ext>
            </a:extLst>
          </p:cNvPr>
          <p:cNvSpPr>
            <a:spLocks noGrp="1"/>
          </p:cNvSpPr>
          <p:nvPr>
            <p:ph type="title"/>
          </p:nvPr>
        </p:nvSpPr>
        <p:spPr>
          <a:xfrm>
            <a:off x="838200" y="365127"/>
            <a:ext cx="5181600" cy="1281113"/>
          </a:xfrm>
        </p:spPr>
        <p:txBody>
          <a:bodyPr/>
          <a:lstStyle/>
          <a:p>
            <a:r>
              <a:rPr lang="es-CL" dirty="0"/>
              <a:t>ENTEROS (INT)</a:t>
            </a:r>
          </a:p>
        </p:txBody>
      </p:sp>
      <p:sp>
        <p:nvSpPr>
          <p:cNvPr id="8" name="Título 1">
            <a:extLst>
              <a:ext uri="{FF2B5EF4-FFF2-40B4-BE49-F238E27FC236}">
                <a16:creationId xmlns:a16="http://schemas.microsoft.com/office/drawing/2014/main" id="{11A94C98-B9E9-4D75-8BE7-BBCD9ECCB6DE}"/>
              </a:ext>
            </a:extLst>
          </p:cNvPr>
          <p:cNvSpPr txBox="1">
            <a:spLocks/>
          </p:cNvSpPr>
          <p:nvPr/>
        </p:nvSpPr>
        <p:spPr>
          <a:xfrm>
            <a:off x="6172200" y="364970"/>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s-CL" dirty="0"/>
              <a:t>PUNTO FLOTANTE (FLOAT)</a:t>
            </a:r>
          </a:p>
        </p:txBody>
      </p:sp>
      <p:grpSp>
        <p:nvGrpSpPr>
          <p:cNvPr id="4" name="Grupo 3">
            <a:extLst>
              <a:ext uri="{FF2B5EF4-FFF2-40B4-BE49-F238E27FC236}">
                <a16:creationId xmlns:a16="http://schemas.microsoft.com/office/drawing/2014/main" id="{7F3D001A-E069-4DC6-B12C-BB499D9F624D}"/>
              </a:ext>
            </a:extLst>
          </p:cNvPr>
          <p:cNvGrpSpPr/>
          <p:nvPr/>
        </p:nvGrpSpPr>
        <p:grpSpPr>
          <a:xfrm>
            <a:off x="6756336" y="3526713"/>
            <a:ext cx="4749864" cy="1509411"/>
            <a:chOff x="6756336" y="3526713"/>
            <a:chExt cx="4749864" cy="1509411"/>
          </a:xfrm>
        </p:grpSpPr>
        <p:sp>
          <p:nvSpPr>
            <p:cNvPr id="9" name="CuadroTexto 8">
              <a:extLst>
                <a:ext uri="{FF2B5EF4-FFF2-40B4-BE49-F238E27FC236}">
                  <a16:creationId xmlns:a16="http://schemas.microsoft.com/office/drawing/2014/main" id="{6D8CE698-84A1-4940-BF42-41DD1695AB51}"/>
                </a:ext>
              </a:extLst>
            </p:cNvPr>
            <p:cNvSpPr txBox="1"/>
            <p:nvPr/>
          </p:nvSpPr>
          <p:spPr>
            <a:xfrm>
              <a:off x="6883400" y="3835795"/>
              <a:ext cx="4622800" cy="1200329"/>
            </a:xfrm>
            <a:prstGeom prst="rect">
              <a:avLst/>
            </a:prstGeom>
            <a:noFill/>
            <a:ln>
              <a:noFill/>
            </a:ln>
          </p:spPr>
          <p:txBody>
            <a:bodyPr wrap="square" rtlCol="0">
              <a:spAutoFit/>
            </a:bodyPr>
            <a:lstStyle/>
            <a:p>
              <a:r>
                <a:rPr lang="es-CL" b="1" dirty="0">
                  <a:solidFill>
                    <a:srgbClr val="FF0000"/>
                  </a:solidFill>
                  <a:latin typeface="Century Gothic" panose="020B0502020202020204" pitchFamily="34" charset="0"/>
                </a:rPr>
                <a:t>En nuestro país utilizamos la coma (,) como separador decimal, pero en Python se utiliza el punto (.). Fíjate bien a la hora de programar.</a:t>
              </a:r>
            </a:p>
          </p:txBody>
        </p:sp>
        <p:sp>
          <p:nvSpPr>
            <p:cNvPr id="10" name="Flecha: a la derecha 9">
              <a:extLst>
                <a:ext uri="{FF2B5EF4-FFF2-40B4-BE49-F238E27FC236}">
                  <a16:creationId xmlns:a16="http://schemas.microsoft.com/office/drawing/2014/main" id="{114665B3-BCE4-4E43-BB54-2B11695328F7}"/>
                </a:ext>
              </a:extLst>
            </p:cNvPr>
            <p:cNvSpPr/>
            <p:nvPr/>
          </p:nvSpPr>
          <p:spPr>
            <a:xfrm rot="15675356">
              <a:off x="8129678" y="3544493"/>
              <a:ext cx="259080" cy="223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Flecha: a la derecha 10">
              <a:extLst>
                <a:ext uri="{FF2B5EF4-FFF2-40B4-BE49-F238E27FC236}">
                  <a16:creationId xmlns:a16="http://schemas.microsoft.com/office/drawing/2014/main" id="{DDBD957A-118A-40C6-A160-C738149EDB13}"/>
                </a:ext>
              </a:extLst>
            </p:cNvPr>
            <p:cNvSpPr/>
            <p:nvPr/>
          </p:nvSpPr>
          <p:spPr>
            <a:xfrm rot="14341239">
              <a:off x="6738556" y="3555447"/>
              <a:ext cx="259080" cy="223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13" name="CuadroTexto 12">
            <a:extLst>
              <a:ext uri="{FF2B5EF4-FFF2-40B4-BE49-F238E27FC236}">
                <a16:creationId xmlns:a16="http://schemas.microsoft.com/office/drawing/2014/main" id="{FA44CD4A-92E7-47A6-8C05-7A2EFC277D5F}"/>
              </a:ext>
            </a:extLst>
          </p:cNvPr>
          <p:cNvSpPr txBox="1"/>
          <p:nvPr/>
        </p:nvSpPr>
        <p:spPr>
          <a:xfrm>
            <a:off x="1468120" y="5404261"/>
            <a:ext cx="9408160" cy="646331"/>
          </a:xfrm>
          <a:prstGeom prst="rect">
            <a:avLst/>
          </a:prstGeom>
          <a:noFill/>
          <a:ln>
            <a:noFill/>
          </a:ln>
        </p:spPr>
        <p:txBody>
          <a:bodyPr wrap="square" rtlCol="0">
            <a:spAutoFit/>
          </a:bodyPr>
          <a:lstStyle/>
          <a:p>
            <a:pPr algn="ctr"/>
            <a:r>
              <a:rPr lang="es-CL" b="1" dirty="0">
                <a:solidFill>
                  <a:srgbClr val="00B050"/>
                </a:solidFill>
                <a:latin typeface="Century Gothic" panose="020B0502020202020204" pitchFamily="34" charset="0"/>
              </a:rPr>
              <a:t>EN PALABRAS SIMPLES, SI EL NUMERO TIENE UNA PARTE DECIMAL, USAREMOS FLOAT, DE LO CONTRARIO USAREMOS UN INT.</a:t>
            </a:r>
          </a:p>
        </p:txBody>
      </p:sp>
    </p:spTree>
    <p:extLst>
      <p:ext uri="{BB962C8B-B14F-4D97-AF65-F5344CB8AC3E}">
        <p14:creationId xmlns:p14="http://schemas.microsoft.com/office/powerpoint/2010/main" val="152240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DBF8E-2B4C-4950-BD7E-8731E9DD3EC5}"/>
              </a:ext>
            </a:extLst>
          </p:cNvPr>
          <p:cNvSpPr>
            <a:spLocks noGrp="1"/>
          </p:cNvSpPr>
          <p:nvPr>
            <p:ph type="title"/>
          </p:nvPr>
        </p:nvSpPr>
        <p:spPr/>
        <p:txBody>
          <a:bodyPr/>
          <a:lstStyle/>
          <a:p>
            <a:r>
              <a:rPr lang="es-CL" dirty="0"/>
              <a:t>BOOLEANOS</a:t>
            </a:r>
          </a:p>
        </p:txBody>
      </p:sp>
      <p:sp>
        <p:nvSpPr>
          <p:cNvPr id="4" name="Marcador de contenido 3">
            <a:extLst>
              <a:ext uri="{FF2B5EF4-FFF2-40B4-BE49-F238E27FC236}">
                <a16:creationId xmlns:a16="http://schemas.microsoft.com/office/drawing/2014/main" id="{8A8F954D-CA54-41F7-8C65-5B1E2353BA27}"/>
              </a:ext>
            </a:extLst>
          </p:cNvPr>
          <p:cNvSpPr>
            <a:spLocks noGrp="1"/>
          </p:cNvSpPr>
          <p:nvPr>
            <p:ph idx="1"/>
          </p:nvPr>
        </p:nvSpPr>
        <p:spPr/>
        <p:txBody>
          <a:bodyPr/>
          <a:lstStyle/>
          <a:p>
            <a:r>
              <a:rPr lang="es-CL" dirty="0"/>
              <a:t>Este tipo se utiliza para evaluar expresiones lógicas.</a:t>
            </a:r>
          </a:p>
          <a:p>
            <a:r>
              <a:rPr lang="es-CL" dirty="0"/>
              <a:t>Solo puede tomar dos valores </a:t>
            </a:r>
            <a:r>
              <a:rPr lang="es-CL" b="1" dirty="0"/>
              <a:t>True </a:t>
            </a:r>
            <a:r>
              <a:rPr lang="es-CL" dirty="0"/>
              <a:t>(verdadero) o </a:t>
            </a:r>
            <a:r>
              <a:rPr lang="es-CL" b="1" dirty="0"/>
              <a:t>False</a:t>
            </a:r>
            <a:r>
              <a:rPr lang="es-CL" dirty="0"/>
              <a:t> (falso).</a:t>
            </a:r>
            <a:endParaRPr lang="es-CL" b="1" dirty="0"/>
          </a:p>
        </p:txBody>
      </p:sp>
      <p:sp>
        <p:nvSpPr>
          <p:cNvPr id="5" name="Marcador de contenido 4">
            <a:extLst>
              <a:ext uri="{FF2B5EF4-FFF2-40B4-BE49-F238E27FC236}">
                <a16:creationId xmlns:a16="http://schemas.microsoft.com/office/drawing/2014/main" id="{C8C51F3D-7ABD-487D-83DE-87226FB28CA4}"/>
              </a:ext>
            </a:extLst>
          </p:cNvPr>
          <p:cNvSpPr>
            <a:spLocks noGrp="1"/>
          </p:cNvSpPr>
          <p:nvPr>
            <p:ph sz="half" idx="4294967295"/>
          </p:nvPr>
        </p:nvSpPr>
        <p:spPr>
          <a:xfrm>
            <a:off x="7010400" y="1825625"/>
            <a:ext cx="5181600" cy="4351338"/>
          </a:xfrm>
        </p:spPr>
        <p:txBody>
          <a:bodyPr>
            <a:normAutofit/>
          </a:bodyPr>
          <a:lstStyle/>
          <a:p>
            <a:endParaRPr lang="es-CL" dirty="0"/>
          </a:p>
          <a:p>
            <a:endParaRPr lang="es-CL" dirty="0"/>
          </a:p>
        </p:txBody>
      </p:sp>
      <p:sp>
        <p:nvSpPr>
          <p:cNvPr id="6" name="Título 1">
            <a:extLst>
              <a:ext uri="{FF2B5EF4-FFF2-40B4-BE49-F238E27FC236}">
                <a16:creationId xmlns:a16="http://schemas.microsoft.com/office/drawing/2014/main" id="{49A46D2B-8A7C-4056-A2FB-58724E89D98A}"/>
              </a:ext>
            </a:extLst>
          </p:cNvPr>
          <p:cNvSpPr txBox="1">
            <a:spLocks/>
          </p:cNvSpPr>
          <p:nvPr/>
        </p:nvSpPr>
        <p:spPr>
          <a:xfrm>
            <a:off x="6172200" y="365126"/>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endParaRPr lang="es-CL" dirty="0"/>
          </a:p>
        </p:txBody>
      </p:sp>
    </p:spTree>
    <p:extLst>
      <p:ext uri="{BB962C8B-B14F-4D97-AF65-F5344CB8AC3E}">
        <p14:creationId xmlns:p14="http://schemas.microsoft.com/office/powerpoint/2010/main" val="176565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2F263-B037-47AA-B9D6-70E10B517F7A}"/>
              </a:ext>
            </a:extLst>
          </p:cNvPr>
          <p:cNvSpPr>
            <a:spLocks noGrp="1"/>
          </p:cNvSpPr>
          <p:nvPr>
            <p:ph type="title"/>
          </p:nvPr>
        </p:nvSpPr>
        <p:spPr>
          <a:xfrm>
            <a:off x="838200" y="365127"/>
            <a:ext cx="10515600" cy="1325563"/>
          </a:xfrm>
        </p:spPr>
        <p:txBody>
          <a:bodyPr/>
          <a:lstStyle/>
          <a:p>
            <a:r>
              <a:rPr lang="es-CL" dirty="0"/>
              <a:t>TEXTOS (STR)</a:t>
            </a:r>
          </a:p>
        </p:txBody>
      </p:sp>
      <p:sp>
        <p:nvSpPr>
          <p:cNvPr id="3" name="Marcador de contenido 2">
            <a:extLst>
              <a:ext uri="{FF2B5EF4-FFF2-40B4-BE49-F238E27FC236}">
                <a16:creationId xmlns:a16="http://schemas.microsoft.com/office/drawing/2014/main" id="{B3A5AA76-F479-47B4-9807-CD4714749C5C}"/>
              </a:ext>
            </a:extLst>
          </p:cNvPr>
          <p:cNvSpPr>
            <a:spLocks noGrp="1"/>
          </p:cNvSpPr>
          <p:nvPr>
            <p:ph idx="1"/>
          </p:nvPr>
        </p:nvSpPr>
        <p:spPr/>
        <p:txBody>
          <a:bodyPr/>
          <a:lstStyle/>
          <a:p>
            <a:pPr algn="just"/>
            <a:r>
              <a:rPr lang="es-CL" dirty="0"/>
              <a:t>Si necesitas escribir un mensaje, debes diferenciarlo del resto de texto en tu código fuente. Para hacerlo debes rodear tu mensaje entre comillas. </a:t>
            </a:r>
          </a:p>
          <a:p>
            <a:pPr algn="just"/>
            <a:endParaRPr lang="es-CL" dirty="0"/>
          </a:p>
          <a:p>
            <a:pPr algn="just"/>
            <a:endParaRPr lang="es-CL" dirty="0"/>
          </a:p>
          <a:p>
            <a:pPr algn="just"/>
            <a:endParaRPr lang="es-CL" dirty="0"/>
          </a:p>
          <a:p>
            <a:pPr algn="just"/>
            <a:endParaRPr lang="es-CL" dirty="0"/>
          </a:p>
          <a:p>
            <a:pPr algn="just"/>
            <a:r>
              <a:rPr lang="es-CL" dirty="0"/>
              <a:t>A este tipo de dato se le conoce como </a:t>
            </a:r>
            <a:r>
              <a:rPr lang="es-CL" dirty="0" err="1"/>
              <a:t>String</a:t>
            </a:r>
            <a:endParaRPr lang="es-CL" dirty="0"/>
          </a:p>
        </p:txBody>
      </p:sp>
      <p:pic>
        <p:nvPicPr>
          <p:cNvPr id="5" name="Imagen 4">
            <a:extLst>
              <a:ext uri="{FF2B5EF4-FFF2-40B4-BE49-F238E27FC236}">
                <a16:creationId xmlns:a16="http://schemas.microsoft.com/office/drawing/2014/main" id="{3D138711-B160-4168-B336-B0939986788B}"/>
              </a:ext>
            </a:extLst>
          </p:cNvPr>
          <p:cNvPicPr>
            <a:picLocks noChangeAspect="1"/>
          </p:cNvPicPr>
          <p:nvPr/>
        </p:nvPicPr>
        <p:blipFill>
          <a:blip r:embed="rId2"/>
          <a:stretch>
            <a:fillRect/>
          </a:stretch>
        </p:blipFill>
        <p:spPr>
          <a:xfrm>
            <a:off x="1592157" y="3204953"/>
            <a:ext cx="3881574" cy="470986"/>
          </a:xfrm>
          <a:prstGeom prst="rect">
            <a:avLst/>
          </a:prstGeom>
        </p:spPr>
      </p:pic>
      <p:grpSp>
        <p:nvGrpSpPr>
          <p:cNvPr id="11" name="Grupo 10">
            <a:extLst>
              <a:ext uri="{FF2B5EF4-FFF2-40B4-BE49-F238E27FC236}">
                <a16:creationId xmlns:a16="http://schemas.microsoft.com/office/drawing/2014/main" id="{7471250D-7174-466F-96CD-A0E93C98C9A7}"/>
              </a:ext>
            </a:extLst>
          </p:cNvPr>
          <p:cNvGrpSpPr/>
          <p:nvPr/>
        </p:nvGrpSpPr>
        <p:grpSpPr>
          <a:xfrm>
            <a:off x="1159543" y="3852571"/>
            <a:ext cx="9872913" cy="715920"/>
            <a:chOff x="1011403" y="4316455"/>
            <a:chExt cx="9872913" cy="715920"/>
          </a:xfrm>
        </p:grpSpPr>
        <p:pic>
          <p:nvPicPr>
            <p:cNvPr id="7" name="Imagen 6">
              <a:extLst>
                <a:ext uri="{FF2B5EF4-FFF2-40B4-BE49-F238E27FC236}">
                  <a16:creationId xmlns:a16="http://schemas.microsoft.com/office/drawing/2014/main" id="{06C71EF6-638E-4148-B5E2-B3D3C6C2FC01}"/>
                </a:ext>
              </a:extLst>
            </p:cNvPr>
            <p:cNvPicPr>
              <a:picLocks noChangeAspect="1"/>
            </p:cNvPicPr>
            <p:nvPr/>
          </p:nvPicPr>
          <p:blipFill>
            <a:blip r:embed="rId3"/>
            <a:stretch>
              <a:fillRect/>
            </a:stretch>
          </p:blipFill>
          <p:spPr>
            <a:xfrm>
              <a:off x="1011403" y="4316455"/>
              <a:ext cx="9872913" cy="409575"/>
            </a:xfrm>
            <a:prstGeom prst="rect">
              <a:avLst/>
            </a:prstGeom>
          </p:spPr>
        </p:pic>
        <p:pic>
          <p:nvPicPr>
            <p:cNvPr id="8" name="Imagen 7">
              <a:extLst>
                <a:ext uri="{FF2B5EF4-FFF2-40B4-BE49-F238E27FC236}">
                  <a16:creationId xmlns:a16="http://schemas.microsoft.com/office/drawing/2014/main" id="{D2FF2C87-55A5-4369-BA58-572C7A0D9273}"/>
                </a:ext>
              </a:extLst>
            </p:cNvPr>
            <p:cNvPicPr>
              <a:picLocks noChangeAspect="1"/>
            </p:cNvPicPr>
            <p:nvPr/>
          </p:nvPicPr>
          <p:blipFill rotWithShape="1">
            <a:blip r:embed="rId4"/>
            <a:srcRect r="86399"/>
            <a:stretch/>
          </p:blipFill>
          <p:spPr>
            <a:xfrm>
              <a:off x="1133323" y="4585034"/>
              <a:ext cx="1061237" cy="447341"/>
            </a:xfrm>
            <a:prstGeom prst="rect">
              <a:avLst/>
            </a:prstGeom>
          </p:spPr>
        </p:pic>
        <p:pic>
          <p:nvPicPr>
            <p:cNvPr id="9" name="Imagen 8">
              <a:extLst>
                <a:ext uri="{FF2B5EF4-FFF2-40B4-BE49-F238E27FC236}">
                  <a16:creationId xmlns:a16="http://schemas.microsoft.com/office/drawing/2014/main" id="{D55F209B-D16E-4A37-BEC1-084AD3E48B22}"/>
                </a:ext>
              </a:extLst>
            </p:cNvPr>
            <p:cNvPicPr>
              <a:picLocks noChangeAspect="1"/>
            </p:cNvPicPr>
            <p:nvPr/>
          </p:nvPicPr>
          <p:blipFill rotWithShape="1">
            <a:blip r:embed="rId4"/>
            <a:srcRect l="15164" b="14297"/>
            <a:stretch/>
          </p:blipFill>
          <p:spPr>
            <a:xfrm>
              <a:off x="2164080" y="4585034"/>
              <a:ext cx="6619302" cy="383383"/>
            </a:xfrm>
            <a:prstGeom prst="rect">
              <a:avLst/>
            </a:prstGeom>
          </p:spPr>
        </p:pic>
      </p:grpSp>
      <p:pic>
        <p:nvPicPr>
          <p:cNvPr id="10" name="Imagen 9">
            <a:extLst>
              <a:ext uri="{FF2B5EF4-FFF2-40B4-BE49-F238E27FC236}">
                <a16:creationId xmlns:a16="http://schemas.microsoft.com/office/drawing/2014/main" id="{8819436D-8D4F-44D2-90FE-35AB3195AF79}"/>
              </a:ext>
            </a:extLst>
          </p:cNvPr>
          <p:cNvPicPr>
            <a:picLocks noChangeAspect="1"/>
          </p:cNvPicPr>
          <p:nvPr/>
        </p:nvPicPr>
        <p:blipFill>
          <a:blip r:embed="rId5"/>
          <a:stretch>
            <a:fillRect/>
          </a:stretch>
        </p:blipFill>
        <p:spPr>
          <a:xfrm>
            <a:off x="6468284" y="3266364"/>
            <a:ext cx="3890963" cy="409575"/>
          </a:xfrm>
          <a:prstGeom prst="rect">
            <a:avLst/>
          </a:prstGeom>
        </p:spPr>
      </p:pic>
    </p:spTree>
    <p:extLst>
      <p:ext uri="{BB962C8B-B14F-4D97-AF65-F5344CB8AC3E}">
        <p14:creationId xmlns:p14="http://schemas.microsoft.com/office/powerpoint/2010/main" val="161531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46F88-A853-4683-8218-4056C620D750}"/>
              </a:ext>
            </a:extLst>
          </p:cNvPr>
          <p:cNvSpPr>
            <a:spLocks noGrp="1"/>
          </p:cNvSpPr>
          <p:nvPr>
            <p:ph type="title"/>
          </p:nvPr>
        </p:nvSpPr>
        <p:spPr/>
        <p:txBody>
          <a:bodyPr/>
          <a:lstStyle/>
          <a:p>
            <a:r>
              <a:rPr lang="es-CL" dirty="0"/>
              <a:t>VARIABLES</a:t>
            </a:r>
          </a:p>
        </p:txBody>
      </p:sp>
      <p:sp>
        <p:nvSpPr>
          <p:cNvPr id="3" name="Marcador de contenido 2">
            <a:extLst>
              <a:ext uri="{FF2B5EF4-FFF2-40B4-BE49-F238E27FC236}">
                <a16:creationId xmlns:a16="http://schemas.microsoft.com/office/drawing/2014/main" id="{2FCA0251-DA4C-44E6-B9FF-A647CF05A106}"/>
              </a:ext>
            </a:extLst>
          </p:cNvPr>
          <p:cNvSpPr>
            <a:spLocks noGrp="1"/>
          </p:cNvSpPr>
          <p:nvPr>
            <p:ph idx="1"/>
          </p:nvPr>
        </p:nvSpPr>
        <p:spPr/>
        <p:txBody>
          <a:bodyPr/>
          <a:lstStyle/>
          <a:p>
            <a:r>
              <a:rPr lang="es-CL" dirty="0"/>
              <a:t>Como ya vimos, existen varios tipos de datos. Ahora necesitamos una forma de almacenar esos datos para poder utilizarlos. </a:t>
            </a:r>
          </a:p>
          <a:p>
            <a:r>
              <a:rPr lang="es-CL" dirty="0"/>
              <a:t>Imagina que las variables son pequeñas cajas donde puedes guardar cosas y que lo que guardaste no va a cambiar de estado hasta que tu mismo guardes algo distinto.</a:t>
            </a:r>
          </a:p>
        </p:txBody>
      </p:sp>
      <p:grpSp>
        <p:nvGrpSpPr>
          <p:cNvPr id="10" name="Grupo 9">
            <a:extLst>
              <a:ext uri="{FF2B5EF4-FFF2-40B4-BE49-F238E27FC236}">
                <a16:creationId xmlns:a16="http://schemas.microsoft.com/office/drawing/2014/main" id="{4D06AF8C-F883-442A-AE22-F06AB61FF928}"/>
              </a:ext>
            </a:extLst>
          </p:cNvPr>
          <p:cNvGrpSpPr/>
          <p:nvPr/>
        </p:nvGrpSpPr>
        <p:grpSpPr>
          <a:xfrm>
            <a:off x="1979061" y="4558390"/>
            <a:ext cx="3097999" cy="1618573"/>
            <a:chOff x="1979061" y="4558390"/>
            <a:chExt cx="3097999" cy="1618573"/>
          </a:xfrm>
        </p:grpSpPr>
        <p:sp>
          <p:nvSpPr>
            <p:cNvPr id="4" name="Cubo 3">
              <a:extLst>
                <a:ext uri="{FF2B5EF4-FFF2-40B4-BE49-F238E27FC236}">
                  <a16:creationId xmlns:a16="http://schemas.microsoft.com/office/drawing/2014/main" id="{1F9BFAF9-15EB-4EB0-B3DF-A358535FDFF4}"/>
                </a:ext>
              </a:extLst>
            </p:cNvPr>
            <p:cNvSpPr/>
            <p:nvPr/>
          </p:nvSpPr>
          <p:spPr>
            <a:xfrm>
              <a:off x="1979061" y="5182353"/>
              <a:ext cx="1026695" cy="994610"/>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bo 4">
              <a:extLst>
                <a:ext uri="{FF2B5EF4-FFF2-40B4-BE49-F238E27FC236}">
                  <a16:creationId xmlns:a16="http://schemas.microsoft.com/office/drawing/2014/main" id="{40C7CA27-43DE-46B0-A585-0A6D2F041C9B}"/>
                </a:ext>
              </a:extLst>
            </p:cNvPr>
            <p:cNvSpPr/>
            <p:nvPr/>
          </p:nvSpPr>
          <p:spPr>
            <a:xfrm>
              <a:off x="3304941" y="4558390"/>
              <a:ext cx="644091" cy="623963"/>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bo 5">
              <a:extLst>
                <a:ext uri="{FF2B5EF4-FFF2-40B4-BE49-F238E27FC236}">
                  <a16:creationId xmlns:a16="http://schemas.microsoft.com/office/drawing/2014/main" id="{ACE21530-4053-4FEC-B675-4CD4C9F166FC}"/>
                </a:ext>
              </a:extLst>
            </p:cNvPr>
            <p:cNvSpPr/>
            <p:nvPr/>
          </p:nvSpPr>
          <p:spPr>
            <a:xfrm>
              <a:off x="4248217" y="5014879"/>
              <a:ext cx="828843" cy="802941"/>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7" name="CuadroTexto 6">
            <a:extLst>
              <a:ext uri="{FF2B5EF4-FFF2-40B4-BE49-F238E27FC236}">
                <a16:creationId xmlns:a16="http://schemas.microsoft.com/office/drawing/2014/main" id="{73156D35-2E4E-41F3-B2A0-47FB836E3F3C}"/>
              </a:ext>
            </a:extLst>
          </p:cNvPr>
          <p:cNvSpPr txBox="1"/>
          <p:nvPr/>
        </p:nvSpPr>
        <p:spPr>
          <a:xfrm>
            <a:off x="6746240" y="4870371"/>
            <a:ext cx="368702" cy="369332"/>
          </a:xfrm>
          <a:prstGeom prst="rect">
            <a:avLst/>
          </a:prstGeom>
          <a:noFill/>
        </p:spPr>
        <p:txBody>
          <a:bodyPr wrap="square" rtlCol="0">
            <a:spAutoFit/>
          </a:bodyPr>
          <a:lstStyle/>
          <a:p>
            <a:r>
              <a:rPr lang="es-CL" dirty="0">
                <a:solidFill>
                  <a:srgbClr val="00B050"/>
                </a:solidFill>
              </a:rPr>
              <a:t>8</a:t>
            </a:r>
          </a:p>
        </p:txBody>
      </p:sp>
      <p:sp>
        <p:nvSpPr>
          <p:cNvPr id="8" name="CuadroTexto 7">
            <a:extLst>
              <a:ext uri="{FF2B5EF4-FFF2-40B4-BE49-F238E27FC236}">
                <a16:creationId xmlns:a16="http://schemas.microsoft.com/office/drawing/2014/main" id="{31997445-A5E4-4988-8973-CFDB1A4E00C2}"/>
              </a:ext>
            </a:extLst>
          </p:cNvPr>
          <p:cNvSpPr txBox="1"/>
          <p:nvPr/>
        </p:nvSpPr>
        <p:spPr>
          <a:xfrm>
            <a:off x="8865669" y="5175886"/>
            <a:ext cx="828842" cy="369332"/>
          </a:xfrm>
          <a:prstGeom prst="rect">
            <a:avLst/>
          </a:prstGeom>
          <a:noFill/>
        </p:spPr>
        <p:txBody>
          <a:bodyPr wrap="square" rtlCol="0">
            <a:spAutoFit/>
          </a:bodyPr>
          <a:lstStyle/>
          <a:p>
            <a:r>
              <a:rPr lang="es-CL" dirty="0">
                <a:solidFill>
                  <a:srgbClr val="00B050"/>
                </a:solidFill>
              </a:rPr>
              <a:t>“Hola”</a:t>
            </a:r>
          </a:p>
        </p:txBody>
      </p:sp>
      <p:sp>
        <p:nvSpPr>
          <p:cNvPr id="9" name="CuadroTexto 8">
            <a:extLst>
              <a:ext uri="{FF2B5EF4-FFF2-40B4-BE49-F238E27FC236}">
                <a16:creationId xmlns:a16="http://schemas.microsoft.com/office/drawing/2014/main" id="{E92F3860-7E8C-48A2-86F2-CCB315A8CCB5}"/>
              </a:ext>
            </a:extLst>
          </p:cNvPr>
          <p:cNvSpPr txBox="1"/>
          <p:nvPr/>
        </p:nvSpPr>
        <p:spPr>
          <a:xfrm>
            <a:off x="7114942" y="5448488"/>
            <a:ext cx="606658" cy="369332"/>
          </a:xfrm>
          <a:prstGeom prst="rect">
            <a:avLst/>
          </a:prstGeom>
          <a:noFill/>
        </p:spPr>
        <p:txBody>
          <a:bodyPr wrap="square" rtlCol="0">
            <a:spAutoFit/>
          </a:bodyPr>
          <a:lstStyle/>
          <a:p>
            <a:r>
              <a:rPr lang="es-CL" dirty="0">
                <a:solidFill>
                  <a:srgbClr val="00B050"/>
                </a:solidFill>
              </a:rPr>
              <a:t>True</a:t>
            </a:r>
          </a:p>
        </p:txBody>
      </p:sp>
    </p:spTree>
    <p:extLst>
      <p:ext uri="{BB962C8B-B14F-4D97-AF65-F5344CB8AC3E}">
        <p14:creationId xmlns:p14="http://schemas.microsoft.com/office/powerpoint/2010/main" val="34585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42" presetClass="path" presetSubtype="0" accel="50000" decel="50000" fill="hold" grpId="0" nodeType="afterEffect">
                                  <p:stCondLst>
                                    <p:cond delay="0"/>
                                  </p:stCondLst>
                                  <p:childTnLst>
                                    <p:animMotion origin="layout" path="M 4.16667E-7 2.96296E-6 L -0.2776 -0.01551 " pathEditMode="relative" rAng="0" ptsTypes="AA">
                                      <p:cBhvr>
                                        <p:cTn id="21" dur="2000" fill="hold"/>
                                        <p:tgtEl>
                                          <p:spTgt spid="7"/>
                                        </p:tgtEl>
                                        <p:attrNameLst>
                                          <p:attrName>ppt_x</p:attrName>
                                          <p:attrName>ppt_y</p:attrName>
                                        </p:attrNameLst>
                                      </p:cBhvr>
                                      <p:rCtr x="-13880" y="-787"/>
                                    </p:animMotion>
                                  </p:childTnLst>
                                </p:cTn>
                              </p:par>
                              <p:par>
                                <p:cTn id="22" presetID="42" presetClass="path" presetSubtype="0" accel="50000" decel="50000" fill="hold" grpId="0" nodeType="withEffect">
                                  <p:stCondLst>
                                    <p:cond delay="0"/>
                                  </p:stCondLst>
                                  <p:childTnLst>
                                    <p:animMotion origin="layout" path="M -3.54167E-6 3.7037E-6 L -0.23346 -0.01274 " pathEditMode="relative" rAng="0" ptsTypes="AA">
                                      <p:cBhvr>
                                        <p:cTn id="23" dur="2000" fill="hold"/>
                                        <p:tgtEl>
                                          <p:spTgt spid="9"/>
                                        </p:tgtEl>
                                        <p:attrNameLst>
                                          <p:attrName>ppt_x</p:attrName>
                                          <p:attrName>ppt_y</p:attrName>
                                        </p:attrNameLst>
                                      </p:cBhvr>
                                      <p:rCtr x="-11680" y="-648"/>
                                    </p:animMotion>
                                  </p:childTnLst>
                                </p:cTn>
                              </p:par>
                              <p:par>
                                <p:cTn id="24" presetID="42" presetClass="path" presetSubtype="0" accel="50000" decel="50000" fill="hold" grpId="0" nodeType="withEffect">
                                  <p:stCondLst>
                                    <p:cond delay="0"/>
                                  </p:stCondLst>
                                  <p:childTnLst>
                                    <p:animMotion origin="layout" path="M 2.08333E-6 -1.48148E-6 L -0.56654 0.0669 " pathEditMode="relative" rAng="0" ptsTypes="AA">
                                      <p:cBhvr>
                                        <p:cTn id="25" dur="2000" fill="hold"/>
                                        <p:tgtEl>
                                          <p:spTgt spid="8"/>
                                        </p:tgtEl>
                                        <p:attrNameLst>
                                          <p:attrName>ppt_x</p:attrName>
                                          <p:attrName>ppt_y</p:attrName>
                                        </p:attrNameLst>
                                      </p:cBhvr>
                                      <p:rCtr x="-28333"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46F88-A853-4683-8218-4056C620D750}"/>
              </a:ext>
            </a:extLst>
          </p:cNvPr>
          <p:cNvSpPr>
            <a:spLocks noGrp="1"/>
          </p:cNvSpPr>
          <p:nvPr>
            <p:ph type="title"/>
          </p:nvPr>
        </p:nvSpPr>
        <p:spPr/>
        <p:txBody>
          <a:bodyPr/>
          <a:lstStyle/>
          <a:p>
            <a:r>
              <a:rPr lang="es-CL" dirty="0"/>
              <a:t>VARIABLES</a:t>
            </a:r>
          </a:p>
        </p:txBody>
      </p:sp>
      <p:sp>
        <p:nvSpPr>
          <p:cNvPr id="3" name="Marcador de contenido 2">
            <a:extLst>
              <a:ext uri="{FF2B5EF4-FFF2-40B4-BE49-F238E27FC236}">
                <a16:creationId xmlns:a16="http://schemas.microsoft.com/office/drawing/2014/main" id="{2FCA0251-DA4C-44E6-B9FF-A647CF05A106}"/>
              </a:ext>
            </a:extLst>
          </p:cNvPr>
          <p:cNvSpPr>
            <a:spLocks noGrp="1"/>
          </p:cNvSpPr>
          <p:nvPr>
            <p:ph idx="1"/>
          </p:nvPr>
        </p:nvSpPr>
        <p:spPr/>
        <p:txBody>
          <a:bodyPr>
            <a:normAutofit fontScale="92500" lnSpcReduction="10000"/>
          </a:bodyPr>
          <a:lstStyle/>
          <a:p>
            <a:r>
              <a:rPr lang="es-CL" dirty="0"/>
              <a:t>Pero ahora que ya tienes los datos guardados, necesitas saber como identificar cada caja. En Python el nombre de una variable no puede empezar ni con números ni con caracteres especiales. Sin embargo, pueden contenerlos. Por ejemplo:</a:t>
            </a:r>
          </a:p>
          <a:p>
            <a:r>
              <a:rPr lang="es-CL" b="1" i="1" dirty="0">
                <a:solidFill>
                  <a:srgbClr val="FF0000"/>
                </a:solidFill>
              </a:rPr>
              <a:t>1mimamamemima</a:t>
            </a:r>
            <a:r>
              <a:rPr lang="es-CL" dirty="0"/>
              <a:t> es un nombre inválido porque empieza con un numero.</a:t>
            </a:r>
          </a:p>
          <a:p>
            <a:r>
              <a:rPr lang="es-CL" b="1" i="1" dirty="0">
                <a:solidFill>
                  <a:srgbClr val="FF0000"/>
                </a:solidFill>
              </a:rPr>
              <a:t>mi mama me mima </a:t>
            </a:r>
            <a:r>
              <a:rPr lang="es-CL" i="1" dirty="0"/>
              <a:t>es inválido porque contiene espacios.</a:t>
            </a:r>
          </a:p>
          <a:p>
            <a:r>
              <a:rPr lang="es-CL" b="1" i="1" dirty="0">
                <a:solidFill>
                  <a:srgbClr val="FF0000"/>
                </a:solidFill>
              </a:rPr>
              <a:t>%</a:t>
            </a:r>
            <a:r>
              <a:rPr lang="es-ES" b="1" i="1" dirty="0">
                <a:solidFill>
                  <a:srgbClr val="FF0000"/>
                </a:solidFill>
              </a:rPr>
              <a:t>_de_Asistencia </a:t>
            </a:r>
            <a:r>
              <a:rPr lang="es-ES" i="1" dirty="0"/>
              <a:t>es inválido.</a:t>
            </a:r>
          </a:p>
          <a:p>
            <a:r>
              <a:rPr lang="es-ES" b="1" i="1" dirty="0">
                <a:solidFill>
                  <a:srgbClr val="00B050"/>
                </a:solidFill>
              </a:rPr>
              <a:t>porcentaje_asistencia </a:t>
            </a:r>
            <a:r>
              <a:rPr lang="es-ES" i="1" dirty="0"/>
              <a:t>es un nombre válido.</a:t>
            </a:r>
          </a:p>
          <a:p>
            <a:r>
              <a:rPr lang="es-CL" b="1" i="1" dirty="0">
                <a:solidFill>
                  <a:srgbClr val="00B050"/>
                </a:solidFill>
              </a:rPr>
              <a:t>PORCENTAJE_ASISTENCIA</a:t>
            </a:r>
            <a:r>
              <a:rPr lang="es-CL" b="1" i="1" dirty="0"/>
              <a:t> </a:t>
            </a:r>
            <a:r>
              <a:rPr lang="es-CL" i="1" dirty="0"/>
              <a:t>es válido.</a:t>
            </a:r>
          </a:p>
          <a:p>
            <a:r>
              <a:rPr lang="es-CL" b="1" i="1" dirty="0">
                <a:solidFill>
                  <a:srgbClr val="00B050"/>
                </a:solidFill>
              </a:rPr>
              <a:t>mi_mama_me_mima </a:t>
            </a:r>
            <a:r>
              <a:rPr lang="es-CL" i="1" dirty="0"/>
              <a:t>también es válido.</a:t>
            </a:r>
          </a:p>
          <a:p>
            <a:endParaRPr lang="es-CL" dirty="0"/>
          </a:p>
        </p:txBody>
      </p:sp>
      <p:grpSp>
        <p:nvGrpSpPr>
          <p:cNvPr id="11" name="Grupo 10">
            <a:extLst>
              <a:ext uri="{FF2B5EF4-FFF2-40B4-BE49-F238E27FC236}">
                <a16:creationId xmlns:a16="http://schemas.microsoft.com/office/drawing/2014/main" id="{20E7AD00-9153-46D7-A6B2-613E857E4729}"/>
              </a:ext>
            </a:extLst>
          </p:cNvPr>
          <p:cNvGrpSpPr/>
          <p:nvPr/>
        </p:nvGrpSpPr>
        <p:grpSpPr>
          <a:xfrm>
            <a:off x="8484863" y="4693325"/>
            <a:ext cx="3125709" cy="1618573"/>
            <a:chOff x="1951351" y="4558390"/>
            <a:chExt cx="3125709" cy="1618573"/>
          </a:xfrm>
        </p:grpSpPr>
        <p:grpSp>
          <p:nvGrpSpPr>
            <p:cNvPr id="10" name="Grupo 9">
              <a:extLst>
                <a:ext uri="{FF2B5EF4-FFF2-40B4-BE49-F238E27FC236}">
                  <a16:creationId xmlns:a16="http://schemas.microsoft.com/office/drawing/2014/main" id="{4D06AF8C-F883-442A-AE22-F06AB61FF928}"/>
                </a:ext>
              </a:extLst>
            </p:cNvPr>
            <p:cNvGrpSpPr/>
            <p:nvPr/>
          </p:nvGrpSpPr>
          <p:grpSpPr>
            <a:xfrm>
              <a:off x="1979061" y="4558390"/>
              <a:ext cx="3097999" cy="1618573"/>
              <a:chOff x="1979061" y="4558390"/>
              <a:chExt cx="3097999" cy="1618573"/>
            </a:xfrm>
          </p:grpSpPr>
          <p:sp>
            <p:nvSpPr>
              <p:cNvPr id="4" name="Cubo 3">
                <a:extLst>
                  <a:ext uri="{FF2B5EF4-FFF2-40B4-BE49-F238E27FC236}">
                    <a16:creationId xmlns:a16="http://schemas.microsoft.com/office/drawing/2014/main" id="{1F9BFAF9-15EB-4EB0-B3DF-A358535FDFF4}"/>
                  </a:ext>
                </a:extLst>
              </p:cNvPr>
              <p:cNvSpPr/>
              <p:nvPr/>
            </p:nvSpPr>
            <p:spPr>
              <a:xfrm>
                <a:off x="1979061" y="5182353"/>
                <a:ext cx="1026695" cy="994610"/>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bo 4">
                <a:extLst>
                  <a:ext uri="{FF2B5EF4-FFF2-40B4-BE49-F238E27FC236}">
                    <a16:creationId xmlns:a16="http://schemas.microsoft.com/office/drawing/2014/main" id="{40C7CA27-43DE-46B0-A585-0A6D2F041C9B}"/>
                  </a:ext>
                </a:extLst>
              </p:cNvPr>
              <p:cNvSpPr/>
              <p:nvPr/>
            </p:nvSpPr>
            <p:spPr>
              <a:xfrm>
                <a:off x="3304941" y="4558390"/>
                <a:ext cx="644091" cy="623963"/>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Cubo 5">
                <a:extLst>
                  <a:ext uri="{FF2B5EF4-FFF2-40B4-BE49-F238E27FC236}">
                    <a16:creationId xmlns:a16="http://schemas.microsoft.com/office/drawing/2014/main" id="{ACE21530-4053-4FEC-B675-4CD4C9F166FC}"/>
                  </a:ext>
                </a:extLst>
              </p:cNvPr>
              <p:cNvSpPr/>
              <p:nvPr/>
            </p:nvSpPr>
            <p:spPr>
              <a:xfrm>
                <a:off x="4248217" y="5014879"/>
                <a:ext cx="828843" cy="802941"/>
              </a:xfrm>
              <a:prstGeom prst="cub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grpSp>
        <p:sp>
          <p:nvSpPr>
            <p:cNvPr id="7" name="CuadroTexto 6">
              <a:extLst>
                <a:ext uri="{FF2B5EF4-FFF2-40B4-BE49-F238E27FC236}">
                  <a16:creationId xmlns:a16="http://schemas.microsoft.com/office/drawing/2014/main" id="{73156D35-2E4E-41F3-B2A0-47FB836E3F3C}"/>
                </a:ext>
              </a:extLst>
            </p:cNvPr>
            <p:cNvSpPr txBox="1"/>
            <p:nvPr/>
          </p:nvSpPr>
          <p:spPr>
            <a:xfrm>
              <a:off x="3393440" y="4759535"/>
              <a:ext cx="368702" cy="369332"/>
            </a:xfrm>
            <a:prstGeom prst="rect">
              <a:avLst/>
            </a:prstGeom>
            <a:noFill/>
          </p:spPr>
          <p:txBody>
            <a:bodyPr wrap="square" rtlCol="0">
              <a:spAutoFit/>
            </a:bodyPr>
            <a:lstStyle/>
            <a:p>
              <a:r>
                <a:rPr lang="es-CL" dirty="0">
                  <a:solidFill>
                    <a:srgbClr val="00B050"/>
                  </a:solidFill>
                </a:rPr>
                <a:t>8</a:t>
              </a:r>
            </a:p>
          </p:txBody>
        </p:sp>
        <p:sp>
          <p:nvSpPr>
            <p:cNvPr id="8" name="CuadroTexto 7">
              <a:extLst>
                <a:ext uri="{FF2B5EF4-FFF2-40B4-BE49-F238E27FC236}">
                  <a16:creationId xmlns:a16="http://schemas.microsoft.com/office/drawing/2014/main" id="{31997445-A5E4-4988-8973-CFDB1A4E00C2}"/>
                </a:ext>
              </a:extLst>
            </p:cNvPr>
            <p:cNvSpPr txBox="1"/>
            <p:nvPr/>
          </p:nvSpPr>
          <p:spPr>
            <a:xfrm>
              <a:off x="1951351" y="5623918"/>
              <a:ext cx="828842" cy="369332"/>
            </a:xfrm>
            <a:prstGeom prst="rect">
              <a:avLst/>
            </a:prstGeom>
            <a:noFill/>
          </p:spPr>
          <p:txBody>
            <a:bodyPr wrap="square" rtlCol="0">
              <a:spAutoFit/>
            </a:bodyPr>
            <a:lstStyle/>
            <a:p>
              <a:r>
                <a:rPr lang="es-CL" dirty="0">
                  <a:solidFill>
                    <a:srgbClr val="00B050"/>
                  </a:solidFill>
                </a:rPr>
                <a:t>“Hola”</a:t>
              </a:r>
            </a:p>
          </p:txBody>
        </p:sp>
        <p:sp>
          <p:nvSpPr>
            <p:cNvPr id="9" name="CuadroTexto 8">
              <a:extLst>
                <a:ext uri="{FF2B5EF4-FFF2-40B4-BE49-F238E27FC236}">
                  <a16:creationId xmlns:a16="http://schemas.microsoft.com/office/drawing/2014/main" id="{E92F3860-7E8C-48A2-86F2-CCB315A8CCB5}"/>
                </a:ext>
              </a:extLst>
            </p:cNvPr>
            <p:cNvSpPr txBox="1"/>
            <p:nvPr/>
          </p:nvSpPr>
          <p:spPr>
            <a:xfrm>
              <a:off x="4248217" y="5310326"/>
              <a:ext cx="606658" cy="369332"/>
            </a:xfrm>
            <a:prstGeom prst="rect">
              <a:avLst/>
            </a:prstGeom>
            <a:noFill/>
          </p:spPr>
          <p:txBody>
            <a:bodyPr wrap="square" rtlCol="0">
              <a:spAutoFit/>
            </a:bodyPr>
            <a:lstStyle/>
            <a:p>
              <a:r>
                <a:rPr lang="es-CL" dirty="0">
                  <a:solidFill>
                    <a:srgbClr val="00B050"/>
                  </a:solidFill>
                </a:rPr>
                <a:t>True</a:t>
              </a:r>
            </a:p>
          </p:txBody>
        </p:sp>
      </p:grpSp>
    </p:spTree>
    <p:extLst>
      <p:ext uri="{BB962C8B-B14F-4D97-AF65-F5344CB8AC3E}">
        <p14:creationId xmlns:p14="http://schemas.microsoft.com/office/powerpoint/2010/main" val="417399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8B93E-675A-4E93-9BD3-1C9E0A53FC0F}"/>
              </a:ext>
            </a:extLst>
          </p:cNvPr>
          <p:cNvSpPr>
            <a:spLocks noGrp="1"/>
          </p:cNvSpPr>
          <p:nvPr>
            <p:ph type="title"/>
          </p:nvPr>
        </p:nvSpPr>
        <p:spPr/>
        <p:txBody>
          <a:bodyPr/>
          <a:lstStyle/>
          <a:p>
            <a:r>
              <a:rPr lang="es-CL" dirty="0"/>
              <a:t>ASIGNACIÓN DE VARIABLES </a:t>
            </a:r>
          </a:p>
        </p:txBody>
      </p:sp>
      <p:sp>
        <p:nvSpPr>
          <p:cNvPr id="3" name="Marcador de contenido 2">
            <a:extLst>
              <a:ext uri="{FF2B5EF4-FFF2-40B4-BE49-F238E27FC236}">
                <a16:creationId xmlns:a16="http://schemas.microsoft.com/office/drawing/2014/main" id="{72C2AA54-CEB9-4FFB-B5CA-A4ABCB0AB92F}"/>
              </a:ext>
            </a:extLst>
          </p:cNvPr>
          <p:cNvSpPr>
            <a:spLocks noGrp="1"/>
          </p:cNvSpPr>
          <p:nvPr>
            <p:ph idx="1"/>
          </p:nvPr>
        </p:nvSpPr>
        <p:spPr/>
        <p:txBody>
          <a:bodyPr/>
          <a:lstStyle/>
          <a:p>
            <a:r>
              <a:rPr lang="es-CL" dirty="0"/>
              <a:t>Para asignar un valor a una variable usamos el operador “</a:t>
            </a:r>
            <a:r>
              <a:rPr lang="es-CL" b="1" dirty="0"/>
              <a:t>=</a:t>
            </a:r>
            <a:r>
              <a:rPr lang="es-CL" dirty="0"/>
              <a:t>“ de la siguiente manera</a:t>
            </a:r>
          </a:p>
          <a:p>
            <a:endParaRPr lang="es-CL" dirty="0"/>
          </a:p>
          <a:p>
            <a:endParaRPr lang="es-CL" dirty="0"/>
          </a:p>
          <a:p>
            <a:r>
              <a:rPr lang="es-CL" dirty="0"/>
              <a:t>De esta manera lo que esta al lado </a:t>
            </a:r>
            <a:r>
              <a:rPr lang="es-CL" b="1" dirty="0"/>
              <a:t>DERECHO </a:t>
            </a:r>
            <a:r>
              <a:rPr lang="es-CL" dirty="0"/>
              <a:t>del signo “=“ se guardará en la variable del lado </a:t>
            </a:r>
            <a:r>
              <a:rPr lang="es-CL" b="1" dirty="0"/>
              <a:t>IZQUIERDO</a:t>
            </a:r>
            <a:r>
              <a:rPr lang="es-CL" dirty="0"/>
              <a:t>. </a:t>
            </a:r>
          </a:p>
          <a:p>
            <a:endParaRPr lang="es-CL" dirty="0"/>
          </a:p>
        </p:txBody>
      </p:sp>
      <p:sp>
        <p:nvSpPr>
          <p:cNvPr id="4" name="CuadroTexto 3">
            <a:extLst>
              <a:ext uri="{FF2B5EF4-FFF2-40B4-BE49-F238E27FC236}">
                <a16:creationId xmlns:a16="http://schemas.microsoft.com/office/drawing/2014/main" id="{D6258585-95BB-4D94-B91C-EC33BCB4CEB1}"/>
              </a:ext>
            </a:extLst>
          </p:cNvPr>
          <p:cNvSpPr txBox="1"/>
          <p:nvPr/>
        </p:nvSpPr>
        <p:spPr>
          <a:xfrm>
            <a:off x="3120189" y="2830795"/>
            <a:ext cx="5951622" cy="923330"/>
          </a:xfrm>
          <a:prstGeom prst="rect">
            <a:avLst/>
          </a:prstGeom>
          <a:noFill/>
        </p:spPr>
        <p:txBody>
          <a:bodyPr wrap="square" rtlCol="0">
            <a:spAutoFit/>
          </a:bodyPr>
          <a:lstStyle/>
          <a:p>
            <a:pPr algn="ctr"/>
            <a:r>
              <a:rPr lang="es-CL" sz="3600" dirty="0">
                <a:latin typeface="Century Gothic" panose="020B0502020202020204" pitchFamily="34" charset="0"/>
              </a:rPr>
              <a:t>nombre_variable = valor</a:t>
            </a:r>
          </a:p>
          <a:p>
            <a:pPr algn="ctr"/>
            <a:endParaRPr lang="es-CL" dirty="0"/>
          </a:p>
        </p:txBody>
      </p:sp>
      <p:grpSp>
        <p:nvGrpSpPr>
          <p:cNvPr id="8" name="Grupo 7">
            <a:extLst>
              <a:ext uri="{FF2B5EF4-FFF2-40B4-BE49-F238E27FC236}">
                <a16:creationId xmlns:a16="http://schemas.microsoft.com/office/drawing/2014/main" id="{167B6144-6A95-471F-9A2F-F9C1956DD8D4}"/>
              </a:ext>
            </a:extLst>
          </p:cNvPr>
          <p:cNvGrpSpPr/>
          <p:nvPr/>
        </p:nvGrpSpPr>
        <p:grpSpPr>
          <a:xfrm>
            <a:off x="1409197" y="5079356"/>
            <a:ext cx="2946794" cy="864143"/>
            <a:chOff x="1409197" y="5079356"/>
            <a:chExt cx="2946794" cy="864143"/>
          </a:xfrm>
        </p:grpSpPr>
        <p:pic>
          <p:nvPicPr>
            <p:cNvPr id="5" name="Imagen 4">
              <a:extLst>
                <a:ext uri="{FF2B5EF4-FFF2-40B4-BE49-F238E27FC236}">
                  <a16:creationId xmlns:a16="http://schemas.microsoft.com/office/drawing/2014/main" id="{F2516A3F-1F1E-4452-9A2C-C917FF88C34D}"/>
                </a:ext>
              </a:extLst>
            </p:cNvPr>
            <p:cNvPicPr>
              <a:picLocks noChangeAspect="1"/>
            </p:cNvPicPr>
            <p:nvPr/>
          </p:nvPicPr>
          <p:blipFill>
            <a:blip r:embed="rId2"/>
            <a:stretch>
              <a:fillRect/>
            </a:stretch>
          </p:blipFill>
          <p:spPr>
            <a:xfrm>
              <a:off x="1409197" y="5079356"/>
              <a:ext cx="2946794" cy="414840"/>
            </a:xfrm>
            <a:prstGeom prst="rect">
              <a:avLst/>
            </a:prstGeom>
          </p:spPr>
        </p:pic>
        <p:pic>
          <p:nvPicPr>
            <p:cNvPr id="13" name="Gráfico 12" descr="Flecha lineal: curva con sentido contrario a las agujas del reloj">
              <a:extLst>
                <a:ext uri="{FF2B5EF4-FFF2-40B4-BE49-F238E27FC236}">
                  <a16:creationId xmlns:a16="http://schemas.microsoft.com/office/drawing/2014/main" id="{47B90BDE-E31B-40C4-917C-9FF0DFF2DC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574346" flipV="1">
              <a:off x="2491431" y="5161174"/>
              <a:ext cx="782325" cy="782325"/>
            </a:xfrm>
            <a:prstGeom prst="rect">
              <a:avLst/>
            </a:prstGeom>
          </p:spPr>
        </p:pic>
      </p:grpSp>
      <p:grpSp>
        <p:nvGrpSpPr>
          <p:cNvPr id="9" name="Grupo 8">
            <a:extLst>
              <a:ext uri="{FF2B5EF4-FFF2-40B4-BE49-F238E27FC236}">
                <a16:creationId xmlns:a16="http://schemas.microsoft.com/office/drawing/2014/main" id="{55A38F64-6247-48B8-B0DE-930DA574B9DB}"/>
              </a:ext>
            </a:extLst>
          </p:cNvPr>
          <p:cNvGrpSpPr/>
          <p:nvPr/>
        </p:nvGrpSpPr>
        <p:grpSpPr>
          <a:xfrm>
            <a:off x="4981705" y="5176041"/>
            <a:ext cx="2709853" cy="971219"/>
            <a:chOff x="4981705" y="5176041"/>
            <a:chExt cx="2709853" cy="971219"/>
          </a:xfrm>
        </p:grpSpPr>
        <p:pic>
          <p:nvPicPr>
            <p:cNvPr id="7" name="Imagen 6">
              <a:extLst>
                <a:ext uri="{FF2B5EF4-FFF2-40B4-BE49-F238E27FC236}">
                  <a16:creationId xmlns:a16="http://schemas.microsoft.com/office/drawing/2014/main" id="{EBFF2A54-4B0D-41F3-ADAA-5BA287611F4C}"/>
                </a:ext>
              </a:extLst>
            </p:cNvPr>
            <p:cNvPicPr>
              <a:picLocks noChangeAspect="1"/>
            </p:cNvPicPr>
            <p:nvPr/>
          </p:nvPicPr>
          <p:blipFill>
            <a:blip r:embed="rId5"/>
            <a:stretch>
              <a:fillRect/>
            </a:stretch>
          </p:blipFill>
          <p:spPr>
            <a:xfrm>
              <a:off x="4981705" y="5637170"/>
              <a:ext cx="2709853" cy="510090"/>
            </a:xfrm>
            <a:prstGeom prst="rect">
              <a:avLst/>
            </a:prstGeom>
          </p:spPr>
        </p:pic>
        <p:pic>
          <p:nvPicPr>
            <p:cNvPr id="14" name="Gráfico 13" descr="Flecha lineal: curva con sentido contrario a las agujas del reloj">
              <a:extLst>
                <a:ext uri="{FF2B5EF4-FFF2-40B4-BE49-F238E27FC236}">
                  <a16:creationId xmlns:a16="http://schemas.microsoft.com/office/drawing/2014/main" id="{07506CF2-4826-40E1-A34D-4E54C1DFD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962476" flipH="1" flipV="1">
              <a:off x="5885336" y="5161173"/>
              <a:ext cx="752589" cy="782325"/>
            </a:xfrm>
            <a:prstGeom prst="rect">
              <a:avLst/>
            </a:prstGeom>
          </p:spPr>
        </p:pic>
      </p:grpSp>
      <p:grpSp>
        <p:nvGrpSpPr>
          <p:cNvPr id="10" name="Grupo 9">
            <a:extLst>
              <a:ext uri="{FF2B5EF4-FFF2-40B4-BE49-F238E27FC236}">
                <a16:creationId xmlns:a16="http://schemas.microsoft.com/office/drawing/2014/main" id="{256FC8E2-EDCC-4DEA-83F8-340FC472A8C3}"/>
              </a:ext>
            </a:extLst>
          </p:cNvPr>
          <p:cNvGrpSpPr/>
          <p:nvPr/>
        </p:nvGrpSpPr>
        <p:grpSpPr>
          <a:xfrm>
            <a:off x="8400115" y="4854071"/>
            <a:ext cx="2382688" cy="1130281"/>
            <a:chOff x="8400115" y="4854071"/>
            <a:chExt cx="2382688" cy="1130281"/>
          </a:xfrm>
        </p:grpSpPr>
        <p:pic>
          <p:nvPicPr>
            <p:cNvPr id="6" name="Imagen 5">
              <a:extLst>
                <a:ext uri="{FF2B5EF4-FFF2-40B4-BE49-F238E27FC236}">
                  <a16:creationId xmlns:a16="http://schemas.microsoft.com/office/drawing/2014/main" id="{CAE028EB-155B-40C3-AF86-5C8659D84783}"/>
                </a:ext>
              </a:extLst>
            </p:cNvPr>
            <p:cNvPicPr>
              <a:picLocks noChangeAspect="1"/>
            </p:cNvPicPr>
            <p:nvPr/>
          </p:nvPicPr>
          <p:blipFill>
            <a:blip r:embed="rId6"/>
            <a:stretch>
              <a:fillRect/>
            </a:stretch>
          </p:blipFill>
          <p:spPr>
            <a:xfrm>
              <a:off x="8400115" y="4854071"/>
              <a:ext cx="2382688" cy="640125"/>
            </a:xfrm>
            <a:prstGeom prst="rect">
              <a:avLst/>
            </a:prstGeom>
          </p:spPr>
        </p:pic>
        <p:pic>
          <p:nvPicPr>
            <p:cNvPr id="15" name="Gráfico 14" descr="Flecha lineal: curva con sentido contrario a las agujas del reloj">
              <a:extLst>
                <a:ext uri="{FF2B5EF4-FFF2-40B4-BE49-F238E27FC236}">
                  <a16:creationId xmlns:a16="http://schemas.microsoft.com/office/drawing/2014/main" id="{6152F1FB-EC76-4931-88F0-83453AEC3D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574346" flipV="1">
              <a:off x="9313671" y="5202027"/>
              <a:ext cx="782325" cy="782325"/>
            </a:xfrm>
            <a:prstGeom prst="rect">
              <a:avLst/>
            </a:prstGeom>
          </p:spPr>
        </p:pic>
      </p:grpSp>
    </p:spTree>
    <p:extLst>
      <p:ext uri="{BB962C8B-B14F-4D97-AF65-F5344CB8AC3E}">
        <p14:creationId xmlns:p14="http://schemas.microsoft.com/office/powerpoint/2010/main" val="59165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ogramación">
      <a:dk1>
        <a:sysClr val="windowText" lastClr="000000"/>
      </a:dk1>
      <a:lt1>
        <a:sysClr val="window" lastClr="FFFFFF"/>
      </a:lt1>
      <a:dk2>
        <a:srgbClr val="44546A"/>
      </a:dk2>
      <a:lt2>
        <a:srgbClr val="E7E6E6"/>
      </a:lt2>
      <a:accent1>
        <a:srgbClr val="002060"/>
      </a:accent1>
      <a:accent2>
        <a:srgbClr val="ED7D31"/>
      </a:accent2>
      <a:accent3>
        <a:srgbClr val="7D9EC0"/>
      </a:accent3>
      <a:accent4>
        <a:srgbClr val="A5A5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2539</TotalTime>
  <Words>1494</Words>
  <Application>Microsoft Office PowerPoint</Application>
  <PresentationFormat>Panorámica</PresentationFormat>
  <Paragraphs>251</Paragraphs>
  <Slides>27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Cambria Math</vt:lpstr>
      <vt:lpstr>Century Gothic</vt:lpstr>
      <vt:lpstr>Consolas</vt:lpstr>
      <vt:lpstr>Office Theme</vt:lpstr>
      <vt:lpstr>CONCEPTOS BÁSICOS</vt:lpstr>
      <vt:lpstr>PRE-REQUISITOS</vt:lpstr>
      <vt:lpstr>TIPOS DE DATOS</vt:lpstr>
      <vt:lpstr>ENTEROS (INT)</vt:lpstr>
      <vt:lpstr>BOOLEANOS</vt:lpstr>
      <vt:lpstr>TEXTOS (STR)</vt:lpstr>
      <vt:lpstr>VARIABLES</vt:lpstr>
      <vt:lpstr>VARIABLES</vt:lpstr>
      <vt:lpstr>ASIGNACIÓN DE VARIABLES </vt:lpstr>
      <vt:lpstr>ASIGNACIÓN DE VARIABLES </vt:lpstr>
      <vt:lpstr>OPERADORES</vt:lpstr>
      <vt:lpstr>OPERADORES</vt:lpstr>
      <vt:lpstr>OPERADORES</vt:lpstr>
      <vt:lpstr>CUIDADO CON LA SINTAXIS</vt:lpstr>
      <vt:lpstr>¿Y AHORA COMO VEO EL RESULTADO?</vt:lpstr>
      <vt:lpstr>print()</vt:lpstr>
      <vt:lpstr>print()</vt:lpstr>
      <vt:lpstr>print()</vt:lpstr>
      <vt:lpstr>CONDICIONALES</vt:lpstr>
      <vt:lpstr> if</vt:lpstr>
      <vt:lpstr>else</vt:lpstr>
      <vt:lpstr>if</vt:lpstr>
      <vt:lpstr>if-else</vt:lpstr>
      <vt:lpstr>if anidados</vt:lpstr>
      <vt:lpstr>Lectura de datos por teclado</vt:lpstr>
      <vt:lpstr>Lectura de datos por teclado</vt:lpstr>
      <vt:lpstr>Lectura de datos por teclado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Peña Graf</dc:creator>
  <cp:lastModifiedBy>Alejandro Paolini Godoy</cp:lastModifiedBy>
  <cp:revision>58</cp:revision>
  <dcterms:created xsi:type="dcterms:W3CDTF">2018-03-16T15:31:49Z</dcterms:created>
  <dcterms:modified xsi:type="dcterms:W3CDTF">2019-03-14T23:00:49Z</dcterms:modified>
</cp:coreProperties>
</file>