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1" r:id="rId3"/>
    <p:sldId id="258" r:id="rId4"/>
    <p:sldId id="259" r:id="rId5"/>
    <p:sldId id="257" r:id="rId6"/>
    <p:sldId id="260" r:id="rId7"/>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D5444-7A09-4B43-AFD1-912A6FA830D4}" v="87" dt="2019-03-11T03:50:49.82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187" autoAdjust="0"/>
  </p:normalViewPr>
  <p:slideViewPr>
    <p:cSldViewPr snapToGrid="0">
      <p:cViewPr varScale="1">
        <p:scale>
          <a:sx n="57" d="100"/>
          <a:sy n="57" d="100"/>
        </p:scale>
        <p:origin x="108" y="10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o Paolini Godoy" userId="c3a6e11a-e51d-46b0-a788-b09d2b3af6f8" providerId="ADAL" clId="{4D9D5444-7A09-4B43-AFD1-912A6FA830D4}"/>
    <pc:docChg chg="undo redo custSel addSld delSld modSld sldOrd">
      <pc:chgData name="Alejandro Paolini Godoy" userId="c3a6e11a-e51d-46b0-a788-b09d2b3af6f8" providerId="ADAL" clId="{4D9D5444-7A09-4B43-AFD1-912A6FA830D4}" dt="2019-03-11T03:55:52.852" v="5779" actId="20577"/>
      <pc:docMkLst>
        <pc:docMk/>
      </pc:docMkLst>
      <pc:sldChg chg="addSp delSp modSp ord">
        <pc:chgData name="Alejandro Paolini Godoy" userId="c3a6e11a-e51d-46b0-a788-b09d2b3af6f8" providerId="ADAL" clId="{4D9D5444-7A09-4B43-AFD1-912A6FA830D4}" dt="2019-03-10T05:52:43.362" v="4420" actId="20577"/>
        <pc:sldMkLst>
          <pc:docMk/>
          <pc:sldMk cId="2921650009" sldId="257"/>
        </pc:sldMkLst>
        <pc:spChg chg="mod">
          <ac:chgData name="Alejandro Paolini Godoy" userId="c3a6e11a-e51d-46b0-a788-b09d2b3af6f8" providerId="ADAL" clId="{4D9D5444-7A09-4B43-AFD1-912A6FA830D4}" dt="2019-03-10T05:51:19.368" v="4306" actId="14100"/>
          <ac:spMkLst>
            <pc:docMk/>
            <pc:sldMk cId="2921650009" sldId="257"/>
            <ac:spMk id="2" creationId="{71E7E4D1-098F-453F-90E7-B1F86331948A}"/>
          </ac:spMkLst>
        </pc:spChg>
        <pc:spChg chg="mod">
          <ac:chgData name="Alejandro Paolini Godoy" userId="c3a6e11a-e51d-46b0-a788-b09d2b3af6f8" providerId="ADAL" clId="{4D9D5444-7A09-4B43-AFD1-912A6FA830D4}" dt="2019-03-10T05:52:43.362" v="4420" actId="20577"/>
          <ac:spMkLst>
            <pc:docMk/>
            <pc:sldMk cId="2921650009" sldId="257"/>
            <ac:spMk id="3" creationId="{388527FB-D60E-4595-913E-AA5AE2CCAB43}"/>
          </ac:spMkLst>
        </pc:spChg>
        <pc:spChg chg="add del mod">
          <ac:chgData name="Alejandro Paolini Godoy" userId="c3a6e11a-e51d-46b0-a788-b09d2b3af6f8" providerId="ADAL" clId="{4D9D5444-7A09-4B43-AFD1-912A6FA830D4}" dt="2019-03-10T05:50:30.164" v="4297"/>
          <ac:spMkLst>
            <pc:docMk/>
            <pc:sldMk cId="2921650009" sldId="257"/>
            <ac:spMk id="6" creationId="{2E12CB36-DE69-4DAF-A080-418CF4522473}"/>
          </ac:spMkLst>
        </pc:spChg>
        <pc:spChg chg="add del mod">
          <ac:chgData name="Alejandro Paolini Godoy" userId="c3a6e11a-e51d-46b0-a788-b09d2b3af6f8" providerId="ADAL" clId="{4D9D5444-7A09-4B43-AFD1-912A6FA830D4}" dt="2019-03-10T05:50:46.127" v="4301" actId="478"/>
          <ac:spMkLst>
            <pc:docMk/>
            <pc:sldMk cId="2921650009" sldId="257"/>
            <ac:spMk id="7" creationId="{226B7DA5-F347-4612-9421-E6B77C1F032B}"/>
          </ac:spMkLst>
        </pc:spChg>
        <pc:picChg chg="add del mod">
          <ac:chgData name="Alejandro Paolini Godoy" userId="c3a6e11a-e51d-46b0-a788-b09d2b3af6f8" providerId="ADAL" clId="{4D9D5444-7A09-4B43-AFD1-912A6FA830D4}" dt="2019-03-10T05:47:12.655" v="4286" actId="478"/>
          <ac:picMkLst>
            <pc:docMk/>
            <pc:sldMk cId="2921650009" sldId="257"/>
            <ac:picMk id="4" creationId="{C088A341-6BE7-4B86-9BB6-E2DEF40F6253}"/>
          </ac:picMkLst>
        </pc:picChg>
        <pc:picChg chg="add mod">
          <ac:chgData name="Alejandro Paolini Godoy" userId="c3a6e11a-e51d-46b0-a788-b09d2b3af6f8" providerId="ADAL" clId="{4D9D5444-7A09-4B43-AFD1-912A6FA830D4}" dt="2019-03-10T05:50:52.173" v="4302" actId="1076"/>
          <ac:picMkLst>
            <pc:docMk/>
            <pc:sldMk cId="2921650009" sldId="257"/>
            <ac:picMk id="5" creationId="{1F0565BB-795F-46BA-B692-D6D5A2366EE6}"/>
          </ac:picMkLst>
        </pc:picChg>
      </pc:sldChg>
      <pc:sldChg chg="del">
        <pc:chgData name="Alejandro Paolini Godoy" userId="c3a6e11a-e51d-46b0-a788-b09d2b3af6f8" providerId="ADAL" clId="{4D9D5444-7A09-4B43-AFD1-912A6FA830D4}" dt="2019-03-10T06:10:32.796" v="4976" actId="2696"/>
        <pc:sldMkLst>
          <pc:docMk/>
          <pc:sldMk cId="629994281" sldId="258"/>
        </pc:sldMkLst>
      </pc:sldChg>
      <pc:sldChg chg="del">
        <pc:chgData name="Alejandro Paolini Godoy" userId="c3a6e11a-e51d-46b0-a788-b09d2b3af6f8" providerId="ADAL" clId="{4D9D5444-7A09-4B43-AFD1-912A6FA830D4}" dt="2019-03-10T06:10:34.585" v="4977" actId="2696"/>
        <pc:sldMkLst>
          <pc:docMk/>
          <pc:sldMk cId="856706103" sldId="259"/>
        </pc:sldMkLst>
      </pc:sldChg>
      <pc:sldChg chg="del">
        <pc:chgData name="Alejandro Paolini Godoy" userId="c3a6e11a-e51d-46b0-a788-b09d2b3af6f8" providerId="ADAL" clId="{4D9D5444-7A09-4B43-AFD1-912A6FA830D4}" dt="2019-03-10T06:10:37.125" v="4979" actId="2696"/>
        <pc:sldMkLst>
          <pc:docMk/>
          <pc:sldMk cId="3524868715" sldId="260"/>
        </pc:sldMkLst>
      </pc:sldChg>
      <pc:sldChg chg="del">
        <pc:chgData name="Alejandro Paolini Godoy" userId="c3a6e11a-e51d-46b0-a788-b09d2b3af6f8" providerId="ADAL" clId="{4D9D5444-7A09-4B43-AFD1-912A6FA830D4}" dt="2019-03-10T06:10:45.134" v="4986" actId="2696"/>
        <pc:sldMkLst>
          <pc:docMk/>
          <pc:sldMk cId="3936017468" sldId="261"/>
        </pc:sldMkLst>
      </pc:sldChg>
      <pc:sldChg chg="del">
        <pc:chgData name="Alejandro Paolini Godoy" userId="c3a6e11a-e51d-46b0-a788-b09d2b3af6f8" providerId="ADAL" clId="{4D9D5444-7A09-4B43-AFD1-912A6FA830D4}" dt="2019-03-10T06:10:38.963" v="4980" actId="2696"/>
        <pc:sldMkLst>
          <pc:docMk/>
          <pc:sldMk cId="1655022019" sldId="262"/>
        </pc:sldMkLst>
      </pc:sldChg>
      <pc:sldChg chg="del">
        <pc:chgData name="Alejandro Paolini Godoy" userId="c3a6e11a-e51d-46b0-a788-b09d2b3af6f8" providerId="ADAL" clId="{4D9D5444-7A09-4B43-AFD1-912A6FA830D4}" dt="2019-03-10T06:10:39.863" v="4981" actId="2696"/>
        <pc:sldMkLst>
          <pc:docMk/>
          <pc:sldMk cId="3656246349" sldId="263"/>
        </pc:sldMkLst>
      </pc:sldChg>
      <pc:sldChg chg="del">
        <pc:chgData name="Alejandro Paolini Godoy" userId="c3a6e11a-e51d-46b0-a788-b09d2b3af6f8" providerId="ADAL" clId="{4D9D5444-7A09-4B43-AFD1-912A6FA830D4}" dt="2019-03-10T06:10:45.094" v="4982" actId="2696"/>
        <pc:sldMkLst>
          <pc:docMk/>
          <pc:sldMk cId="3724122226" sldId="264"/>
        </pc:sldMkLst>
      </pc:sldChg>
      <pc:sldChg chg="del">
        <pc:chgData name="Alejandro Paolini Godoy" userId="c3a6e11a-e51d-46b0-a788-b09d2b3af6f8" providerId="ADAL" clId="{4D9D5444-7A09-4B43-AFD1-912A6FA830D4}" dt="2019-03-10T06:10:45.126" v="4985" actId="2696"/>
        <pc:sldMkLst>
          <pc:docMk/>
          <pc:sldMk cId="1702930875" sldId="265"/>
        </pc:sldMkLst>
      </pc:sldChg>
      <pc:sldChg chg="del">
        <pc:chgData name="Alejandro Paolini Godoy" userId="c3a6e11a-e51d-46b0-a788-b09d2b3af6f8" providerId="ADAL" clId="{4D9D5444-7A09-4B43-AFD1-912A6FA830D4}" dt="2019-03-10T06:10:45.102" v="4983" actId="2696"/>
        <pc:sldMkLst>
          <pc:docMk/>
          <pc:sldMk cId="1663570416" sldId="266"/>
        </pc:sldMkLst>
      </pc:sldChg>
      <pc:sldChg chg="del">
        <pc:chgData name="Alejandro Paolini Godoy" userId="c3a6e11a-e51d-46b0-a788-b09d2b3af6f8" providerId="ADAL" clId="{4D9D5444-7A09-4B43-AFD1-912A6FA830D4}" dt="2019-03-10T06:10:45.116" v="4984" actId="2696"/>
        <pc:sldMkLst>
          <pc:docMk/>
          <pc:sldMk cId="781888315" sldId="267"/>
        </pc:sldMkLst>
      </pc:sldChg>
      <pc:sldChg chg="del">
        <pc:chgData name="Alejandro Paolini Godoy" userId="c3a6e11a-e51d-46b0-a788-b09d2b3af6f8" providerId="ADAL" clId="{4D9D5444-7A09-4B43-AFD1-912A6FA830D4}" dt="2019-03-10T06:10:35.843" v="4978" actId="2696"/>
        <pc:sldMkLst>
          <pc:docMk/>
          <pc:sldMk cId="1556121441" sldId="270"/>
        </pc:sldMkLst>
      </pc:sldChg>
      <pc:sldChg chg="del">
        <pc:chgData name="Alejandro Paolini Godoy" userId="c3a6e11a-e51d-46b0-a788-b09d2b3af6f8" providerId="ADAL" clId="{4D9D5444-7A09-4B43-AFD1-912A6FA830D4}" dt="2019-03-10T06:10:45.154" v="4987" actId="2696"/>
        <pc:sldMkLst>
          <pc:docMk/>
          <pc:sldMk cId="2920809723" sldId="283"/>
        </pc:sldMkLst>
      </pc:sldChg>
      <pc:sldChg chg="modSp">
        <pc:chgData name="Alejandro Paolini Godoy" userId="c3a6e11a-e51d-46b0-a788-b09d2b3af6f8" providerId="ADAL" clId="{4D9D5444-7A09-4B43-AFD1-912A6FA830D4}" dt="2019-03-10T16:49:06.872" v="5019" actId="20577"/>
        <pc:sldMkLst>
          <pc:docMk/>
          <pc:sldMk cId="345855939" sldId="284"/>
        </pc:sldMkLst>
        <pc:spChg chg="mod">
          <ac:chgData name="Alejandro Paolini Godoy" userId="c3a6e11a-e51d-46b0-a788-b09d2b3af6f8" providerId="ADAL" clId="{4D9D5444-7A09-4B43-AFD1-912A6FA830D4}" dt="2019-03-10T16:49:06.872" v="5019" actId="20577"/>
          <ac:spMkLst>
            <pc:docMk/>
            <pc:sldMk cId="345855939" sldId="284"/>
            <ac:spMk id="3" creationId="{2FCA0251-DA4C-44E6-B9FF-A647CF05A106}"/>
          </ac:spMkLst>
        </pc:spChg>
      </pc:sldChg>
      <pc:sldChg chg="modSp">
        <pc:chgData name="Alejandro Paolini Godoy" userId="c3a6e11a-e51d-46b0-a788-b09d2b3af6f8" providerId="ADAL" clId="{4D9D5444-7A09-4B43-AFD1-912A6FA830D4}" dt="2019-03-09T21:10:12.060" v="171" actId="13238"/>
        <pc:sldMkLst>
          <pc:docMk/>
          <pc:sldMk cId="1076204750" sldId="285"/>
        </pc:sldMkLst>
        <pc:spChg chg="mod">
          <ac:chgData name="Alejandro Paolini Godoy" userId="c3a6e11a-e51d-46b0-a788-b09d2b3af6f8" providerId="ADAL" clId="{4D9D5444-7A09-4B43-AFD1-912A6FA830D4}" dt="2019-03-09T20:45:21.062" v="3" actId="1076"/>
          <ac:spMkLst>
            <pc:docMk/>
            <pc:sldMk cId="1076204750" sldId="285"/>
            <ac:spMk id="3" creationId="{E9F4DE9B-7305-4F91-B4D2-BFC7F18225B9}"/>
          </ac:spMkLst>
        </pc:spChg>
        <pc:graphicFrameChg chg="mod modGraphic">
          <ac:chgData name="Alejandro Paolini Godoy" userId="c3a6e11a-e51d-46b0-a788-b09d2b3af6f8" providerId="ADAL" clId="{4D9D5444-7A09-4B43-AFD1-912A6FA830D4}" dt="2019-03-09T21:10:12.060" v="171" actId="13238"/>
          <ac:graphicFrameMkLst>
            <pc:docMk/>
            <pc:sldMk cId="1076204750" sldId="285"/>
            <ac:graphicFrameMk id="4" creationId="{4DBBF1A4-6007-4F1E-8691-A59040CD9F74}"/>
          </ac:graphicFrameMkLst>
        </pc:graphicFrameChg>
      </pc:sldChg>
      <pc:sldChg chg="addSp delSp modSp">
        <pc:chgData name="Alejandro Paolini Godoy" userId="c3a6e11a-e51d-46b0-a788-b09d2b3af6f8" providerId="ADAL" clId="{4D9D5444-7A09-4B43-AFD1-912A6FA830D4}" dt="2019-03-10T06:12:44.791" v="4991" actId="313"/>
        <pc:sldMkLst>
          <pc:docMk/>
          <pc:sldMk cId="934864957" sldId="286"/>
        </pc:sldMkLst>
        <pc:spChg chg="add del mod">
          <ac:chgData name="Alejandro Paolini Godoy" userId="c3a6e11a-e51d-46b0-a788-b09d2b3af6f8" providerId="ADAL" clId="{4D9D5444-7A09-4B43-AFD1-912A6FA830D4}" dt="2019-03-10T06:12:44.791" v="4991" actId="313"/>
          <ac:spMkLst>
            <pc:docMk/>
            <pc:sldMk cId="934864957" sldId="286"/>
            <ac:spMk id="3" creationId="{45EA5BFB-22E2-4D9E-8D59-3D5BBAEC964A}"/>
          </ac:spMkLst>
        </pc:spChg>
        <pc:spChg chg="add del">
          <ac:chgData name="Alejandro Paolini Godoy" userId="c3a6e11a-e51d-46b0-a788-b09d2b3af6f8" providerId="ADAL" clId="{4D9D5444-7A09-4B43-AFD1-912A6FA830D4}" dt="2019-03-10T03:44:43.496" v="2832"/>
          <ac:spMkLst>
            <pc:docMk/>
            <pc:sldMk cId="934864957" sldId="286"/>
            <ac:spMk id="4" creationId="{E6D53260-1FB6-4A36-A593-D9BD89B1E16F}"/>
          </ac:spMkLst>
        </pc:spChg>
      </pc:sldChg>
      <pc:sldChg chg="modSp">
        <pc:chgData name="Alejandro Paolini Godoy" userId="c3a6e11a-e51d-46b0-a788-b09d2b3af6f8" providerId="ADAL" clId="{4D9D5444-7A09-4B43-AFD1-912A6FA830D4}" dt="2019-03-10T05:40:27.363" v="4259" actId="20577"/>
        <pc:sldMkLst>
          <pc:docMk/>
          <pc:sldMk cId="1615313693" sldId="290"/>
        </pc:sldMkLst>
        <pc:spChg chg="mod">
          <ac:chgData name="Alejandro Paolini Godoy" userId="c3a6e11a-e51d-46b0-a788-b09d2b3af6f8" providerId="ADAL" clId="{4D9D5444-7A09-4B43-AFD1-912A6FA830D4}" dt="2019-03-10T05:40:27.363" v="4259" actId="20577"/>
          <ac:spMkLst>
            <pc:docMk/>
            <pc:sldMk cId="1615313693" sldId="290"/>
            <ac:spMk id="3" creationId="{B3A5AA76-F479-47B4-9807-CD4714749C5C}"/>
          </ac:spMkLst>
        </pc:spChg>
      </pc:sldChg>
      <pc:sldChg chg="modSp add">
        <pc:chgData name="Alejandro Paolini Godoy" userId="c3a6e11a-e51d-46b0-a788-b09d2b3af6f8" providerId="ADAL" clId="{4D9D5444-7A09-4B43-AFD1-912A6FA830D4}" dt="2019-03-10T05:41:16.734" v="4264" actId="113"/>
        <pc:sldMkLst>
          <pc:docMk/>
          <pc:sldMk cId="3853174851" sldId="294"/>
        </pc:sldMkLst>
        <pc:spChg chg="mod">
          <ac:chgData name="Alejandro Paolini Godoy" userId="c3a6e11a-e51d-46b0-a788-b09d2b3af6f8" providerId="ADAL" clId="{4D9D5444-7A09-4B43-AFD1-912A6FA830D4}" dt="2019-03-09T21:20:53.369" v="569" actId="6549"/>
          <ac:spMkLst>
            <pc:docMk/>
            <pc:sldMk cId="3853174851" sldId="294"/>
            <ac:spMk id="3" creationId="{E9F4DE9B-7305-4F91-B4D2-BFC7F18225B9}"/>
          </ac:spMkLst>
        </pc:spChg>
        <pc:graphicFrameChg chg="mod modGraphic">
          <ac:chgData name="Alejandro Paolini Godoy" userId="c3a6e11a-e51d-46b0-a788-b09d2b3af6f8" providerId="ADAL" clId="{4D9D5444-7A09-4B43-AFD1-912A6FA830D4}" dt="2019-03-10T05:41:16.734" v="4264" actId="113"/>
          <ac:graphicFrameMkLst>
            <pc:docMk/>
            <pc:sldMk cId="3853174851" sldId="294"/>
            <ac:graphicFrameMk id="4" creationId="{4DBBF1A4-6007-4F1E-8691-A59040CD9F74}"/>
          </ac:graphicFrameMkLst>
        </pc:graphicFrameChg>
      </pc:sldChg>
      <pc:sldChg chg="addSp delSp modSp add ord">
        <pc:chgData name="Alejandro Paolini Godoy" userId="c3a6e11a-e51d-46b0-a788-b09d2b3af6f8" providerId="ADAL" clId="{4D9D5444-7A09-4B43-AFD1-912A6FA830D4}" dt="2019-03-10T02:27:44.959" v="1056" actId="478"/>
        <pc:sldMkLst>
          <pc:docMk/>
          <pc:sldMk cId="371047003" sldId="295"/>
        </pc:sldMkLst>
        <pc:spChg chg="mod">
          <ac:chgData name="Alejandro Paolini Godoy" userId="c3a6e11a-e51d-46b0-a788-b09d2b3af6f8" providerId="ADAL" clId="{4D9D5444-7A09-4B43-AFD1-912A6FA830D4}" dt="2019-03-10T02:22:19.387" v="880" actId="20577"/>
          <ac:spMkLst>
            <pc:docMk/>
            <pc:sldMk cId="371047003" sldId="295"/>
            <ac:spMk id="3" creationId="{E9F4DE9B-7305-4F91-B4D2-BFC7F18225B9}"/>
          </ac:spMkLst>
        </pc:spChg>
        <pc:spChg chg="add del mod">
          <ac:chgData name="Alejandro Paolini Godoy" userId="c3a6e11a-e51d-46b0-a788-b09d2b3af6f8" providerId="ADAL" clId="{4D9D5444-7A09-4B43-AFD1-912A6FA830D4}" dt="2019-03-10T02:27:44.959" v="1056" actId="478"/>
          <ac:spMkLst>
            <pc:docMk/>
            <pc:sldMk cId="371047003" sldId="295"/>
            <ac:spMk id="5" creationId="{B0D28DBA-0104-40DF-9C76-1A88BEAEA37C}"/>
          </ac:spMkLst>
        </pc:spChg>
        <pc:graphicFrameChg chg="modGraphic">
          <ac:chgData name="Alejandro Paolini Godoy" userId="c3a6e11a-e51d-46b0-a788-b09d2b3af6f8" providerId="ADAL" clId="{4D9D5444-7A09-4B43-AFD1-912A6FA830D4}" dt="2019-03-10T02:25:20.292" v="1009" actId="20577"/>
          <ac:graphicFrameMkLst>
            <pc:docMk/>
            <pc:sldMk cId="371047003" sldId="295"/>
            <ac:graphicFrameMk id="4" creationId="{4DBBF1A4-6007-4F1E-8691-A59040CD9F74}"/>
          </ac:graphicFrameMkLst>
        </pc:graphicFrameChg>
      </pc:sldChg>
      <pc:sldChg chg="addSp modSp add">
        <pc:chgData name="Alejandro Paolini Godoy" userId="c3a6e11a-e51d-46b0-a788-b09d2b3af6f8" providerId="ADAL" clId="{4D9D5444-7A09-4B43-AFD1-912A6FA830D4}" dt="2019-03-10T02:50:02.081" v="1435" actId="20577"/>
        <pc:sldMkLst>
          <pc:docMk/>
          <pc:sldMk cId="1836291908" sldId="296"/>
        </pc:sldMkLst>
        <pc:spChg chg="mod">
          <ac:chgData name="Alejandro Paolini Godoy" userId="c3a6e11a-e51d-46b0-a788-b09d2b3af6f8" providerId="ADAL" clId="{4D9D5444-7A09-4B43-AFD1-912A6FA830D4}" dt="2019-03-10T02:32:45.271" v="1433" actId="20577"/>
          <ac:spMkLst>
            <pc:docMk/>
            <pc:sldMk cId="1836291908" sldId="296"/>
            <ac:spMk id="2" creationId="{E9985E00-2AAA-4D4C-B1F6-00D71C8B018C}"/>
          </ac:spMkLst>
        </pc:spChg>
        <pc:spChg chg="mod">
          <ac:chgData name="Alejandro Paolini Godoy" userId="c3a6e11a-e51d-46b0-a788-b09d2b3af6f8" providerId="ADAL" clId="{4D9D5444-7A09-4B43-AFD1-912A6FA830D4}" dt="2019-03-10T02:50:02.081" v="1435" actId="20577"/>
          <ac:spMkLst>
            <pc:docMk/>
            <pc:sldMk cId="1836291908" sldId="296"/>
            <ac:spMk id="3" creationId="{87B74523-7A87-4804-B40C-9B03E6404D4E}"/>
          </ac:spMkLst>
        </pc:spChg>
        <pc:picChg chg="add mod">
          <ac:chgData name="Alejandro Paolini Godoy" userId="c3a6e11a-e51d-46b0-a788-b09d2b3af6f8" providerId="ADAL" clId="{4D9D5444-7A09-4B43-AFD1-912A6FA830D4}" dt="2019-03-10T02:30:51.176" v="1201" actId="1076"/>
          <ac:picMkLst>
            <pc:docMk/>
            <pc:sldMk cId="1836291908" sldId="296"/>
            <ac:picMk id="4" creationId="{8AC77D14-9B2B-4C5A-B574-C25673F6740E}"/>
          </ac:picMkLst>
        </pc:picChg>
        <pc:picChg chg="add mod">
          <ac:chgData name="Alejandro Paolini Godoy" userId="c3a6e11a-e51d-46b0-a788-b09d2b3af6f8" providerId="ADAL" clId="{4D9D5444-7A09-4B43-AFD1-912A6FA830D4}" dt="2019-03-10T02:30:56.492" v="1202" actId="1076"/>
          <ac:picMkLst>
            <pc:docMk/>
            <pc:sldMk cId="1836291908" sldId="296"/>
            <ac:picMk id="5" creationId="{B53F179E-64A9-499C-B950-BC91C535A7CF}"/>
          </ac:picMkLst>
        </pc:picChg>
      </pc:sldChg>
      <pc:sldChg chg="addSp modSp add">
        <pc:chgData name="Alejandro Paolini Godoy" userId="c3a6e11a-e51d-46b0-a788-b09d2b3af6f8" providerId="ADAL" clId="{4D9D5444-7A09-4B43-AFD1-912A6FA830D4}" dt="2019-03-10T05:41:43.523" v="4265" actId="20577"/>
        <pc:sldMkLst>
          <pc:docMk/>
          <pc:sldMk cId="1807991492" sldId="297"/>
        </pc:sldMkLst>
        <pc:spChg chg="mod">
          <ac:chgData name="Alejandro Paolini Godoy" userId="c3a6e11a-e51d-46b0-a788-b09d2b3af6f8" providerId="ADAL" clId="{4D9D5444-7A09-4B43-AFD1-912A6FA830D4}" dt="2019-03-10T02:51:17.831" v="1469" actId="20577"/>
          <ac:spMkLst>
            <pc:docMk/>
            <pc:sldMk cId="1807991492" sldId="297"/>
            <ac:spMk id="2" creationId="{3C38C878-62CD-4279-A11E-8F85E9CE4AA9}"/>
          </ac:spMkLst>
        </pc:spChg>
        <pc:spChg chg="mod">
          <ac:chgData name="Alejandro Paolini Godoy" userId="c3a6e11a-e51d-46b0-a788-b09d2b3af6f8" providerId="ADAL" clId="{4D9D5444-7A09-4B43-AFD1-912A6FA830D4}" dt="2019-03-10T05:41:43.523" v="4265" actId="20577"/>
          <ac:spMkLst>
            <pc:docMk/>
            <pc:sldMk cId="1807991492" sldId="297"/>
            <ac:spMk id="3" creationId="{DFCB19E0-F24C-4DE6-A758-F3E5B507C56D}"/>
          </ac:spMkLst>
        </pc:spChg>
        <pc:picChg chg="add mod">
          <ac:chgData name="Alejandro Paolini Godoy" userId="c3a6e11a-e51d-46b0-a788-b09d2b3af6f8" providerId="ADAL" clId="{4D9D5444-7A09-4B43-AFD1-912A6FA830D4}" dt="2019-03-10T03:01:24.256" v="1855" actId="1076"/>
          <ac:picMkLst>
            <pc:docMk/>
            <pc:sldMk cId="1807991492" sldId="297"/>
            <ac:picMk id="4" creationId="{66530D86-AD15-4D20-B75A-7D2D881B2036}"/>
          </ac:picMkLst>
        </pc:picChg>
      </pc:sldChg>
      <pc:sldChg chg="addSp delSp modSp add">
        <pc:chgData name="Alejandro Paolini Godoy" userId="c3a6e11a-e51d-46b0-a788-b09d2b3af6f8" providerId="ADAL" clId="{4D9D5444-7A09-4B43-AFD1-912A6FA830D4}" dt="2019-03-10T03:42:44.402" v="2827" actId="1076"/>
        <pc:sldMkLst>
          <pc:docMk/>
          <pc:sldMk cId="1875831619" sldId="298"/>
        </pc:sldMkLst>
        <pc:spChg chg="mod">
          <ac:chgData name="Alejandro Paolini Godoy" userId="c3a6e11a-e51d-46b0-a788-b09d2b3af6f8" providerId="ADAL" clId="{4D9D5444-7A09-4B43-AFD1-912A6FA830D4}" dt="2019-03-10T03:10:40.429" v="2111" actId="20577"/>
          <ac:spMkLst>
            <pc:docMk/>
            <pc:sldMk cId="1875831619" sldId="298"/>
            <ac:spMk id="2" creationId="{4C446738-639F-4FB2-84A8-1978BC96E7E1}"/>
          </ac:spMkLst>
        </pc:spChg>
        <pc:spChg chg="del">
          <ac:chgData name="Alejandro Paolini Godoy" userId="c3a6e11a-e51d-46b0-a788-b09d2b3af6f8" providerId="ADAL" clId="{4D9D5444-7A09-4B43-AFD1-912A6FA830D4}" dt="2019-03-10T03:12:31.113" v="2116"/>
          <ac:spMkLst>
            <pc:docMk/>
            <pc:sldMk cId="1875831619" sldId="298"/>
            <ac:spMk id="3" creationId="{8A40D42A-85D7-49DF-943D-6AEA5137FFD2}"/>
          </ac:spMkLst>
        </pc:spChg>
        <pc:spChg chg="add mod">
          <ac:chgData name="Alejandro Paolini Godoy" userId="c3a6e11a-e51d-46b0-a788-b09d2b3af6f8" providerId="ADAL" clId="{4D9D5444-7A09-4B43-AFD1-912A6FA830D4}" dt="2019-03-10T03:42:31.564" v="2824" actId="1076"/>
          <ac:spMkLst>
            <pc:docMk/>
            <pc:sldMk cId="1875831619" sldId="298"/>
            <ac:spMk id="6" creationId="{4E8F1C41-D76B-4387-BAEE-130D91AA0781}"/>
          </ac:spMkLst>
        </pc:spChg>
        <pc:spChg chg="add mod">
          <ac:chgData name="Alejandro Paolini Godoy" userId="c3a6e11a-e51d-46b0-a788-b09d2b3af6f8" providerId="ADAL" clId="{4D9D5444-7A09-4B43-AFD1-912A6FA830D4}" dt="2019-03-10T03:42:44.402" v="2827" actId="1076"/>
          <ac:spMkLst>
            <pc:docMk/>
            <pc:sldMk cId="1875831619" sldId="298"/>
            <ac:spMk id="7" creationId="{39B8ECA1-454E-4049-B614-0FCF2C559ABC}"/>
          </ac:spMkLst>
        </pc:spChg>
        <pc:spChg chg="add mod">
          <ac:chgData name="Alejandro Paolini Godoy" userId="c3a6e11a-e51d-46b0-a788-b09d2b3af6f8" providerId="ADAL" clId="{4D9D5444-7A09-4B43-AFD1-912A6FA830D4}" dt="2019-03-10T03:41:57.795" v="2820" actId="20577"/>
          <ac:spMkLst>
            <pc:docMk/>
            <pc:sldMk cId="1875831619" sldId="298"/>
            <ac:spMk id="34" creationId="{B4D7965B-37EB-43AD-A1CE-5CED6EA6113B}"/>
          </ac:spMkLst>
        </pc:spChg>
        <pc:picChg chg="add mod">
          <ac:chgData name="Alejandro Paolini Godoy" userId="c3a6e11a-e51d-46b0-a788-b09d2b3af6f8" providerId="ADAL" clId="{4D9D5444-7A09-4B43-AFD1-912A6FA830D4}" dt="2019-03-10T03:20:44.258" v="2122" actId="1076"/>
          <ac:picMkLst>
            <pc:docMk/>
            <pc:sldMk cId="1875831619" sldId="298"/>
            <ac:picMk id="4" creationId="{F5B257E4-1E48-4050-A211-77605B217136}"/>
          </ac:picMkLst>
        </pc:picChg>
        <pc:picChg chg="add mod">
          <ac:chgData name="Alejandro Paolini Godoy" userId="c3a6e11a-e51d-46b0-a788-b09d2b3af6f8" providerId="ADAL" clId="{4D9D5444-7A09-4B43-AFD1-912A6FA830D4}" dt="2019-03-10T03:21:14.497" v="2125" actId="1076"/>
          <ac:picMkLst>
            <pc:docMk/>
            <pc:sldMk cId="1875831619" sldId="298"/>
            <ac:picMk id="5" creationId="{17EFD254-0004-4B28-A114-C9DE1C172AC1}"/>
          </ac:picMkLst>
        </pc:picChg>
        <pc:picChg chg="add del mod">
          <ac:chgData name="Alejandro Paolini Godoy" userId="c3a6e11a-e51d-46b0-a788-b09d2b3af6f8" providerId="ADAL" clId="{4D9D5444-7A09-4B43-AFD1-912A6FA830D4}" dt="2019-03-10T03:30:53.533" v="2422" actId="478"/>
          <ac:picMkLst>
            <pc:docMk/>
            <pc:sldMk cId="1875831619" sldId="298"/>
            <ac:picMk id="9" creationId="{2B796182-4732-43B1-9ECC-24DBFB9AB384}"/>
          </ac:picMkLst>
        </pc:picChg>
        <pc:picChg chg="add del mod">
          <ac:chgData name="Alejandro Paolini Godoy" userId="c3a6e11a-e51d-46b0-a788-b09d2b3af6f8" providerId="ADAL" clId="{4D9D5444-7A09-4B43-AFD1-912A6FA830D4}" dt="2019-03-10T03:33:45.711" v="2442" actId="478"/>
          <ac:picMkLst>
            <pc:docMk/>
            <pc:sldMk cId="1875831619" sldId="298"/>
            <ac:picMk id="17" creationId="{66400899-3919-4F22-9321-0412BC205F84}"/>
          </ac:picMkLst>
        </pc:picChg>
        <pc:picChg chg="add del mod">
          <ac:chgData name="Alejandro Paolini Godoy" userId="c3a6e11a-e51d-46b0-a788-b09d2b3af6f8" providerId="ADAL" clId="{4D9D5444-7A09-4B43-AFD1-912A6FA830D4}" dt="2019-03-10T03:33:46.821" v="2443" actId="478"/>
          <ac:picMkLst>
            <pc:docMk/>
            <pc:sldMk cId="1875831619" sldId="298"/>
            <ac:picMk id="19" creationId="{8578AA6E-4608-4F6C-A1DB-205004DAFADC}"/>
          </ac:picMkLst>
        </pc:picChg>
        <pc:cxnChg chg="add del mod">
          <ac:chgData name="Alejandro Paolini Godoy" userId="c3a6e11a-e51d-46b0-a788-b09d2b3af6f8" providerId="ADAL" clId="{4D9D5444-7A09-4B43-AFD1-912A6FA830D4}" dt="2019-03-10T03:31:15.315" v="2426" actId="478"/>
          <ac:cxnSpMkLst>
            <pc:docMk/>
            <pc:sldMk cId="1875831619" sldId="298"/>
            <ac:cxnSpMk id="11" creationId="{14369A99-983B-4D1C-9CD9-095BA743C53D}"/>
          </ac:cxnSpMkLst>
        </pc:cxnChg>
        <pc:cxnChg chg="add del mod">
          <ac:chgData name="Alejandro Paolini Godoy" userId="c3a6e11a-e51d-46b0-a788-b09d2b3af6f8" providerId="ADAL" clId="{4D9D5444-7A09-4B43-AFD1-912A6FA830D4}" dt="2019-03-10T03:32:21.965" v="2428" actId="478"/>
          <ac:cxnSpMkLst>
            <pc:docMk/>
            <pc:sldMk cId="1875831619" sldId="298"/>
            <ac:cxnSpMk id="15" creationId="{9263938C-A184-4A69-B0CE-D9F101168C1D}"/>
          </ac:cxnSpMkLst>
        </pc:cxnChg>
        <pc:cxnChg chg="add mod">
          <ac:chgData name="Alejandro Paolini Godoy" userId="c3a6e11a-e51d-46b0-a788-b09d2b3af6f8" providerId="ADAL" clId="{4D9D5444-7A09-4B43-AFD1-912A6FA830D4}" dt="2019-03-10T03:36:42.532" v="2462" actId="208"/>
          <ac:cxnSpMkLst>
            <pc:docMk/>
            <pc:sldMk cId="1875831619" sldId="298"/>
            <ac:cxnSpMk id="21" creationId="{BF7CB34B-825B-4AEA-B582-3209B7B9A873}"/>
          </ac:cxnSpMkLst>
        </pc:cxnChg>
        <pc:cxnChg chg="add mod">
          <ac:chgData name="Alejandro Paolini Godoy" userId="c3a6e11a-e51d-46b0-a788-b09d2b3af6f8" providerId="ADAL" clId="{4D9D5444-7A09-4B43-AFD1-912A6FA830D4}" dt="2019-03-10T03:42:34.349" v="2825" actId="14100"/>
          <ac:cxnSpMkLst>
            <pc:docMk/>
            <pc:sldMk cId="1875831619" sldId="298"/>
            <ac:cxnSpMk id="29" creationId="{DDDB077F-5F3B-4291-AE58-B216BCFC4272}"/>
          </ac:cxnSpMkLst>
        </pc:cxnChg>
      </pc:sldChg>
      <pc:sldChg chg="addSp modSp add">
        <pc:chgData name="Alejandro Paolini Godoy" userId="c3a6e11a-e51d-46b0-a788-b09d2b3af6f8" providerId="ADAL" clId="{4D9D5444-7A09-4B43-AFD1-912A6FA830D4}" dt="2019-03-10T03:43:02.752" v="2829" actId="2711"/>
        <pc:sldMkLst>
          <pc:docMk/>
          <pc:sldMk cId="80370939" sldId="299"/>
        </pc:sldMkLst>
        <pc:spChg chg="mod">
          <ac:chgData name="Alejandro Paolini Godoy" userId="c3a6e11a-e51d-46b0-a788-b09d2b3af6f8" providerId="ADAL" clId="{4D9D5444-7A09-4B43-AFD1-912A6FA830D4}" dt="2019-03-10T03:43:02.752" v="2829" actId="2711"/>
          <ac:spMkLst>
            <pc:docMk/>
            <pc:sldMk cId="80370939" sldId="299"/>
            <ac:spMk id="6" creationId="{4E8F1C41-D76B-4387-BAEE-130D91AA0781}"/>
          </ac:spMkLst>
        </pc:spChg>
        <pc:spChg chg="mod">
          <ac:chgData name="Alejandro Paolini Godoy" userId="c3a6e11a-e51d-46b0-a788-b09d2b3af6f8" providerId="ADAL" clId="{4D9D5444-7A09-4B43-AFD1-912A6FA830D4}" dt="2019-03-10T03:42:55.177" v="2828" actId="2711"/>
          <ac:spMkLst>
            <pc:docMk/>
            <pc:sldMk cId="80370939" sldId="299"/>
            <ac:spMk id="7" creationId="{39B8ECA1-454E-4049-B614-0FCF2C559ABC}"/>
          </ac:spMkLst>
        </pc:spChg>
        <pc:spChg chg="add">
          <ac:chgData name="Alejandro Paolini Godoy" userId="c3a6e11a-e51d-46b0-a788-b09d2b3af6f8" providerId="ADAL" clId="{4D9D5444-7A09-4B43-AFD1-912A6FA830D4}" dt="2019-03-10T03:42:05.035" v="2821"/>
          <ac:spMkLst>
            <pc:docMk/>
            <pc:sldMk cId="80370939" sldId="299"/>
            <ac:spMk id="10" creationId="{19CDA309-C916-4EA9-8C80-8F075585A880}"/>
          </ac:spMkLst>
        </pc:spChg>
        <pc:cxnChg chg="mod">
          <ac:chgData name="Alejandro Paolini Godoy" userId="c3a6e11a-e51d-46b0-a788-b09d2b3af6f8" providerId="ADAL" clId="{4D9D5444-7A09-4B43-AFD1-912A6FA830D4}" dt="2019-03-10T03:37:38.540" v="2509" actId="1076"/>
          <ac:cxnSpMkLst>
            <pc:docMk/>
            <pc:sldMk cId="80370939" sldId="299"/>
            <ac:cxnSpMk id="21" creationId="{BF7CB34B-825B-4AEA-B582-3209B7B9A873}"/>
          </ac:cxnSpMkLst>
        </pc:cxnChg>
        <pc:cxnChg chg="mod">
          <ac:chgData name="Alejandro Paolini Godoy" userId="c3a6e11a-e51d-46b0-a788-b09d2b3af6f8" providerId="ADAL" clId="{4D9D5444-7A09-4B43-AFD1-912A6FA830D4}" dt="2019-03-10T03:37:32.074" v="2508" actId="14100"/>
          <ac:cxnSpMkLst>
            <pc:docMk/>
            <pc:sldMk cId="80370939" sldId="299"/>
            <ac:cxnSpMk id="29" creationId="{DDDB077F-5F3B-4291-AE58-B216BCFC4272}"/>
          </ac:cxnSpMkLst>
        </pc:cxnChg>
      </pc:sldChg>
      <pc:sldChg chg="addSp delSp modSp add">
        <pc:chgData name="Alejandro Paolini Godoy" userId="c3a6e11a-e51d-46b0-a788-b09d2b3af6f8" providerId="ADAL" clId="{4D9D5444-7A09-4B43-AFD1-912A6FA830D4}" dt="2019-03-10T03:43:14.651" v="2830" actId="2711"/>
        <pc:sldMkLst>
          <pc:docMk/>
          <pc:sldMk cId="3359762311" sldId="300"/>
        </pc:sldMkLst>
        <pc:spChg chg="mod">
          <ac:chgData name="Alejandro Paolini Godoy" userId="c3a6e11a-e51d-46b0-a788-b09d2b3af6f8" providerId="ADAL" clId="{4D9D5444-7A09-4B43-AFD1-912A6FA830D4}" dt="2019-03-10T03:43:14.651" v="2830" actId="2711"/>
          <ac:spMkLst>
            <pc:docMk/>
            <pc:sldMk cId="3359762311" sldId="300"/>
            <ac:spMk id="6" creationId="{4E8F1C41-D76B-4387-BAEE-130D91AA0781}"/>
          </ac:spMkLst>
        </pc:spChg>
        <pc:spChg chg="del">
          <ac:chgData name="Alejandro Paolini Godoy" userId="c3a6e11a-e51d-46b0-a788-b09d2b3af6f8" providerId="ADAL" clId="{4D9D5444-7A09-4B43-AFD1-912A6FA830D4}" dt="2019-03-10T03:41:01.074" v="2804" actId="478"/>
          <ac:spMkLst>
            <pc:docMk/>
            <pc:sldMk cId="3359762311" sldId="300"/>
            <ac:spMk id="7" creationId="{39B8ECA1-454E-4049-B614-0FCF2C559ABC}"/>
          </ac:spMkLst>
        </pc:spChg>
        <pc:spChg chg="add">
          <ac:chgData name="Alejandro Paolini Godoy" userId="c3a6e11a-e51d-46b0-a788-b09d2b3af6f8" providerId="ADAL" clId="{4D9D5444-7A09-4B43-AFD1-912A6FA830D4}" dt="2019-03-10T03:42:06.396" v="2822"/>
          <ac:spMkLst>
            <pc:docMk/>
            <pc:sldMk cId="3359762311" sldId="300"/>
            <ac:spMk id="11" creationId="{E9E95448-1DEC-4515-940D-AFF2F47F846B}"/>
          </ac:spMkLst>
        </pc:spChg>
        <pc:cxnChg chg="del mod">
          <ac:chgData name="Alejandro Paolini Godoy" userId="c3a6e11a-e51d-46b0-a788-b09d2b3af6f8" providerId="ADAL" clId="{4D9D5444-7A09-4B43-AFD1-912A6FA830D4}" dt="2019-03-10T03:41:02.008" v="2805" actId="478"/>
          <ac:cxnSpMkLst>
            <pc:docMk/>
            <pc:sldMk cId="3359762311" sldId="300"/>
            <ac:cxnSpMk id="21" creationId="{BF7CB34B-825B-4AEA-B582-3209B7B9A873}"/>
          </ac:cxnSpMkLst>
        </pc:cxnChg>
        <pc:cxnChg chg="mod">
          <ac:chgData name="Alejandro Paolini Godoy" userId="c3a6e11a-e51d-46b0-a788-b09d2b3af6f8" providerId="ADAL" clId="{4D9D5444-7A09-4B43-AFD1-912A6FA830D4}" dt="2019-03-10T03:43:14.651" v="2830" actId="2711"/>
          <ac:cxnSpMkLst>
            <pc:docMk/>
            <pc:sldMk cId="3359762311" sldId="300"/>
            <ac:cxnSpMk id="29" creationId="{DDDB077F-5F3B-4291-AE58-B216BCFC4272}"/>
          </ac:cxnSpMkLst>
        </pc:cxnChg>
      </pc:sldChg>
      <pc:sldChg chg="addSp delSp modSp add">
        <pc:chgData name="Alejandro Paolini Godoy" userId="c3a6e11a-e51d-46b0-a788-b09d2b3af6f8" providerId="ADAL" clId="{4D9D5444-7A09-4B43-AFD1-912A6FA830D4}" dt="2019-03-10T05:54:14.749" v="4425" actId="1076"/>
        <pc:sldMkLst>
          <pc:docMk/>
          <pc:sldMk cId="280216762" sldId="301"/>
        </pc:sldMkLst>
        <pc:spChg chg="mod">
          <ac:chgData name="Alejandro Paolini Godoy" userId="c3a6e11a-e51d-46b0-a788-b09d2b3af6f8" providerId="ADAL" clId="{4D9D5444-7A09-4B43-AFD1-912A6FA830D4}" dt="2019-03-10T05:34:06.528" v="4174" actId="20577"/>
          <ac:spMkLst>
            <pc:docMk/>
            <pc:sldMk cId="280216762" sldId="301"/>
            <ac:spMk id="2" creationId="{7D846A89-C8F8-473B-9D4C-E1676D20C44A}"/>
          </ac:spMkLst>
        </pc:spChg>
        <pc:spChg chg="mod">
          <ac:chgData name="Alejandro Paolini Godoy" userId="c3a6e11a-e51d-46b0-a788-b09d2b3af6f8" providerId="ADAL" clId="{4D9D5444-7A09-4B43-AFD1-912A6FA830D4}" dt="2019-03-10T04:54:06.544" v="2882" actId="20577"/>
          <ac:spMkLst>
            <pc:docMk/>
            <pc:sldMk cId="280216762" sldId="301"/>
            <ac:spMk id="3" creationId="{ED3D9EB4-F517-4DA6-B66F-41D50EAB249C}"/>
          </ac:spMkLst>
        </pc:spChg>
        <pc:spChg chg="add mod">
          <ac:chgData name="Alejandro Paolini Godoy" userId="c3a6e11a-e51d-46b0-a788-b09d2b3af6f8" providerId="ADAL" clId="{4D9D5444-7A09-4B43-AFD1-912A6FA830D4}" dt="2019-03-10T05:54:14.749" v="4425" actId="1076"/>
          <ac:spMkLst>
            <pc:docMk/>
            <pc:sldMk cId="280216762" sldId="301"/>
            <ac:spMk id="5" creationId="{54CCD10F-7C3B-45AB-AEBA-F65D19CC2C74}"/>
          </ac:spMkLst>
        </pc:spChg>
        <pc:spChg chg="add mod">
          <ac:chgData name="Alejandro Paolini Godoy" userId="c3a6e11a-e51d-46b0-a788-b09d2b3af6f8" providerId="ADAL" clId="{4D9D5444-7A09-4B43-AFD1-912A6FA830D4}" dt="2019-03-10T05:05:23.634" v="3439" actId="14100"/>
          <ac:spMkLst>
            <pc:docMk/>
            <pc:sldMk cId="280216762" sldId="301"/>
            <ac:spMk id="7" creationId="{32EFAEF8-D53C-4C1D-924D-3BF2A34511D9}"/>
          </ac:spMkLst>
        </pc:spChg>
        <pc:spChg chg="add mod">
          <ac:chgData name="Alejandro Paolini Godoy" userId="c3a6e11a-e51d-46b0-a788-b09d2b3af6f8" providerId="ADAL" clId="{4D9D5444-7A09-4B43-AFD1-912A6FA830D4}" dt="2019-03-10T05:05:15.254" v="3437" actId="14100"/>
          <ac:spMkLst>
            <pc:docMk/>
            <pc:sldMk cId="280216762" sldId="301"/>
            <ac:spMk id="10" creationId="{741F7CE8-985F-4BB3-B2A7-68E6116B19B8}"/>
          </ac:spMkLst>
        </pc:spChg>
        <pc:spChg chg="add mod">
          <ac:chgData name="Alejandro Paolini Godoy" userId="c3a6e11a-e51d-46b0-a788-b09d2b3af6f8" providerId="ADAL" clId="{4D9D5444-7A09-4B43-AFD1-912A6FA830D4}" dt="2019-03-10T05:05:47.360" v="3450" actId="1076"/>
          <ac:spMkLst>
            <pc:docMk/>
            <pc:sldMk cId="280216762" sldId="301"/>
            <ac:spMk id="11" creationId="{1C95EC95-54FA-4D91-8D88-9229BBD57766}"/>
          </ac:spMkLst>
        </pc:spChg>
        <pc:spChg chg="add mod">
          <ac:chgData name="Alejandro Paolini Godoy" userId="c3a6e11a-e51d-46b0-a788-b09d2b3af6f8" providerId="ADAL" clId="{4D9D5444-7A09-4B43-AFD1-912A6FA830D4}" dt="2019-03-10T05:44:57.296" v="4279"/>
          <ac:spMkLst>
            <pc:docMk/>
            <pc:sldMk cId="280216762" sldId="301"/>
            <ac:spMk id="12" creationId="{DB04079E-8F6E-491D-B650-A98CE053B8BC}"/>
          </ac:spMkLst>
        </pc:spChg>
        <pc:grpChg chg="add mod ord">
          <ac:chgData name="Alejandro Paolini Godoy" userId="c3a6e11a-e51d-46b0-a788-b09d2b3af6f8" providerId="ADAL" clId="{4D9D5444-7A09-4B43-AFD1-912A6FA830D4}" dt="2019-03-10T05:44:48.120" v="4278" actId="167"/>
          <ac:grpSpMkLst>
            <pc:docMk/>
            <pc:sldMk cId="280216762" sldId="301"/>
            <ac:grpSpMk id="14" creationId="{01B31749-1184-4471-B602-3B5AC5275B10}"/>
          </ac:grpSpMkLst>
        </pc:grpChg>
        <pc:picChg chg="add del mod">
          <ac:chgData name="Alejandro Paolini Godoy" userId="c3a6e11a-e51d-46b0-a788-b09d2b3af6f8" providerId="ADAL" clId="{4D9D5444-7A09-4B43-AFD1-912A6FA830D4}" dt="2019-03-10T05:00:16.763" v="3217" actId="478"/>
          <ac:picMkLst>
            <pc:docMk/>
            <pc:sldMk cId="280216762" sldId="301"/>
            <ac:picMk id="4" creationId="{5B517404-FFA7-4416-86F1-1BD0BD10A7BC}"/>
          </ac:picMkLst>
        </pc:picChg>
        <pc:picChg chg="add mod ord">
          <ac:chgData name="Alejandro Paolini Godoy" userId="c3a6e11a-e51d-46b0-a788-b09d2b3af6f8" providerId="ADAL" clId="{4D9D5444-7A09-4B43-AFD1-912A6FA830D4}" dt="2019-03-10T05:44:35.740" v="4277" actId="164"/>
          <ac:picMkLst>
            <pc:docMk/>
            <pc:sldMk cId="280216762" sldId="301"/>
            <ac:picMk id="6" creationId="{67439A61-ADDE-4B52-B85B-B771C619412B}"/>
          </ac:picMkLst>
        </pc:picChg>
        <pc:picChg chg="add mod ord modCrop">
          <ac:chgData name="Alejandro Paolini Godoy" userId="c3a6e11a-e51d-46b0-a788-b09d2b3af6f8" providerId="ADAL" clId="{4D9D5444-7A09-4B43-AFD1-912A6FA830D4}" dt="2019-03-10T05:44:35.740" v="4277" actId="164"/>
          <ac:picMkLst>
            <pc:docMk/>
            <pc:sldMk cId="280216762" sldId="301"/>
            <ac:picMk id="13" creationId="{B8F2AAAF-1F7E-4C3C-AA17-C97932F11248}"/>
          </ac:picMkLst>
        </pc:picChg>
        <pc:cxnChg chg="add del mod">
          <ac:chgData name="Alejandro Paolini Godoy" userId="c3a6e11a-e51d-46b0-a788-b09d2b3af6f8" providerId="ADAL" clId="{4D9D5444-7A09-4B43-AFD1-912A6FA830D4}" dt="2019-03-10T05:04:35.430" v="3430" actId="478"/>
          <ac:cxnSpMkLst>
            <pc:docMk/>
            <pc:sldMk cId="280216762" sldId="301"/>
            <ac:cxnSpMk id="9" creationId="{EE4DD4A3-E8CD-4844-ADC8-FD1FF772332B}"/>
          </ac:cxnSpMkLst>
        </pc:cxnChg>
      </pc:sldChg>
      <pc:sldChg chg="addSp delSp modSp add">
        <pc:chgData name="Alejandro Paolini Godoy" userId="c3a6e11a-e51d-46b0-a788-b09d2b3af6f8" providerId="ADAL" clId="{4D9D5444-7A09-4B43-AFD1-912A6FA830D4}" dt="2019-03-10T05:35:01.583" v="4206" actId="1036"/>
        <pc:sldMkLst>
          <pc:docMk/>
          <pc:sldMk cId="2264046596" sldId="302"/>
        </pc:sldMkLst>
        <pc:spChg chg="mod">
          <ac:chgData name="Alejandro Paolini Godoy" userId="c3a6e11a-e51d-46b0-a788-b09d2b3af6f8" providerId="ADAL" clId="{4D9D5444-7A09-4B43-AFD1-912A6FA830D4}" dt="2019-03-10T05:11:18.590" v="3495" actId="20577"/>
          <ac:spMkLst>
            <pc:docMk/>
            <pc:sldMk cId="2264046596" sldId="302"/>
            <ac:spMk id="2" creationId="{356E761F-351F-451C-8EB9-D6C71FE34DE1}"/>
          </ac:spMkLst>
        </pc:spChg>
        <pc:spChg chg="mod">
          <ac:chgData name="Alejandro Paolini Godoy" userId="c3a6e11a-e51d-46b0-a788-b09d2b3af6f8" providerId="ADAL" clId="{4D9D5444-7A09-4B43-AFD1-912A6FA830D4}" dt="2019-03-10T05:34:44.191" v="4175" actId="20577"/>
          <ac:spMkLst>
            <pc:docMk/>
            <pc:sldMk cId="2264046596" sldId="302"/>
            <ac:spMk id="3" creationId="{257A62BF-7802-4C3A-B30D-BE79857B3258}"/>
          </ac:spMkLst>
        </pc:spChg>
        <pc:spChg chg="add mod">
          <ac:chgData name="Alejandro Paolini Godoy" userId="c3a6e11a-e51d-46b0-a788-b09d2b3af6f8" providerId="ADAL" clId="{4D9D5444-7A09-4B43-AFD1-912A6FA830D4}" dt="2019-03-10T05:35:01.583" v="4206" actId="1036"/>
          <ac:spMkLst>
            <pc:docMk/>
            <pc:sldMk cId="2264046596" sldId="302"/>
            <ac:spMk id="7" creationId="{2E74D4E9-8BA9-406D-85E9-F44AC98C9A29}"/>
          </ac:spMkLst>
        </pc:spChg>
        <pc:spChg chg="add del mod">
          <ac:chgData name="Alejandro Paolini Godoy" userId="c3a6e11a-e51d-46b0-a788-b09d2b3af6f8" providerId="ADAL" clId="{4D9D5444-7A09-4B43-AFD1-912A6FA830D4}" dt="2019-03-10T05:21:55.909" v="3835" actId="478"/>
          <ac:spMkLst>
            <pc:docMk/>
            <pc:sldMk cId="2264046596" sldId="302"/>
            <ac:spMk id="8" creationId="{0D05F345-856E-4559-A319-F728CAA98F7D}"/>
          </ac:spMkLst>
        </pc:spChg>
        <pc:picChg chg="add mod">
          <ac:chgData name="Alejandro Paolini Godoy" userId="c3a6e11a-e51d-46b0-a788-b09d2b3af6f8" providerId="ADAL" clId="{4D9D5444-7A09-4B43-AFD1-912A6FA830D4}" dt="2019-03-10T05:35:01.583" v="4206" actId="1036"/>
          <ac:picMkLst>
            <pc:docMk/>
            <pc:sldMk cId="2264046596" sldId="302"/>
            <ac:picMk id="4" creationId="{A5933E83-4EDC-44B3-8AAF-887CBF6C7CF1}"/>
          </ac:picMkLst>
        </pc:picChg>
        <pc:picChg chg="add mod modCrop">
          <ac:chgData name="Alejandro Paolini Godoy" userId="c3a6e11a-e51d-46b0-a788-b09d2b3af6f8" providerId="ADAL" clId="{4D9D5444-7A09-4B43-AFD1-912A6FA830D4}" dt="2019-03-10T05:35:01.583" v="4206" actId="1036"/>
          <ac:picMkLst>
            <pc:docMk/>
            <pc:sldMk cId="2264046596" sldId="302"/>
            <ac:picMk id="6" creationId="{80FA788A-C0D7-4C3D-9BBA-A02118B237BD}"/>
          </ac:picMkLst>
        </pc:picChg>
      </pc:sldChg>
      <pc:sldChg chg="addSp delSp modSp add">
        <pc:chgData name="Alejandro Paolini Godoy" userId="c3a6e11a-e51d-46b0-a788-b09d2b3af6f8" providerId="ADAL" clId="{4D9D5444-7A09-4B43-AFD1-912A6FA830D4}" dt="2019-03-10T05:36:01.494" v="4254" actId="1037"/>
        <pc:sldMkLst>
          <pc:docMk/>
          <pc:sldMk cId="2684119213" sldId="303"/>
        </pc:sldMkLst>
        <pc:spChg chg="mod ord">
          <ac:chgData name="Alejandro Paolini Godoy" userId="c3a6e11a-e51d-46b0-a788-b09d2b3af6f8" providerId="ADAL" clId="{4D9D5444-7A09-4B43-AFD1-912A6FA830D4}" dt="2019-03-10T05:35:29.945" v="4208" actId="167"/>
          <ac:spMkLst>
            <pc:docMk/>
            <pc:sldMk cId="2684119213" sldId="303"/>
            <ac:spMk id="3" creationId="{257A62BF-7802-4C3A-B30D-BE79857B3258}"/>
          </ac:spMkLst>
        </pc:spChg>
        <pc:spChg chg="mod">
          <ac:chgData name="Alejandro Paolini Godoy" userId="c3a6e11a-e51d-46b0-a788-b09d2b3af6f8" providerId="ADAL" clId="{4D9D5444-7A09-4B43-AFD1-912A6FA830D4}" dt="2019-03-10T05:36:01.494" v="4254" actId="1037"/>
          <ac:spMkLst>
            <pc:docMk/>
            <pc:sldMk cId="2684119213" sldId="303"/>
            <ac:spMk id="7" creationId="{2E74D4E9-8BA9-406D-85E9-F44AC98C9A29}"/>
          </ac:spMkLst>
        </pc:spChg>
        <pc:picChg chg="del">
          <ac:chgData name="Alejandro Paolini Godoy" userId="c3a6e11a-e51d-46b0-a788-b09d2b3af6f8" providerId="ADAL" clId="{4D9D5444-7A09-4B43-AFD1-912A6FA830D4}" dt="2019-03-10T05:24:36.936" v="3876" actId="478"/>
          <ac:picMkLst>
            <pc:docMk/>
            <pc:sldMk cId="2684119213" sldId="303"/>
            <ac:picMk id="4" creationId="{A5933E83-4EDC-44B3-8AAF-887CBF6C7CF1}"/>
          </ac:picMkLst>
        </pc:picChg>
        <pc:picChg chg="add mod ord">
          <ac:chgData name="Alejandro Paolini Godoy" userId="c3a6e11a-e51d-46b0-a788-b09d2b3af6f8" providerId="ADAL" clId="{4D9D5444-7A09-4B43-AFD1-912A6FA830D4}" dt="2019-03-10T05:36:01.494" v="4254" actId="1037"/>
          <ac:picMkLst>
            <pc:docMk/>
            <pc:sldMk cId="2684119213" sldId="303"/>
            <ac:picMk id="5" creationId="{263E9CD5-17D2-498F-AE6E-162F8DC5A428}"/>
          </ac:picMkLst>
        </pc:picChg>
        <pc:picChg chg="mod modCrop">
          <ac:chgData name="Alejandro Paolini Godoy" userId="c3a6e11a-e51d-46b0-a788-b09d2b3af6f8" providerId="ADAL" clId="{4D9D5444-7A09-4B43-AFD1-912A6FA830D4}" dt="2019-03-10T05:36:01.494" v="4254" actId="1037"/>
          <ac:picMkLst>
            <pc:docMk/>
            <pc:sldMk cId="2684119213" sldId="303"/>
            <ac:picMk id="6" creationId="{80FA788A-C0D7-4C3D-9BBA-A02118B237BD}"/>
          </ac:picMkLst>
        </pc:picChg>
      </pc:sldChg>
      <pc:sldChg chg="addSp modSp add ord">
        <pc:chgData name="Alejandro Paolini Godoy" userId="c3a6e11a-e51d-46b0-a788-b09d2b3af6f8" providerId="ADAL" clId="{4D9D5444-7A09-4B43-AFD1-912A6FA830D4}" dt="2019-03-10T05:54:42.481" v="4426" actId="20577"/>
        <pc:sldMkLst>
          <pc:docMk/>
          <pc:sldMk cId="994216220" sldId="304"/>
        </pc:sldMkLst>
        <pc:spChg chg="mod">
          <ac:chgData name="Alejandro Paolini Godoy" userId="c3a6e11a-e51d-46b0-a788-b09d2b3af6f8" providerId="ADAL" clId="{4D9D5444-7A09-4B43-AFD1-912A6FA830D4}" dt="2019-03-10T05:27:04.527" v="4006" actId="20577"/>
          <ac:spMkLst>
            <pc:docMk/>
            <pc:sldMk cId="994216220" sldId="304"/>
            <ac:spMk id="2" creationId="{051C1AF5-1F35-4C62-A73D-152D8FBE4FA1}"/>
          </ac:spMkLst>
        </pc:spChg>
        <pc:spChg chg="mod">
          <ac:chgData name="Alejandro Paolini Godoy" userId="c3a6e11a-e51d-46b0-a788-b09d2b3af6f8" providerId="ADAL" clId="{4D9D5444-7A09-4B43-AFD1-912A6FA830D4}" dt="2019-03-10T05:54:42.481" v="4426" actId="20577"/>
          <ac:spMkLst>
            <pc:docMk/>
            <pc:sldMk cId="994216220" sldId="304"/>
            <ac:spMk id="3" creationId="{B029BC06-F91E-4E3D-A5DA-5421B78F8F76}"/>
          </ac:spMkLst>
        </pc:spChg>
        <pc:picChg chg="add mod">
          <ac:chgData name="Alejandro Paolini Godoy" userId="c3a6e11a-e51d-46b0-a788-b09d2b3af6f8" providerId="ADAL" clId="{4D9D5444-7A09-4B43-AFD1-912A6FA830D4}" dt="2019-03-10T05:39:51.818" v="4258" actId="1076"/>
          <ac:picMkLst>
            <pc:docMk/>
            <pc:sldMk cId="994216220" sldId="304"/>
            <ac:picMk id="4" creationId="{967FE98D-B53B-4129-9AA7-B0F3460AFD3D}"/>
          </ac:picMkLst>
        </pc:picChg>
      </pc:sldChg>
      <pc:sldChg chg="modSp add">
        <pc:chgData name="Alejandro Paolini Godoy" userId="c3a6e11a-e51d-46b0-a788-b09d2b3af6f8" providerId="ADAL" clId="{4D9D5444-7A09-4B43-AFD1-912A6FA830D4}" dt="2019-03-10T05:56:57.891" v="4431" actId="20577"/>
        <pc:sldMkLst>
          <pc:docMk/>
          <pc:sldMk cId="3468567752" sldId="305"/>
        </pc:sldMkLst>
        <pc:spChg chg="mod">
          <ac:chgData name="Alejandro Paolini Godoy" userId="c3a6e11a-e51d-46b0-a788-b09d2b3af6f8" providerId="ADAL" clId="{4D9D5444-7A09-4B43-AFD1-912A6FA830D4}" dt="2019-03-10T05:56:57.891" v="4431" actId="20577"/>
          <ac:spMkLst>
            <pc:docMk/>
            <pc:sldMk cId="3468567752" sldId="305"/>
            <ac:spMk id="2" creationId="{CC4345EF-F3D5-419B-8ED1-6AC30970C5FB}"/>
          </ac:spMkLst>
        </pc:spChg>
        <pc:spChg chg="mod">
          <ac:chgData name="Alejandro Paolini Godoy" userId="c3a6e11a-e51d-46b0-a788-b09d2b3af6f8" providerId="ADAL" clId="{4D9D5444-7A09-4B43-AFD1-912A6FA830D4}" dt="2019-03-10T05:55:28.438" v="4428" actId="6549"/>
          <ac:spMkLst>
            <pc:docMk/>
            <pc:sldMk cId="3468567752" sldId="305"/>
            <ac:spMk id="3" creationId="{94A38FE6-440C-4583-A351-7751F646A05A}"/>
          </ac:spMkLst>
        </pc:spChg>
      </pc:sldChg>
      <pc:sldChg chg="modSp add">
        <pc:chgData name="Alejandro Paolini Godoy" userId="c3a6e11a-e51d-46b0-a788-b09d2b3af6f8" providerId="ADAL" clId="{4D9D5444-7A09-4B43-AFD1-912A6FA830D4}" dt="2019-03-10T06:14:24.078" v="5003" actId="20577"/>
        <pc:sldMkLst>
          <pc:docMk/>
          <pc:sldMk cId="3984636059" sldId="306"/>
        </pc:sldMkLst>
        <pc:spChg chg="mod">
          <ac:chgData name="Alejandro Paolini Godoy" userId="c3a6e11a-e51d-46b0-a788-b09d2b3af6f8" providerId="ADAL" clId="{4D9D5444-7A09-4B43-AFD1-912A6FA830D4}" dt="2019-03-10T05:57:08.659" v="4443" actId="20577"/>
          <ac:spMkLst>
            <pc:docMk/>
            <pc:sldMk cId="3984636059" sldId="306"/>
            <ac:spMk id="2" creationId="{CC4345EF-F3D5-419B-8ED1-6AC30970C5FB}"/>
          </ac:spMkLst>
        </pc:spChg>
        <pc:spChg chg="mod">
          <ac:chgData name="Alejandro Paolini Godoy" userId="c3a6e11a-e51d-46b0-a788-b09d2b3af6f8" providerId="ADAL" clId="{4D9D5444-7A09-4B43-AFD1-912A6FA830D4}" dt="2019-03-10T06:14:24.078" v="5003" actId="20577"/>
          <ac:spMkLst>
            <pc:docMk/>
            <pc:sldMk cId="3984636059" sldId="306"/>
            <ac:spMk id="3" creationId="{94A38FE6-440C-4583-A351-7751F646A05A}"/>
          </ac:spMkLst>
        </pc:spChg>
      </pc:sldChg>
      <pc:sldChg chg="addSp delSp modSp add modNotesTx">
        <pc:chgData name="Alejandro Paolini Godoy" userId="c3a6e11a-e51d-46b0-a788-b09d2b3af6f8" providerId="ADAL" clId="{4D9D5444-7A09-4B43-AFD1-912A6FA830D4}" dt="2019-03-10T06:07:01.222" v="4879" actId="27636"/>
        <pc:sldMkLst>
          <pc:docMk/>
          <pc:sldMk cId="2664333808" sldId="307"/>
        </pc:sldMkLst>
        <pc:spChg chg="mod">
          <ac:chgData name="Alejandro Paolini Godoy" userId="c3a6e11a-e51d-46b0-a788-b09d2b3af6f8" providerId="ADAL" clId="{4D9D5444-7A09-4B43-AFD1-912A6FA830D4}" dt="2019-03-10T05:57:23.658" v="4456" actId="20577"/>
          <ac:spMkLst>
            <pc:docMk/>
            <pc:sldMk cId="2664333808" sldId="307"/>
            <ac:spMk id="2" creationId="{CC4345EF-F3D5-419B-8ED1-6AC30970C5FB}"/>
          </ac:spMkLst>
        </pc:spChg>
        <pc:spChg chg="mod">
          <ac:chgData name="Alejandro Paolini Godoy" userId="c3a6e11a-e51d-46b0-a788-b09d2b3af6f8" providerId="ADAL" clId="{4D9D5444-7A09-4B43-AFD1-912A6FA830D4}" dt="2019-03-10T06:07:01.222" v="4879" actId="27636"/>
          <ac:spMkLst>
            <pc:docMk/>
            <pc:sldMk cId="2664333808" sldId="307"/>
            <ac:spMk id="3" creationId="{94A38FE6-440C-4583-A351-7751F646A05A}"/>
          </ac:spMkLst>
        </pc:spChg>
        <pc:spChg chg="mod">
          <ac:chgData name="Alejandro Paolini Godoy" userId="c3a6e11a-e51d-46b0-a788-b09d2b3af6f8" providerId="ADAL" clId="{4D9D5444-7A09-4B43-AFD1-912A6FA830D4}" dt="2019-03-10T06:06:30.359" v="4869" actId="1076"/>
          <ac:spMkLst>
            <pc:docMk/>
            <pc:sldMk cId="2664333808" sldId="307"/>
            <ac:spMk id="4" creationId="{98052A02-85FE-4CF2-87BB-237F1CD55D13}"/>
          </ac:spMkLst>
        </pc:spChg>
        <pc:spChg chg="add del mod">
          <ac:chgData name="Alejandro Paolini Godoy" userId="c3a6e11a-e51d-46b0-a788-b09d2b3af6f8" providerId="ADAL" clId="{4D9D5444-7A09-4B43-AFD1-912A6FA830D4}" dt="2019-03-10T06:01:39.609" v="4539" actId="478"/>
          <ac:spMkLst>
            <pc:docMk/>
            <pc:sldMk cId="2664333808" sldId="307"/>
            <ac:spMk id="5" creationId="{B4BF22A7-C88B-4C5A-AE46-326E12E48A68}"/>
          </ac:spMkLst>
        </pc:spChg>
      </pc:sldChg>
      <pc:sldChg chg="addSp modSp add">
        <pc:chgData name="Alejandro Paolini Godoy" userId="c3a6e11a-e51d-46b0-a788-b09d2b3af6f8" providerId="ADAL" clId="{4D9D5444-7A09-4B43-AFD1-912A6FA830D4}" dt="2019-03-10T06:10:21.176" v="4975" actId="1076"/>
        <pc:sldMkLst>
          <pc:docMk/>
          <pc:sldMk cId="2860268942" sldId="308"/>
        </pc:sldMkLst>
        <pc:spChg chg="mod">
          <ac:chgData name="Alejandro Paolini Godoy" userId="c3a6e11a-e51d-46b0-a788-b09d2b3af6f8" providerId="ADAL" clId="{4D9D5444-7A09-4B43-AFD1-912A6FA830D4}" dt="2019-03-10T06:00:15.151" v="4537" actId="20577"/>
          <ac:spMkLst>
            <pc:docMk/>
            <pc:sldMk cId="2860268942" sldId="308"/>
            <ac:spMk id="2" creationId="{CC4345EF-F3D5-419B-8ED1-6AC30970C5FB}"/>
          </ac:spMkLst>
        </pc:spChg>
        <pc:spChg chg="mod">
          <ac:chgData name="Alejandro Paolini Godoy" userId="c3a6e11a-e51d-46b0-a788-b09d2b3af6f8" providerId="ADAL" clId="{4D9D5444-7A09-4B43-AFD1-912A6FA830D4}" dt="2019-03-10T06:09:55.988" v="4971" actId="6549"/>
          <ac:spMkLst>
            <pc:docMk/>
            <pc:sldMk cId="2860268942" sldId="308"/>
            <ac:spMk id="3" creationId="{94A38FE6-440C-4583-A351-7751F646A05A}"/>
          </ac:spMkLst>
        </pc:spChg>
        <pc:spChg chg="mod">
          <ac:chgData name="Alejandro Paolini Godoy" userId="c3a6e11a-e51d-46b0-a788-b09d2b3af6f8" providerId="ADAL" clId="{4D9D5444-7A09-4B43-AFD1-912A6FA830D4}" dt="2019-03-10T06:08:37.807" v="4949" actId="1076"/>
          <ac:spMkLst>
            <pc:docMk/>
            <pc:sldMk cId="2860268942" sldId="308"/>
            <ac:spMk id="4" creationId="{98052A02-85FE-4CF2-87BB-237F1CD55D13}"/>
          </ac:spMkLst>
        </pc:spChg>
        <pc:spChg chg="mod">
          <ac:chgData name="Alejandro Paolini Godoy" userId="c3a6e11a-e51d-46b0-a788-b09d2b3af6f8" providerId="ADAL" clId="{4D9D5444-7A09-4B43-AFD1-912A6FA830D4}" dt="2019-03-10T06:10:19.094" v="4974" actId="1076"/>
          <ac:spMkLst>
            <pc:docMk/>
            <pc:sldMk cId="2860268942" sldId="308"/>
            <ac:spMk id="5" creationId="{B4BF22A7-C88B-4C5A-AE46-326E12E48A68}"/>
          </ac:spMkLst>
        </pc:spChg>
        <pc:spChg chg="add mod">
          <ac:chgData name="Alejandro Paolini Godoy" userId="c3a6e11a-e51d-46b0-a788-b09d2b3af6f8" providerId="ADAL" clId="{4D9D5444-7A09-4B43-AFD1-912A6FA830D4}" dt="2019-03-10T06:10:21.176" v="4975" actId="1076"/>
          <ac:spMkLst>
            <pc:docMk/>
            <pc:sldMk cId="2860268942" sldId="308"/>
            <ac:spMk id="6" creationId="{B1FFA1EE-B7E7-4A3B-8D4C-73E663898780}"/>
          </ac:spMkLst>
        </pc:spChg>
      </pc:sldChg>
      <pc:sldChg chg="add">
        <pc:chgData name="Alejandro Paolini Godoy" userId="c3a6e11a-e51d-46b0-a788-b09d2b3af6f8" providerId="ADAL" clId="{4D9D5444-7A09-4B43-AFD1-912A6FA830D4}" dt="2019-03-11T00:43:40.721" v="5021"/>
        <pc:sldMkLst>
          <pc:docMk/>
          <pc:sldMk cId="1237610355" sldId="309"/>
        </pc:sldMkLst>
      </pc:sldChg>
      <pc:sldChg chg="add del">
        <pc:chgData name="Alejandro Paolini Godoy" userId="c3a6e11a-e51d-46b0-a788-b09d2b3af6f8" providerId="ADAL" clId="{4D9D5444-7A09-4B43-AFD1-912A6FA830D4}" dt="2019-03-11T00:43:33.080" v="5020" actId="2696"/>
        <pc:sldMkLst>
          <pc:docMk/>
          <pc:sldMk cId="2167484165" sldId="309"/>
        </pc:sldMkLst>
      </pc:sldChg>
      <pc:sldChg chg="add del">
        <pc:chgData name="Alejandro Paolini Godoy" userId="c3a6e11a-e51d-46b0-a788-b09d2b3af6f8" providerId="ADAL" clId="{4D9D5444-7A09-4B43-AFD1-912A6FA830D4}" dt="2019-03-10T06:15:24.997" v="5005" actId="2696"/>
        <pc:sldMkLst>
          <pc:docMk/>
          <pc:sldMk cId="3645427697" sldId="309"/>
        </pc:sldMkLst>
      </pc:sldChg>
      <pc:sldChg chg="addSp modSp add">
        <pc:chgData name="Alejandro Paolini Godoy" userId="c3a6e11a-e51d-46b0-a788-b09d2b3af6f8" providerId="ADAL" clId="{4D9D5444-7A09-4B43-AFD1-912A6FA830D4}" dt="2019-03-11T03:50:06.401" v="5429" actId="20577"/>
        <pc:sldMkLst>
          <pc:docMk/>
          <pc:sldMk cId="4122120195" sldId="310"/>
        </pc:sldMkLst>
        <pc:spChg chg="mod">
          <ac:chgData name="Alejandro Paolini Godoy" userId="c3a6e11a-e51d-46b0-a788-b09d2b3af6f8" providerId="ADAL" clId="{4D9D5444-7A09-4B43-AFD1-912A6FA830D4}" dt="2019-03-11T03:50:06.401" v="5429" actId="20577"/>
          <ac:spMkLst>
            <pc:docMk/>
            <pc:sldMk cId="4122120195" sldId="310"/>
            <ac:spMk id="3" creationId="{62FBBEA1-4AE0-47A4-B9AE-A244F64CCA19}"/>
          </ac:spMkLst>
        </pc:spChg>
        <pc:picChg chg="add mod modCrop">
          <ac:chgData name="Alejandro Paolini Godoy" userId="c3a6e11a-e51d-46b0-a788-b09d2b3af6f8" providerId="ADAL" clId="{4D9D5444-7A09-4B43-AFD1-912A6FA830D4}" dt="2019-03-11T03:49:10.219" v="5417" actId="1076"/>
          <ac:picMkLst>
            <pc:docMk/>
            <pc:sldMk cId="4122120195" sldId="310"/>
            <ac:picMk id="4" creationId="{864F5541-3A40-417A-B51A-754DDA97AE1E}"/>
          </ac:picMkLst>
        </pc:picChg>
        <pc:picChg chg="add mod">
          <ac:chgData name="Alejandro Paolini Godoy" userId="c3a6e11a-e51d-46b0-a788-b09d2b3af6f8" providerId="ADAL" clId="{4D9D5444-7A09-4B43-AFD1-912A6FA830D4}" dt="2019-03-11T03:48:16.083" v="5407" actId="1076"/>
          <ac:picMkLst>
            <pc:docMk/>
            <pc:sldMk cId="4122120195" sldId="310"/>
            <ac:picMk id="5" creationId="{CD2FE8FD-2E4E-408E-B51B-4611044A6C1B}"/>
          </ac:picMkLst>
        </pc:picChg>
        <pc:picChg chg="add mod modCrop">
          <ac:chgData name="Alejandro Paolini Godoy" userId="c3a6e11a-e51d-46b0-a788-b09d2b3af6f8" providerId="ADAL" clId="{4D9D5444-7A09-4B43-AFD1-912A6FA830D4}" dt="2019-03-11T03:49:58.773" v="5428" actId="1076"/>
          <ac:picMkLst>
            <pc:docMk/>
            <pc:sldMk cId="4122120195" sldId="310"/>
            <ac:picMk id="6" creationId="{A768C0FB-38EF-42A3-91FB-3F65774A90B1}"/>
          </ac:picMkLst>
        </pc:picChg>
        <pc:picChg chg="add mod modCrop">
          <ac:chgData name="Alejandro Paolini Godoy" userId="c3a6e11a-e51d-46b0-a788-b09d2b3af6f8" providerId="ADAL" clId="{4D9D5444-7A09-4B43-AFD1-912A6FA830D4}" dt="2019-03-11T03:49:55.397" v="5427" actId="1076"/>
          <ac:picMkLst>
            <pc:docMk/>
            <pc:sldMk cId="4122120195" sldId="310"/>
            <ac:picMk id="7" creationId="{2F1B012E-FA88-42CD-B3C0-515950F84756}"/>
          </ac:picMkLst>
        </pc:picChg>
      </pc:sldChg>
      <pc:sldChg chg="delSp modSp add">
        <pc:chgData name="Alejandro Paolini Godoy" userId="c3a6e11a-e51d-46b0-a788-b09d2b3af6f8" providerId="ADAL" clId="{4D9D5444-7A09-4B43-AFD1-912A6FA830D4}" dt="2019-03-11T03:55:52.852" v="5779" actId="20577"/>
        <pc:sldMkLst>
          <pc:docMk/>
          <pc:sldMk cId="3811917492" sldId="311"/>
        </pc:sldMkLst>
        <pc:spChg chg="mod">
          <ac:chgData name="Alejandro Paolini Godoy" userId="c3a6e11a-e51d-46b0-a788-b09d2b3af6f8" providerId="ADAL" clId="{4D9D5444-7A09-4B43-AFD1-912A6FA830D4}" dt="2019-03-11T03:55:52.852" v="5779" actId="20577"/>
          <ac:spMkLst>
            <pc:docMk/>
            <pc:sldMk cId="3811917492" sldId="311"/>
            <ac:spMk id="3" creationId="{62FBBEA1-4AE0-47A4-B9AE-A244F64CCA19}"/>
          </ac:spMkLst>
        </pc:spChg>
        <pc:picChg chg="del">
          <ac:chgData name="Alejandro Paolini Godoy" userId="c3a6e11a-e51d-46b0-a788-b09d2b3af6f8" providerId="ADAL" clId="{4D9D5444-7A09-4B43-AFD1-912A6FA830D4}" dt="2019-03-11T03:51:02.337" v="5432" actId="478"/>
          <ac:picMkLst>
            <pc:docMk/>
            <pc:sldMk cId="3811917492" sldId="311"/>
            <ac:picMk id="4" creationId="{864F5541-3A40-417A-B51A-754DDA97AE1E}"/>
          </ac:picMkLst>
        </pc:picChg>
        <pc:picChg chg="del">
          <ac:chgData name="Alejandro Paolini Godoy" userId="c3a6e11a-e51d-46b0-a788-b09d2b3af6f8" providerId="ADAL" clId="{4D9D5444-7A09-4B43-AFD1-912A6FA830D4}" dt="2019-03-11T03:51:28.639" v="5451" actId="478"/>
          <ac:picMkLst>
            <pc:docMk/>
            <pc:sldMk cId="3811917492" sldId="311"/>
            <ac:picMk id="5" creationId="{CD2FE8FD-2E4E-408E-B51B-4611044A6C1B}"/>
          </ac:picMkLst>
        </pc:picChg>
        <pc:picChg chg="mod">
          <ac:chgData name="Alejandro Paolini Godoy" userId="c3a6e11a-e51d-46b0-a788-b09d2b3af6f8" providerId="ADAL" clId="{4D9D5444-7A09-4B43-AFD1-912A6FA830D4}" dt="2019-03-11T03:55:19.710" v="5776" actId="1076"/>
          <ac:picMkLst>
            <pc:docMk/>
            <pc:sldMk cId="3811917492" sldId="311"/>
            <ac:picMk id="6" creationId="{A768C0FB-38EF-42A3-91FB-3F65774A90B1}"/>
          </ac:picMkLst>
        </pc:picChg>
        <pc:picChg chg="mod">
          <ac:chgData name="Alejandro Paolini Godoy" userId="c3a6e11a-e51d-46b0-a788-b09d2b3af6f8" providerId="ADAL" clId="{4D9D5444-7A09-4B43-AFD1-912A6FA830D4}" dt="2019-03-11T03:52:46.013" v="5548" actId="1076"/>
          <ac:picMkLst>
            <pc:docMk/>
            <pc:sldMk cId="3811917492" sldId="311"/>
            <ac:picMk id="7" creationId="{2F1B012E-FA88-42CD-B3C0-515950F8475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0FB9F-1947-4EBB-8E8D-AA6965F9387C}" type="datetimeFigureOut">
              <a:rPr lang="es-CL" smtClean="0"/>
              <a:t>17-03-2019</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53025-3153-483B-B8F7-CABCBC5F2DC9}" type="slidenum">
              <a:rPr lang="es-CL" smtClean="0"/>
              <a:t>‹Nº›</a:t>
            </a:fld>
            <a:endParaRPr lang="es-CL"/>
          </a:p>
        </p:txBody>
      </p:sp>
    </p:spTree>
    <p:extLst>
      <p:ext uri="{BB962C8B-B14F-4D97-AF65-F5344CB8AC3E}">
        <p14:creationId xmlns:p14="http://schemas.microsoft.com/office/powerpoint/2010/main" val="3373888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7B3FB-23F3-4E30-B1FE-7C3D2B28F013}"/>
              </a:ext>
            </a:extLst>
          </p:cNvPr>
          <p:cNvSpPr>
            <a:spLocks noGrp="1"/>
          </p:cNvSpPr>
          <p:nvPr>
            <p:ph type="ctrTitle" hasCustomPrompt="1"/>
          </p:nvPr>
        </p:nvSpPr>
        <p:spPr>
          <a:xfrm>
            <a:off x="1524000" y="1122363"/>
            <a:ext cx="9144000" cy="2387600"/>
          </a:xfrm>
          <a:solidFill>
            <a:schemeClr val="accent1"/>
          </a:solidFill>
        </p:spPr>
        <p:txBody>
          <a:bodyPr anchor="ctr"/>
          <a:lstStyle>
            <a:lvl1pPr algn="ctr">
              <a:defRPr sz="6000" b="1">
                <a:solidFill>
                  <a:schemeClr val="bg1"/>
                </a:solidFill>
              </a:defRPr>
            </a:lvl1pPr>
          </a:lstStyle>
          <a:p>
            <a:r>
              <a:rPr lang="en-US" dirty="0"/>
              <a:t>CLICK TO EDIT MASTER TITLE STYLE</a:t>
            </a:r>
            <a:endParaRPr lang="es-CL" dirty="0"/>
          </a:p>
        </p:txBody>
      </p:sp>
      <p:sp>
        <p:nvSpPr>
          <p:cNvPr id="3" name="Subtitle 2">
            <a:extLst>
              <a:ext uri="{FF2B5EF4-FFF2-40B4-BE49-F238E27FC236}">
                <a16:creationId xmlns:a16="http://schemas.microsoft.com/office/drawing/2014/main" id="{1DAD87BF-1739-4BB3-B253-CB6819FD1C8C}"/>
              </a:ext>
            </a:extLst>
          </p:cNvPr>
          <p:cNvSpPr>
            <a:spLocks noGrp="1"/>
          </p:cNvSpPr>
          <p:nvPr>
            <p:ph type="subTitle" idx="1"/>
          </p:nvPr>
        </p:nvSpPr>
        <p:spPr>
          <a:xfrm>
            <a:off x="1524000" y="3602038"/>
            <a:ext cx="9144000" cy="1655762"/>
          </a:xfrm>
        </p:spPr>
        <p:txBody>
          <a:bodyPr anchor="ctr">
            <a:normAutofit/>
          </a:bodyPr>
          <a:lstStyle>
            <a:lvl1pPr marL="0" indent="0" algn="ctr">
              <a:buNone/>
              <a:defRPr sz="3000" b="1">
                <a:solidFill>
                  <a:schemeClr val="bg1">
                    <a:lumMod val="6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s-CL" dirty="0"/>
          </a:p>
        </p:txBody>
      </p:sp>
      <p:sp>
        <p:nvSpPr>
          <p:cNvPr id="4" name="Date Placeholder 3">
            <a:extLst>
              <a:ext uri="{FF2B5EF4-FFF2-40B4-BE49-F238E27FC236}">
                <a16:creationId xmlns:a16="http://schemas.microsoft.com/office/drawing/2014/main" id="{59BD230F-06B8-4644-BD87-AB645E26ABA1}"/>
              </a:ext>
            </a:extLst>
          </p:cNvPr>
          <p:cNvSpPr>
            <a:spLocks noGrp="1"/>
          </p:cNvSpPr>
          <p:nvPr>
            <p:ph type="dt" sz="half" idx="10"/>
          </p:nvPr>
        </p:nvSpPr>
        <p:spPr/>
        <p:txBody>
          <a:bodyPr/>
          <a:lstStyle/>
          <a:p>
            <a:fld id="{32D37A78-FF11-4111-9325-711C08DC20EB}" type="datetimeFigureOut">
              <a:rPr lang="es-CL" smtClean="0"/>
              <a:t>17-03-2019</a:t>
            </a:fld>
            <a:endParaRPr lang="es-CL"/>
          </a:p>
        </p:txBody>
      </p:sp>
      <p:sp>
        <p:nvSpPr>
          <p:cNvPr id="5" name="Footer Placeholder 4">
            <a:extLst>
              <a:ext uri="{FF2B5EF4-FFF2-40B4-BE49-F238E27FC236}">
                <a16:creationId xmlns:a16="http://schemas.microsoft.com/office/drawing/2014/main" id="{DD1E1CCC-03EF-4CCE-83D9-97BDFB42C7D3}"/>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CE20D7DD-EE6E-41F8-ABDD-05D201700465}"/>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7" name="Rectángulo 3">
            <a:extLst>
              <a:ext uri="{FF2B5EF4-FFF2-40B4-BE49-F238E27FC236}">
                <a16:creationId xmlns:a16="http://schemas.microsoft.com/office/drawing/2014/main" id="{F335ECEC-5890-45EB-96C3-A7D3EC214800}"/>
              </a:ext>
            </a:extLst>
          </p:cNvPr>
          <p:cNvSpPr/>
          <p:nvPr userDrawn="1"/>
        </p:nvSpPr>
        <p:spPr>
          <a:xfrm>
            <a:off x="1524000" y="3"/>
            <a:ext cx="4584000" cy="371472"/>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8" name="Rectángulo 4">
            <a:extLst>
              <a:ext uri="{FF2B5EF4-FFF2-40B4-BE49-F238E27FC236}">
                <a16:creationId xmlns:a16="http://schemas.microsoft.com/office/drawing/2014/main" id="{63CD086E-C311-4B6D-A577-C06B32C50B33}"/>
              </a:ext>
            </a:extLst>
          </p:cNvPr>
          <p:cNvSpPr/>
          <p:nvPr userDrawn="1"/>
        </p:nvSpPr>
        <p:spPr>
          <a:xfrm>
            <a:off x="6108000" y="3"/>
            <a:ext cx="4560000" cy="3714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9" name="Rectángulo 14">
            <a:extLst>
              <a:ext uri="{FF2B5EF4-FFF2-40B4-BE49-F238E27FC236}">
                <a16:creationId xmlns:a16="http://schemas.microsoft.com/office/drawing/2014/main" id="{CED3FE42-5496-4B7A-ADF0-C84B107BB623}"/>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10" name="Rectángulo 15">
            <a:extLst>
              <a:ext uri="{FF2B5EF4-FFF2-40B4-BE49-F238E27FC236}">
                <a16:creationId xmlns:a16="http://schemas.microsoft.com/office/drawing/2014/main" id="{8FC3632E-A7C1-4483-9468-4E1C9D02658A}"/>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Tree>
    <p:extLst>
      <p:ext uri="{BB962C8B-B14F-4D97-AF65-F5344CB8AC3E}">
        <p14:creationId xmlns:p14="http://schemas.microsoft.com/office/powerpoint/2010/main" val="1625715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335D-EB61-4556-AE2C-78E2DC128AA9}"/>
              </a:ext>
            </a:extLst>
          </p:cNvPr>
          <p:cNvSpPr>
            <a:spLocks noGrp="1"/>
          </p:cNvSpPr>
          <p:nvPr>
            <p:ph type="title"/>
          </p:nvPr>
        </p:nvSpPr>
        <p:spPr>
          <a:solidFill>
            <a:schemeClr val="accent1"/>
          </a:solidFill>
        </p:spPr>
        <p:txBody>
          <a:bodyPr/>
          <a:lstStyle>
            <a:lvl1pPr>
              <a:defRPr b="1">
                <a:solidFill>
                  <a:schemeClr val="bg1"/>
                </a:solidFill>
              </a:defRPr>
            </a:lvl1pPr>
          </a:lstStyle>
          <a:p>
            <a:r>
              <a:rPr lang="en-US"/>
              <a:t>Click to edit Master title style</a:t>
            </a:r>
            <a:endParaRPr lang="es-CL"/>
          </a:p>
        </p:txBody>
      </p:sp>
      <p:sp>
        <p:nvSpPr>
          <p:cNvPr id="3" name="Content Placeholder 2">
            <a:extLst>
              <a:ext uri="{FF2B5EF4-FFF2-40B4-BE49-F238E27FC236}">
                <a16:creationId xmlns:a16="http://schemas.microsoft.com/office/drawing/2014/main" id="{D224238D-02DF-4587-9AE8-A8E49E97F6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BBE90DD5-1ECE-4D41-A6D4-85062F5FE131}"/>
              </a:ext>
            </a:extLst>
          </p:cNvPr>
          <p:cNvSpPr>
            <a:spLocks noGrp="1"/>
          </p:cNvSpPr>
          <p:nvPr>
            <p:ph type="dt" sz="half" idx="10"/>
          </p:nvPr>
        </p:nvSpPr>
        <p:spPr/>
        <p:txBody>
          <a:bodyPr/>
          <a:lstStyle/>
          <a:p>
            <a:fld id="{32D37A78-FF11-4111-9325-711C08DC20EB}" type="datetimeFigureOut">
              <a:rPr lang="es-CL" smtClean="0"/>
              <a:t>17-03-2019</a:t>
            </a:fld>
            <a:endParaRPr lang="es-CL"/>
          </a:p>
        </p:txBody>
      </p:sp>
      <p:sp>
        <p:nvSpPr>
          <p:cNvPr id="5" name="Footer Placeholder 4">
            <a:extLst>
              <a:ext uri="{FF2B5EF4-FFF2-40B4-BE49-F238E27FC236}">
                <a16:creationId xmlns:a16="http://schemas.microsoft.com/office/drawing/2014/main" id="{68BBC391-08B7-4384-B618-D21624D503EE}"/>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2581DF40-E451-4CEB-97AF-9CE0ADBAFEB4}"/>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7" name="Rectángulo 14">
            <a:extLst>
              <a:ext uri="{FF2B5EF4-FFF2-40B4-BE49-F238E27FC236}">
                <a16:creationId xmlns:a16="http://schemas.microsoft.com/office/drawing/2014/main" id="{4210E804-A1A2-44F7-845E-C3553BBF5D13}"/>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8" name="Rectángulo 15">
            <a:extLst>
              <a:ext uri="{FF2B5EF4-FFF2-40B4-BE49-F238E27FC236}">
                <a16:creationId xmlns:a16="http://schemas.microsoft.com/office/drawing/2014/main" id="{A3D68411-F08D-47E7-9640-EBABB369209C}"/>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Tree>
    <p:extLst>
      <p:ext uri="{BB962C8B-B14F-4D97-AF65-F5344CB8AC3E}">
        <p14:creationId xmlns:p14="http://schemas.microsoft.com/office/powerpoint/2010/main" val="398045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3BB-2354-4DA5-BFC0-E745100164F1}"/>
              </a:ext>
            </a:extLst>
          </p:cNvPr>
          <p:cNvSpPr>
            <a:spLocks noGrp="1"/>
          </p:cNvSpPr>
          <p:nvPr>
            <p:ph type="title" hasCustomPrompt="1"/>
          </p:nvPr>
        </p:nvSpPr>
        <p:spPr>
          <a:xfrm>
            <a:off x="831851" y="1241389"/>
            <a:ext cx="10515600" cy="2852737"/>
          </a:xfrm>
        </p:spPr>
        <p:txBody>
          <a:bodyPr anchor="b"/>
          <a:lstStyle>
            <a:lvl1pPr algn="r">
              <a:defRPr sz="6000" b="1"/>
            </a:lvl1pPr>
          </a:lstStyle>
          <a:p>
            <a:r>
              <a:rPr lang="en-US" dirty="0"/>
              <a:t>CLICK TO EDIT MASTER TITLE STYLE</a:t>
            </a:r>
            <a:endParaRPr lang="es-CL" dirty="0"/>
          </a:p>
        </p:txBody>
      </p:sp>
      <p:sp>
        <p:nvSpPr>
          <p:cNvPr id="3" name="Text Placeholder 2">
            <a:extLst>
              <a:ext uri="{FF2B5EF4-FFF2-40B4-BE49-F238E27FC236}">
                <a16:creationId xmlns:a16="http://schemas.microsoft.com/office/drawing/2014/main" id="{BCD0DC59-8351-4DC5-BCCC-21BEC0897E7A}"/>
              </a:ext>
            </a:extLst>
          </p:cNvPr>
          <p:cNvSpPr>
            <a:spLocks noGrp="1"/>
          </p:cNvSpPr>
          <p:nvPr>
            <p:ph type="body" idx="1"/>
          </p:nvPr>
        </p:nvSpPr>
        <p:spPr>
          <a:xfrm>
            <a:off x="831851" y="4589465"/>
            <a:ext cx="10515600" cy="1500187"/>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BC9A8B8D-693D-418C-A1D5-661CBCE8B499}"/>
              </a:ext>
            </a:extLst>
          </p:cNvPr>
          <p:cNvSpPr>
            <a:spLocks noGrp="1"/>
          </p:cNvSpPr>
          <p:nvPr>
            <p:ph type="dt" sz="half" idx="10"/>
          </p:nvPr>
        </p:nvSpPr>
        <p:spPr/>
        <p:txBody>
          <a:bodyPr/>
          <a:lstStyle/>
          <a:p>
            <a:fld id="{32D37A78-FF11-4111-9325-711C08DC20EB}" type="datetimeFigureOut">
              <a:rPr lang="es-CL" smtClean="0"/>
              <a:t>17-03-2019</a:t>
            </a:fld>
            <a:endParaRPr lang="es-CL"/>
          </a:p>
        </p:txBody>
      </p:sp>
      <p:sp>
        <p:nvSpPr>
          <p:cNvPr id="5" name="Footer Placeholder 4">
            <a:extLst>
              <a:ext uri="{FF2B5EF4-FFF2-40B4-BE49-F238E27FC236}">
                <a16:creationId xmlns:a16="http://schemas.microsoft.com/office/drawing/2014/main" id="{63FAB04F-9AB6-475D-814A-1A37FA35972A}"/>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3B2B896F-59FC-4A89-A89B-01AE8BE507AA}"/>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7" name="Rectángulo 3">
            <a:extLst>
              <a:ext uri="{FF2B5EF4-FFF2-40B4-BE49-F238E27FC236}">
                <a16:creationId xmlns:a16="http://schemas.microsoft.com/office/drawing/2014/main" id="{3E179E3F-0997-4B08-B8E1-DCF38279200D}"/>
              </a:ext>
            </a:extLst>
          </p:cNvPr>
          <p:cNvSpPr/>
          <p:nvPr userDrawn="1"/>
        </p:nvSpPr>
        <p:spPr>
          <a:xfrm rot="5400000">
            <a:off x="-1526033" y="1531496"/>
            <a:ext cx="3423537" cy="371472"/>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8" name="Rectángulo 4">
            <a:extLst>
              <a:ext uri="{FF2B5EF4-FFF2-40B4-BE49-F238E27FC236}">
                <a16:creationId xmlns:a16="http://schemas.microsoft.com/office/drawing/2014/main" id="{62069F17-80D0-4D27-BE63-72D66EF73787}"/>
              </a:ext>
            </a:extLst>
          </p:cNvPr>
          <p:cNvSpPr/>
          <p:nvPr userDrawn="1"/>
        </p:nvSpPr>
        <p:spPr>
          <a:xfrm rot="5400000">
            <a:off x="-1526033" y="4955033"/>
            <a:ext cx="3423537" cy="3714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Tree>
    <p:extLst>
      <p:ext uri="{BB962C8B-B14F-4D97-AF65-F5344CB8AC3E}">
        <p14:creationId xmlns:p14="http://schemas.microsoft.com/office/powerpoint/2010/main" val="285911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8F7518-3881-48EF-86A7-E09A935C78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Content Placeholder 3">
            <a:extLst>
              <a:ext uri="{FF2B5EF4-FFF2-40B4-BE49-F238E27FC236}">
                <a16:creationId xmlns:a16="http://schemas.microsoft.com/office/drawing/2014/main" id="{4959C734-F203-4660-8CBE-F57A06043C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Date Placeholder 4">
            <a:extLst>
              <a:ext uri="{FF2B5EF4-FFF2-40B4-BE49-F238E27FC236}">
                <a16:creationId xmlns:a16="http://schemas.microsoft.com/office/drawing/2014/main" id="{AA144853-6E96-4154-9BF8-13EA6DF82C37}"/>
              </a:ext>
            </a:extLst>
          </p:cNvPr>
          <p:cNvSpPr>
            <a:spLocks noGrp="1"/>
          </p:cNvSpPr>
          <p:nvPr>
            <p:ph type="dt" sz="half" idx="10"/>
          </p:nvPr>
        </p:nvSpPr>
        <p:spPr/>
        <p:txBody>
          <a:bodyPr/>
          <a:lstStyle/>
          <a:p>
            <a:fld id="{32D37A78-FF11-4111-9325-711C08DC20EB}" type="datetimeFigureOut">
              <a:rPr lang="es-CL" smtClean="0"/>
              <a:t>17-03-2019</a:t>
            </a:fld>
            <a:endParaRPr lang="es-CL"/>
          </a:p>
        </p:txBody>
      </p:sp>
      <p:sp>
        <p:nvSpPr>
          <p:cNvPr id="6" name="Footer Placeholder 5">
            <a:extLst>
              <a:ext uri="{FF2B5EF4-FFF2-40B4-BE49-F238E27FC236}">
                <a16:creationId xmlns:a16="http://schemas.microsoft.com/office/drawing/2014/main" id="{1BC91934-688C-47B2-B198-219A729DD572}"/>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BCB56832-CE87-46D4-A84D-B82B456B7C67}"/>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8" name="Rectángulo 14">
            <a:extLst>
              <a:ext uri="{FF2B5EF4-FFF2-40B4-BE49-F238E27FC236}">
                <a16:creationId xmlns:a16="http://schemas.microsoft.com/office/drawing/2014/main" id="{DF1CEC31-E21F-41BF-89F4-AD9F89524BB0}"/>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9" name="Rectángulo 15">
            <a:extLst>
              <a:ext uri="{FF2B5EF4-FFF2-40B4-BE49-F238E27FC236}">
                <a16:creationId xmlns:a16="http://schemas.microsoft.com/office/drawing/2014/main" id="{55EC82C6-0BA0-4FEB-9E82-8CB198D14C7C}"/>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10" name="Title 1">
            <a:extLst>
              <a:ext uri="{FF2B5EF4-FFF2-40B4-BE49-F238E27FC236}">
                <a16:creationId xmlns:a16="http://schemas.microsoft.com/office/drawing/2014/main" id="{507135E3-2F3D-4FB3-B96F-1DA5B479F2EE}"/>
              </a:ext>
            </a:extLst>
          </p:cNvPr>
          <p:cNvSpPr>
            <a:spLocks noGrp="1"/>
          </p:cNvSpPr>
          <p:nvPr>
            <p:ph type="title"/>
          </p:nvPr>
        </p:nvSpPr>
        <p:spPr>
          <a:xfrm>
            <a:off x="838200" y="365127"/>
            <a:ext cx="10515600" cy="1325563"/>
          </a:xfrm>
          <a:solidFill>
            <a:schemeClr val="accent1"/>
          </a:solidFill>
        </p:spPr>
        <p:txBody>
          <a:bodyPr/>
          <a:lstStyle>
            <a:lvl1pPr>
              <a:defRPr b="1">
                <a:solidFill>
                  <a:schemeClr val="bg1"/>
                </a:solidFill>
              </a:defRPr>
            </a:lvl1pPr>
          </a:lstStyle>
          <a:p>
            <a:r>
              <a:rPr lang="en-US"/>
              <a:t>Click to edit Master title style</a:t>
            </a:r>
            <a:endParaRPr lang="es-CL"/>
          </a:p>
        </p:txBody>
      </p:sp>
    </p:spTree>
    <p:extLst>
      <p:ext uri="{BB962C8B-B14F-4D97-AF65-F5344CB8AC3E}">
        <p14:creationId xmlns:p14="http://schemas.microsoft.com/office/powerpoint/2010/main" val="2872861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8F7518-3881-48EF-86A7-E09A935C78D9}"/>
              </a:ext>
            </a:extLst>
          </p:cNvPr>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CL" dirty="0"/>
          </a:p>
        </p:txBody>
      </p:sp>
      <p:sp>
        <p:nvSpPr>
          <p:cNvPr id="4" name="Content Placeholder 3">
            <a:extLst>
              <a:ext uri="{FF2B5EF4-FFF2-40B4-BE49-F238E27FC236}">
                <a16:creationId xmlns:a16="http://schemas.microsoft.com/office/drawing/2014/main" id="{4959C734-F203-4660-8CBE-F57A06043C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Date Placeholder 4">
            <a:extLst>
              <a:ext uri="{FF2B5EF4-FFF2-40B4-BE49-F238E27FC236}">
                <a16:creationId xmlns:a16="http://schemas.microsoft.com/office/drawing/2014/main" id="{AA144853-6E96-4154-9BF8-13EA6DF82C37}"/>
              </a:ext>
            </a:extLst>
          </p:cNvPr>
          <p:cNvSpPr>
            <a:spLocks noGrp="1"/>
          </p:cNvSpPr>
          <p:nvPr>
            <p:ph type="dt" sz="half" idx="10"/>
          </p:nvPr>
        </p:nvSpPr>
        <p:spPr/>
        <p:txBody>
          <a:bodyPr/>
          <a:lstStyle/>
          <a:p>
            <a:fld id="{32D37A78-FF11-4111-9325-711C08DC20EB}" type="datetimeFigureOut">
              <a:rPr lang="es-CL" smtClean="0"/>
              <a:t>17-03-2019</a:t>
            </a:fld>
            <a:endParaRPr lang="es-CL"/>
          </a:p>
        </p:txBody>
      </p:sp>
      <p:sp>
        <p:nvSpPr>
          <p:cNvPr id="6" name="Footer Placeholder 5">
            <a:extLst>
              <a:ext uri="{FF2B5EF4-FFF2-40B4-BE49-F238E27FC236}">
                <a16:creationId xmlns:a16="http://schemas.microsoft.com/office/drawing/2014/main" id="{1BC91934-688C-47B2-B198-219A729DD572}"/>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BCB56832-CE87-46D4-A84D-B82B456B7C67}"/>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8" name="Rectángulo 14">
            <a:extLst>
              <a:ext uri="{FF2B5EF4-FFF2-40B4-BE49-F238E27FC236}">
                <a16:creationId xmlns:a16="http://schemas.microsoft.com/office/drawing/2014/main" id="{DF1CEC31-E21F-41BF-89F4-AD9F89524BB0}"/>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9" name="Rectángulo 15">
            <a:extLst>
              <a:ext uri="{FF2B5EF4-FFF2-40B4-BE49-F238E27FC236}">
                <a16:creationId xmlns:a16="http://schemas.microsoft.com/office/drawing/2014/main" id="{55EC82C6-0BA0-4FEB-9E82-8CB198D14C7C}"/>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10" name="Title 1">
            <a:extLst>
              <a:ext uri="{FF2B5EF4-FFF2-40B4-BE49-F238E27FC236}">
                <a16:creationId xmlns:a16="http://schemas.microsoft.com/office/drawing/2014/main" id="{507135E3-2F3D-4FB3-B96F-1DA5B479F2EE}"/>
              </a:ext>
            </a:extLst>
          </p:cNvPr>
          <p:cNvSpPr>
            <a:spLocks noGrp="1"/>
          </p:cNvSpPr>
          <p:nvPr>
            <p:ph type="title"/>
          </p:nvPr>
        </p:nvSpPr>
        <p:spPr>
          <a:xfrm>
            <a:off x="838200" y="365127"/>
            <a:ext cx="5181600" cy="1281113"/>
          </a:xfrm>
          <a:solidFill>
            <a:schemeClr val="accent1"/>
          </a:solidFill>
        </p:spPr>
        <p:txBody>
          <a:bodyPr>
            <a:normAutofit/>
          </a:bodyPr>
          <a:lstStyle>
            <a:lvl1pPr algn="ctr">
              <a:defRPr sz="3200" b="1">
                <a:solidFill>
                  <a:schemeClr val="bg1"/>
                </a:solidFill>
              </a:defRPr>
            </a:lvl1pPr>
          </a:lstStyle>
          <a:p>
            <a:r>
              <a:rPr lang="en-US" dirty="0"/>
              <a:t>Click to edit Master title style</a:t>
            </a:r>
            <a:endParaRPr lang="es-CL" dirty="0"/>
          </a:p>
        </p:txBody>
      </p:sp>
      <p:sp>
        <p:nvSpPr>
          <p:cNvPr id="11" name="Title 1">
            <a:extLst>
              <a:ext uri="{FF2B5EF4-FFF2-40B4-BE49-F238E27FC236}">
                <a16:creationId xmlns:a16="http://schemas.microsoft.com/office/drawing/2014/main" id="{AE819C69-9CB5-48F1-AAC6-49AAC4593C55}"/>
              </a:ext>
            </a:extLst>
          </p:cNvPr>
          <p:cNvSpPr txBox="1">
            <a:spLocks/>
          </p:cNvSpPr>
          <p:nvPr userDrawn="1"/>
        </p:nvSpPr>
        <p:spPr>
          <a:xfrm>
            <a:off x="6172200" y="365124"/>
            <a:ext cx="5181600" cy="1281113"/>
          </a:xfrm>
          <a:prstGeom prst="rect">
            <a:avLst/>
          </a:prstGeom>
          <a:solidFill>
            <a:schemeClr val="accent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entury Gothic" panose="020B0502020202020204" pitchFamily="34" charset="0"/>
                <a:ea typeface="+mj-ea"/>
                <a:cs typeface="+mj-cs"/>
              </a:defRPr>
            </a:lvl1pPr>
          </a:lstStyle>
          <a:p>
            <a:pPr algn="ctr"/>
            <a:endParaRPr lang="es-CL" sz="3200" dirty="0"/>
          </a:p>
        </p:txBody>
      </p:sp>
      <p:sp>
        <p:nvSpPr>
          <p:cNvPr id="12" name="Title 1">
            <a:extLst>
              <a:ext uri="{FF2B5EF4-FFF2-40B4-BE49-F238E27FC236}">
                <a16:creationId xmlns:a16="http://schemas.microsoft.com/office/drawing/2014/main" id="{98A57170-E449-485C-9286-EE49455A758E}"/>
              </a:ext>
            </a:extLst>
          </p:cNvPr>
          <p:cNvSpPr txBox="1">
            <a:spLocks/>
          </p:cNvSpPr>
          <p:nvPr userDrawn="1"/>
        </p:nvSpPr>
        <p:spPr>
          <a:xfrm>
            <a:off x="6172200" y="365123"/>
            <a:ext cx="5181600" cy="1281113"/>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bg1"/>
                </a:solidFill>
                <a:latin typeface="Century Gothic" panose="020B0502020202020204" pitchFamily="34" charset="0"/>
                <a:ea typeface="+mj-ea"/>
                <a:cs typeface="+mj-cs"/>
              </a:defRPr>
            </a:lvl1pPr>
          </a:lstStyle>
          <a:p>
            <a:r>
              <a:rPr lang="en-US"/>
              <a:t>Click to edit Master title style</a:t>
            </a:r>
            <a:endParaRPr lang="es-CL" dirty="0"/>
          </a:p>
        </p:txBody>
      </p:sp>
    </p:spTree>
    <p:extLst>
      <p:ext uri="{BB962C8B-B14F-4D97-AF65-F5344CB8AC3E}">
        <p14:creationId xmlns:p14="http://schemas.microsoft.com/office/powerpoint/2010/main" val="9423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0835-34FB-473F-95C1-D49A031A39CA}"/>
              </a:ext>
            </a:extLst>
          </p:cNvPr>
          <p:cNvSpPr>
            <a:spLocks noGrp="1"/>
          </p:cNvSpPr>
          <p:nvPr>
            <p:ph type="title"/>
          </p:nvPr>
        </p:nvSpPr>
        <p:spPr/>
        <p:txBody>
          <a:bodyPr/>
          <a:lstStyle/>
          <a:p>
            <a:r>
              <a:rPr lang="en-US"/>
              <a:t>Click to edit Master title style</a:t>
            </a:r>
            <a:endParaRPr lang="es-CL"/>
          </a:p>
        </p:txBody>
      </p:sp>
      <p:sp>
        <p:nvSpPr>
          <p:cNvPr id="3" name="Date Placeholder 2">
            <a:extLst>
              <a:ext uri="{FF2B5EF4-FFF2-40B4-BE49-F238E27FC236}">
                <a16:creationId xmlns:a16="http://schemas.microsoft.com/office/drawing/2014/main" id="{E1B84E8C-9BE2-4110-82C6-004B28C19F6B}"/>
              </a:ext>
            </a:extLst>
          </p:cNvPr>
          <p:cNvSpPr>
            <a:spLocks noGrp="1"/>
          </p:cNvSpPr>
          <p:nvPr>
            <p:ph type="dt" sz="half" idx="10"/>
          </p:nvPr>
        </p:nvSpPr>
        <p:spPr/>
        <p:txBody>
          <a:bodyPr/>
          <a:lstStyle/>
          <a:p>
            <a:fld id="{32D37A78-FF11-4111-9325-711C08DC20EB}" type="datetimeFigureOut">
              <a:rPr lang="es-CL" smtClean="0"/>
              <a:t>17-03-2019</a:t>
            </a:fld>
            <a:endParaRPr lang="es-CL"/>
          </a:p>
        </p:txBody>
      </p:sp>
      <p:sp>
        <p:nvSpPr>
          <p:cNvPr id="4" name="Footer Placeholder 3">
            <a:extLst>
              <a:ext uri="{FF2B5EF4-FFF2-40B4-BE49-F238E27FC236}">
                <a16:creationId xmlns:a16="http://schemas.microsoft.com/office/drawing/2014/main" id="{CA1C5037-3F91-4DB3-A0A2-6F616F36DCB7}"/>
              </a:ext>
            </a:extLst>
          </p:cNvPr>
          <p:cNvSpPr>
            <a:spLocks noGrp="1"/>
          </p:cNvSpPr>
          <p:nvPr>
            <p:ph type="ftr" sz="quarter" idx="11"/>
          </p:nvPr>
        </p:nvSpPr>
        <p:spPr/>
        <p:txBody>
          <a:bodyPr/>
          <a:lstStyle/>
          <a:p>
            <a:endParaRPr lang="es-CL"/>
          </a:p>
        </p:txBody>
      </p:sp>
      <p:sp>
        <p:nvSpPr>
          <p:cNvPr id="5" name="Slide Number Placeholder 4">
            <a:extLst>
              <a:ext uri="{FF2B5EF4-FFF2-40B4-BE49-F238E27FC236}">
                <a16:creationId xmlns:a16="http://schemas.microsoft.com/office/drawing/2014/main" id="{F2D682B5-1530-4178-9C75-40E5FEEBD1BE}"/>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6" name="Rectángulo 14">
            <a:extLst>
              <a:ext uri="{FF2B5EF4-FFF2-40B4-BE49-F238E27FC236}">
                <a16:creationId xmlns:a16="http://schemas.microsoft.com/office/drawing/2014/main" id="{74180B0D-47FC-45A4-B6FF-AEBF7436BC76}"/>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7" name="Rectángulo 15">
            <a:extLst>
              <a:ext uri="{FF2B5EF4-FFF2-40B4-BE49-F238E27FC236}">
                <a16:creationId xmlns:a16="http://schemas.microsoft.com/office/drawing/2014/main" id="{272F87C1-C1A3-40C5-9539-E65B8126FB9F}"/>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Tree>
    <p:extLst>
      <p:ext uri="{BB962C8B-B14F-4D97-AF65-F5344CB8AC3E}">
        <p14:creationId xmlns:p14="http://schemas.microsoft.com/office/powerpoint/2010/main" val="22464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656020-C9B6-4921-9D2D-86B2BBB6F1BB}"/>
              </a:ext>
            </a:extLst>
          </p:cNvPr>
          <p:cNvSpPr>
            <a:spLocks noGrp="1"/>
          </p:cNvSpPr>
          <p:nvPr>
            <p:ph type="dt" sz="half" idx="10"/>
          </p:nvPr>
        </p:nvSpPr>
        <p:spPr/>
        <p:txBody>
          <a:bodyPr/>
          <a:lstStyle/>
          <a:p>
            <a:fld id="{32D37A78-FF11-4111-9325-711C08DC20EB}" type="datetimeFigureOut">
              <a:rPr lang="es-CL" smtClean="0"/>
              <a:t>17-03-2019</a:t>
            </a:fld>
            <a:endParaRPr lang="es-CL"/>
          </a:p>
        </p:txBody>
      </p:sp>
      <p:sp>
        <p:nvSpPr>
          <p:cNvPr id="3" name="Footer Placeholder 2">
            <a:extLst>
              <a:ext uri="{FF2B5EF4-FFF2-40B4-BE49-F238E27FC236}">
                <a16:creationId xmlns:a16="http://schemas.microsoft.com/office/drawing/2014/main" id="{80C8FF9D-DCF7-4334-BB45-3372AFE40BFD}"/>
              </a:ext>
            </a:extLst>
          </p:cNvPr>
          <p:cNvSpPr>
            <a:spLocks noGrp="1"/>
          </p:cNvSpPr>
          <p:nvPr>
            <p:ph type="ftr" sz="quarter" idx="11"/>
          </p:nvPr>
        </p:nvSpPr>
        <p:spPr/>
        <p:txBody>
          <a:bodyPr/>
          <a:lstStyle/>
          <a:p>
            <a:endParaRPr lang="es-CL"/>
          </a:p>
        </p:txBody>
      </p:sp>
      <p:sp>
        <p:nvSpPr>
          <p:cNvPr id="4" name="Slide Number Placeholder 3">
            <a:extLst>
              <a:ext uri="{FF2B5EF4-FFF2-40B4-BE49-F238E27FC236}">
                <a16:creationId xmlns:a16="http://schemas.microsoft.com/office/drawing/2014/main" id="{613D6FA7-502A-419B-8AB5-0946757FAECC}"/>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5" name="Rectángulo 14">
            <a:extLst>
              <a:ext uri="{FF2B5EF4-FFF2-40B4-BE49-F238E27FC236}">
                <a16:creationId xmlns:a16="http://schemas.microsoft.com/office/drawing/2014/main" id="{D2D1C386-8125-46A7-8985-F5C16743F4BE}"/>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6" name="Rectángulo 15">
            <a:extLst>
              <a:ext uri="{FF2B5EF4-FFF2-40B4-BE49-F238E27FC236}">
                <a16:creationId xmlns:a16="http://schemas.microsoft.com/office/drawing/2014/main" id="{19DFD6B5-0436-4C1D-AFBF-2E0D0AEA9B19}"/>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Tree>
    <p:extLst>
      <p:ext uri="{BB962C8B-B14F-4D97-AF65-F5344CB8AC3E}">
        <p14:creationId xmlns:p14="http://schemas.microsoft.com/office/powerpoint/2010/main" val="1315988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02A5-0BC8-4A4D-8CF8-807AE3B5D10B}"/>
              </a:ext>
            </a:extLst>
          </p:cNvPr>
          <p:cNvSpPr>
            <a:spLocks noGrp="1"/>
          </p:cNvSpPr>
          <p:nvPr>
            <p:ph type="title"/>
          </p:nvPr>
        </p:nvSpPr>
        <p:spPr>
          <a:xfrm>
            <a:off x="839788" y="457200"/>
            <a:ext cx="3932237" cy="1600200"/>
          </a:xfrm>
          <a:solidFill>
            <a:schemeClr val="accent1"/>
          </a:solidFill>
        </p:spPr>
        <p:txBody>
          <a:bodyPr anchor="ctr"/>
          <a:lstStyle>
            <a:lvl1pPr algn="ctr">
              <a:defRPr sz="3200">
                <a:solidFill>
                  <a:schemeClr val="bg1"/>
                </a:solidFill>
              </a:defRPr>
            </a:lvl1pPr>
          </a:lstStyle>
          <a:p>
            <a:r>
              <a:rPr lang="en-US" dirty="0"/>
              <a:t>Click to edit Master title style</a:t>
            </a:r>
            <a:endParaRPr lang="es-CL" dirty="0"/>
          </a:p>
        </p:txBody>
      </p:sp>
      <p:sp>
        <p:nvSpPr>
          <p:cNvPr id="3" name="Content Placeholder 2">
            <a:extLst>
              <a:ext uri="{FF2B5EF4-FFF2-40B4-BE49-F238E27FC236}">
                <a16:creationId xmlns:a16="http://schemas.microsoft.com/office/drawing/2014/main" id="{459EEF00-5C17-4ECE-95EE-732B69AE2226}"/>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Text Placeholder 3">
            <a:extLst>
              <a:ext uri="{FF2B5EF4-FFF2-40B4-BE49-F238E27FC236}">
                <a16:creationId xmlns:a16="http://schemas.microsoft.com/office/drawing/2014/main" id="{DC36D82B-2287-4EBD-8945-7FA350126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1C41873F-B845-4D6A-ADEE-7E74C77AEBF5}"/>
              </a:ext>
            </a:extLst>
          </p:cNvPr>
          <p:cNvSpPr>
            <a:spLocks noGrp="1"/>
          </p:cNvSpPr>
          <p:nvPr>
            <p:ph type="dt" sz="half" idx="10"/>
          </p:nvPr>
        </p:nvSpPr>
        <p:spPr/>
        <p:txBody>
          <a:bodyPr/>
          <a:lstStyle/>
          <a:p>
            <a:fld id="{32D37A78-FF11-4111-9325-711C08DC20EB}" type="datetimeFigureOut">
              <a:rPr lang="es-CL" smtClean="0"/>
              <a:t>17-03-2019</a:t>
            </a:fld>
            <a:endParaRPr lang="es-CL"/>
          </a:p>
        </p:txBody>
      </p:sp>
      <p:sp>
        <p:nvSpPr>
          <p:cNvPr id="6" name="Footer Placeholder 5">
            <a:extLst>
              <a:ext uri="{FF2B5EF4-FFF2-40B4-BE49-F238E27FC236}">
                <a16:creationId xmlns:a16="http://schemas.microsoft.com/office/drawing/2014/main" id="{B4FD5E87-7231-42DB-A16C-0F885C41EDF5}"/>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5B6B97D2-20CE-4E46-AF38-46FE7B3544B4}"/>
              </a:ext>
            </a:extLst>
          </p:cNvPr>
          <p:cNvSpPr>
            <a:spLocks noGrp="1"/>
          </p:cNvSpPr>
          <p:nvPr>
            <p:ph type="sldNum" sz="quarter" idx="12"/>
          </p:nvPr>
        </p:nvSpPr>
        <p:spPr/>
        <p:txBody>
          <a:bodyPr/>
          <a:lstStyle/>
          <a:p>
            <a:fld id="{83853692-F278-465B-AFE2-D5B1CFF437BC}" type="slidenum">
              <a:rPr lang="es-CL" smtClean="0"/>
              <a:t>‹Nº›</a:t>
            </a:fld>
            <a:endParaRPr lang="es-CL"/>
          </a:p>
        </p:txBody>
      </p:sp>
    </p:spTree>
    <p:extLst>
      <p:ext uri="{BB962C8B-B14F-4D97-AF65-F5344CB8AC3E}">
        <p14:creationId xmlns:p14="http://schemas.microsoft.com/office/powerpoint/2010/main" val="2533106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756823-1199-42CA-B907-4834EE049E19}"/>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endParaRPr lang="es-CL" dirty="0"/>
          </a:p>
        </p:txBody>
      </p:sp>
      <p:sp>
        <p:nvSpPr>
          <p:cNvPr id="3" name="Text Placeholder 2">
            <a:extLst>
              <a:ext uri="{FF2B5EF4-FFF2-40B4-BE49-F238E27FC236}">
                <a16:creationId xmlns:a16="http://schemas.microsoft.com/office/drawing/2014/main" id="{F4A1EC9E-3582-4C19-86C3-C9DB9D2909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CL" dirty="0"/>
          </a:p>
        </p:txBody>
      </p:sp>
      <p:sp>
        <p:nvSpPr>
          <p:cNvPr id="4" name="Date Placeholder 3">
            <a:extLst>
              <a:ext uri="{FF2B5EF4-FFF2-40B4-BE49-F238E27FC236}">
                <a16:creationId xmlns:a16="http://schemas.microsoft.com/office/drawing/2014/main" id="{65AC409E-0697-4B30-9B49-F24606280984}"/>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D37A78-FF11-4111-9325-711C08DC20EB}" type="datetimeFigureOut">
              <a:rPr lang="es-CL" smtClean="0"/>
              <a:t>17-03-2019</a:t>
            </a:fld>
            <a:endParaRPr lang="es-CL"/>
          </a:p>
        </p:txBody>
      </p:sp>
      <p:sp>
        <p:nvSpPr>
          <p:cNvPr id="5" name="Footer Placeholder 4">
            <a:extLst>
              <a:ext uri="{FF2B5EF4-FFF2-40B4-BE49-F238E27FC236}">
                <a16:creationId xmlns:a16="http://schemas.microsoft.com/office/drawing/2014/main" id="{B00F9EA7-D17F-459E-A67B-19A64A1A9970}"/>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Slide Number Placeholder 5">
            <a:extLst>
              <a:ext uri="{FF2B5EF4-FFF2-40B4-BE49-F238E27FC236}">
                <a16:creationId xmlns:a16="http://schemas.microsoft.com/office/drawing/2014/main" id="{ED64750A-54C6-4CC0-AD35-6FDD65ED45DD}"/>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53692-F278-465B-AFE2-D5B1CFF437BC}" type="slidenum">
              <a:rPr lang="es-CL" smtClean="0"/>
              <a:t>‹Nº›</a:t>
            </a:fld>
            <a:endParaRPr lang="es-CL"/>
          </a:p>
        </p:txBody>
      </p:sp>
    </p:spTree>
    <p:extLst>
      <p:ext uri="{BB962C8B-B14F-4D97-AF65-F5344CB8AC3E}">
        <p14:creationId xmlns:p14="http://schemas.microsoft.com/office/powerpoint/2010/main" val="2906297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7"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FFE91F-80CF-4C50-8D6D-A9786C028A3C}"/>
              </a:ext>
            </a:extLst>
          </p:cNvPr>
          <p:cNvSpPr>
            <a:spLocks noGrp="1"/>
          </p:cNvSpPr>
          <p:nvPr>
            <p:ph type="ctrTitle"/>
          </p:nvPr>
        </p:nvSpPr>
        <p:spPr/>
        <p:txBody>
          <a:bodyPr/>
          <a:lstStyle/>
          <a:p>
            <a:r>
              <a:rPr lang="es-CL" dirty="0"/>
              <a:t>Clase 02</a:t>
            </a:r>
          </a:p>
        </p:txBody>
      </p:sp>
      <p:sp>
        <p:nvSpPr>
          <p:cNvPr id="3" name="Subtítulo 2">
            <a:extLst>
              <a:ext uri="{FF2B5EF4-FFF2-40B4-BE49-F238E27FC236}">
                <a16:creationId xmlns:a16="http://schemas.microsoft.com/office/drawing/2014/main" id="{6428DA71-8334-476A-B2A9-64B13AED96F4}"/>
              </a:ext>
            </a:extLst>
          </p:cNvPr>
          <p:cNvSpPr>
            <a:spLocks noGrp="1"/>
          </p:cNvSpPr>
          <p:nvPr>
            <p:ph type="subTitle" idx="1"/>
          </p:nvPr>
        </p:nvSpPr>
        <p:spPr/>
        <p:txBody>
          <a:bodyPr/>
          <a:lstStyle/>
          <a:p>
            <a:r>
              <a:rPr lang="es-CL" dirty="0"/>
              <a:t>Ejercicios</a:t>
            </a:r>
          </a:p>
        </p:txBody>
      </p:sp>
    </p:spTree>
    <p:extLst>
      <p:ext uri="{BB962C8B-B14F-4D97-AF65-F5344CB8AC3E}">
        <p14:creationId xmlns:p14="http://schemas.microsoft.com/office/powerpoint/2010/main" val="3473632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536D30-F7DC-46B9-A7E8-F91F80653332}"/>
              </a:ext>
            </a:extLst>
          </p:cNvPr>
          <p:cNvSpPr>
            <a:spLocks noGrp="1"/>
          </p:cNvSpPr>
          <p:nvPr>
            <p:ph type="title"/>
          </p:nvPr>
        </p:nvSpPr>
        <p:spPr/>
        <p:txBody>
          <a:bodyPr/>
          <a:lstStyle/>
          <a:p>
            <a:r>
              <a:rPr lang="es-CL" dirty="0"/>
              <a:t>Ejercicio 1</a:t>
            </a:r>
          </a:p>
        </p:txBody>
      </p:sp>
      <p:sp>
        <p:nvSpPr>
          <p:cNvPr id="3" name="Marcador de contenido 2">
            <a:extLst>
              <a:ext uri="{FF2B5EF4-FFF2-40B4-BE49-F238E27FC236}">
                <a16:creationId xmlns:a16="http://schemas.microsoft.com/office/drawing/2014/main" id="{867AE642-4A3F-48A4-9488-1CECD96F40EB}"/>
              </a:ext>
            </a:extLst>
          </p:cNvPr>
          <p:cNvSpPr>
            <a:spLocks noGrp="1"/>
          </p:cNvSpPr>
          <p:nvPr>
            <p:ph idx="1"/>
          </p:nvPr>
        </p:nvSpPr>
        <p:spPr/>
        <p:txBody>
          <a:bodyPr/>
          <a:lstStyle/>
          <a:p>
            <a:r>
              <a:rPr lang="es-CL" dirty="0"/>
              <a:t>Comencemos con algo sencillo. Crea dos variables, asígnale valores numéricos y realiza todas las operaciones aritméticas que viste en las diapositivas de la clase. Asigna los resultados a variables diferentes. </a:t>
            </a:r>
          </a:p>
          <a:p>
            <a:r>
              <a:rPr lang="es-CL" dirty="0"/>
              <a:t>Luego imprime todos los resultados concatenados entre si. </a:t>
            </a:r>
          </a:p>
          <a:p>
            <a:r>
              <a:rPr lang="es-CL" dirty="0"/>
              <a:t>Prueba desplegar el promedio de los resultados.</a:t>
            </a:r>
          </a:p>
          <a:p>
            <a:endParaRPr lang="es-CL" dirty="0"/>
          </a:p>
        </p:txBody>
      </p:sp>
    </p:spTree>
    <p:extLst>
      <p:ext uri="{BB962C8B-B14F-4D97-AF65-F5344CB8AC3E}">
        <p14:creationId xmlns:p14="http://schemas.microsoft.com/office/powerpoint/2010/main" val="69836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826802-F35C-4A6E-B986-6829B273AE5B}"/>
              </a:ext>
            </a:extLst>
          </p:cNvPr>
          <p:cNvSpPr>
            <a:spLocks noGrp="1"/>
          </p:cNvSpPr>
          <p:nvPr>
            <p:ph type="title"/>
          </p:nvPr>
        </p:nvSpPr>
        <p:spPr/>
        <p:txBody>
          <a:bodyPr/>
          <a:lstStyle/>
          <a:p>
            <a:r>
              <a:rPr lang="es-CL" dirty="0"/>
              <a:t>Ejercicio 2</a:t>
            </a:r>
          </a:p>
        </p:txBody>
      </p:sp>
      <p:sp>
        <p:nvSpPr>
          <p:cNvPr id="3" name="Marcador de contenido 2">
            <a:extLst>
              <a:ext uri="{FF2B5EF4-FFF2-40B4-BE49-F238E27FC236}">
                <a16:creationId xmlns:a16="http://schemas.microsoft.com/office/drawing/2014/main" id="{A1798EAD-BBF7-4F37-AE2C-385E75A94067}"/>
              </a:ext>
            </a:extLst>
          </p:cNvPr>
          <p:cNvSpPr>
            <a:spLocks noGrp="1"/>
          </p:cNvSpPr>
          <p:nvPr>
            <p:ph idx="1"/>
          </p:nvPr>
        </p:nvSpPr>
        <p:spPr/>
        <p:txBody>
          <a:bodyPr/>
          <a:lstStyle/>
          <a:p>
            <a:r>
              <a:rPr lang="es-CL" dirty="0"/>
              <a:t>Escribe un programa que pregunte por dos números y que realice lo siguiente:</a:t>
            </a:r>
          </a:p>
          <a:p>
            <a:pPr lvl="1"/>
            <a:r>
              <a:rPr lang="es-CL" dirty="0"/>
              <a:t>Que diga si la división entre el valor 1 y el valor 2 es entera, en caso contrario que entregue el resto.</a:t>
            </a:r>
          </a:p>
          <a:p>
            <a:pPr lvl="1"/>
            <a:r>
              <a:rPr lang="es-CL" dirty="0"/>
              <a:t>Si la división se indetermina, mostrar mensaje de error.</a:t>
            </a:r>
          </a:p>
          <a:p>
            <a:pPr lvl="1"/>
            <a:r>
              <a:rPr lang="es-CL" dirty="0"/>
              <a:t>Que muestre cual de los valores es mayor, cual es menor o que muestre si son iguales.</a:t>
            </a:r>
          </a:p>
          <a:p>
            <a:pPr lvl="1"/>
            <a:r>
              <a:rPr lang="es-CL" dirty="0"/>
              <a:t>Que diga si el mayor es múltiplo del menor</a:t>
            </a:r>
          </a:p>
          <a:p>
            <a:endParaRPr lang="es-CL" dirty="0"/>
          </a:p>
        </p:txBody>
      </p:sp>
    </p:spTree>
    <p:extLst>
      <p:ext uri="{BB962C8B-B14F-4D97-AF65-F5344CB8AC3E}">
        <p14:creationId xmlns:p14="http://schemas.microsoft.com/office/powerpoint/2010/main" val="2264503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109A99-A16E-46E4-9F7F-0ED69E6B7D47}"/>
              </a:ext>
            </a:extLst>
          </p:cNvPr>
          <p:cNvSpPr>
            <a:spLocks noGrp="1"/>
          </p:cNvSpPr>
          <p:nvPr>
            <p:ph type="title"/>
          </p:nvPr>
        </p:nvSpPr>
        <p:spPr>
          <a:xfrm>
            <a:off x="838200" y="365127"/>
            <a:ext cx="10515600" cy="1325563"/>
          </a:xfrm>
        </p:spPr>
        <p:txBody>
          <a:bodyPr/>
          <a:lstStyle/>
          <a:p>
            <a:r>
              <a:rPr lang="es-CL" dirty="0"/>
              <a:t>Ejercicio 3</a:t>
            </a:r>
          </a:p>
        </p:txBody>
      </p:sp>
      <p:sp>
        <p:nvSpPr>
          <p:cNvPr id="3" name="Marcador de contenido 2">
            <a:extLst>
              <a:ext uri="{FF2B5EF4-FFF2-40B4-BE49-F238E27FC236}">
                <a16:creationId xmlns:a16="http://schemas.microsoft.com/office/drawing/2014/main" id="{1D372962-19B0-446C-BED7-A662214018E5}"/>
              </a:ext>
            </a:extLst>
          </p:cNvPr>
          <p:cNvSpPr>
            <a:spLocks noGrp="1"/>
          </p:cNvSpPr>
          <p:nvPr>
            <p:ph idx="1"/>
          </p:nvPr>
        </p:nvSpPr>
        <p:spPr/>
        <p:txBody>
          <a:bodyPr/>
          <a:lstStyle/>
          <a:p>
            <a:r>
              <a:rPr lang="es-CL" dirty="0"/>
              <a:t>Pregunta por una figura geométrica (Triángulo, Circulo o Cubo) y luego dependiendo de cuál sea pregunta por los elementos necesarios para calcular el área.</a:t>
            </a:r>
          </a:p>
          <a:p>
            <a:endParaRPr lang="es-CL" dirty="0"/>
          </a:p>
        </p:txBody>
      </p:sp>
    </p:spTree>
    <p:extLst>
      <p:ext uri="{BB962C8B-B14F-4D97-AF65-F5344CB8AC3E}">
        <p14:creationId xmlns:p14="http://schemas.microsoft.com/office/powerpoint/2010/main" val="295830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2CD724B5-E573-4293-A688-1CA397675349}"/>
              </a:ext>
            </a:extLst>
          </p:cNvPr>
          <p:cNvSpPr>
            <a:spLocks noGrp="1"/>
          </p:cNvSpPr>
          <p:nvPr>
            <p:ph type="title"/>
          </p:nvPr>
        </p:nvSpPr>
        <p:spPr/>
        <p:txBody>
          <a:bodyPr/>
          <a:lstStyle/>
          <a:p>
            <a:r>
              <a:rPr lang="es-CL" b="1" dirty="0"/>
              <a:t>Ejercicio 4</a:t>
            </a:r>
          </a:p>
        </p:txBody>
      </p:sp>
      <p:pic>
        <p:nvPicPr>
          <p:cNvPr id="9" name="Marcador de contenido 8">
            <a:extLst>
              <a:ext uri="{FF2B5EF4-FFF2-40B4-BE49-F238E27FC236}">
                <a16:creationId xmlns:a16="http://schemas.microsoft.com/office/drawing/2014/main" id="{54D3E6EA-5177-4DA4-9F55-3A3531E4C73C}"/>
              </a:ext>
            </a:extLst>
          </p:cNvPr>
          <p:cNvPicPr>
            <a:picLocks noGrp="1" noChangeAspect="1"/>
          </p:cNvPicPr>
          <p:nvPr>
            <p:ph idx="1"/>
          </p:nvPr>
        </p:nvPicPr>
        <p:blipFill>
          <a:blip r:embed="rId2"/>
          <a:stretch>
            <a:fillRect/>
          </a:stretch>
        </p:blipFill>
        <p:spPr>
          <a:xfrm>
            <a:off x="5183188" y="928447"/>
            <a:ext cx="6172200" cy="4461355"/>
          </a:xfrm>
          <a:prstGeom prst="rect">
            <a:avLst/>
          </a:prstGeom>
        </p:spPr>
      </p:pic>
      <p:sp>
        <p:nvSpPr>
          <p:cNvPr id="8" name="Marcador de texto 7">
            <a:extLst>
              <a:ext uri="{FF2B5EF4-FFF2-40B4-BE49-F238E27FC236}">
                <a16:creationId xmlns:a16="http://schemas.microsoft.com/office/drawing/2014/main" id="{CDA159DB-8982-4833-B820-777CCF034E6D}"/>
              </a:ext>
            </a:extLst>
          </p:cNvPr>
          <p:cNvSpPr>
            <a:spLocks noGrp="1"/>
          </p:cNvSpPr>
          <p:nvPr>
            <p:ph type="body" sz="half" idx="2"/>
          </p:nvPr>
        </p:nvSpPr>
        <p:spPr>
          <a:xfrm>
            <a:off x="839788" y="2057400"/>
            <a:ext cx="3932237" cy="4343400"/>
          </a:xfrm>
        </p:spPr>
        <p:txBody>
          <a:bodyPr>
            <a:normAutofit fontScale="92500" lnSpcReduction="10000"/>
          </a:bodyPr>
          <a:lstStyle/>
          <a:p>
            <a:r>
              <a:rPr lang="es-CL" dirty="0"/>
              <a:t>Usando las reglas de evaluación de la asignatura, escribe un programa que pregunte:</a:t>
            </a:r>
          </a:p>
          <a:p>
            <a:pPr marL="285750" indent="-285750">
              <a:buFont typeface="Arial" panose="020B0604020202020204" pitchFamily="34" charset="0"/>
              <a:buChar char="•"/>
            </a:pPr>
            <a:r>
              <a:rPr lang="es-CL" dirty="0"/>
              <a:t>Las notas de las 3 pruebas</a:t>
            </a:r>
          </a:p>
          <a:p>
            <a:pPr marL="285750" indent="-285750">
              <a:buFont typeface="Arial" panose="020B0604020202020204" pitchFamily="34" charset="0"/>
              <a:buChar char="•"/>
            </a:pPr>
            <a:r>
              <a:rPr lang="es-CL" dirty="0"/>
              <a:t>Las notas de 2 evaluaciones cortas (supongamos que en el semestre solamente se tomarán 2 pruebas cortas)</a:t>
            </a:r>
          </a:p>
          <a:p>
            <a:pPr marL="285750" indent="-285750">
              <a:buFont typeface="Arial" panose="020B0604020202020204" pitchFamily="34" charset="0"/>
              <a:buChar char="•"/>
            </a:pPr>
            <a:r>
              <a:rPr lang="es-CL" dirty="0"/>
              <a:t>Las nota de taller y la cantidad de alumnos.</a:t>
            </a:r>
          </a:p>
          <a:p>
            <a:r>
              <a:rPr lang="es-CL" dirty="0"/>
              <a:t>Con esos datos, calcula la nota final de la asignatura. Obviamente, si la nota no le alcanza para aprobar directamente, pero sí para el examen recuperativo, pregunta dicha nota antes de indicar si aprobó finalmente la asignatura o no.</a:t>
            </a:r>
          </a:p>
          <a:p>
            <a:r>
              <a:rPr lang="es-CL" dirty="0"/>
              <a:t>Si el taller fue realizado en parejas, bonificar la nota de taller en 0,3 decimas.</a:t>
            </a:r>
          </a:p>
        </p:txBody>
      </p:sp>
    </p:spTree>
    <p:extLst>
      <p:ext uri="{BB962C8B-B14F-4D97-AF65-F5344CB8AC3E}">
        <p14:creationId xmlns:p14="http://schemas.microsoft.com/office/powerpoint/2010/main" val="1475354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7576FA-2260-4E6A-8EDA-2A169E127ADB}"/>
              </a:ext>
            </a:extLst>
          </p:cNvPr>
          <p:cNvSpPr>
            <a:spLocks noGrp="1"/>
          </p:cNvSpPr>
          <p:nvPr>
            <p:ph type="title"/>
          </p:nvPr>
        </p:nvSpPr>
        <p:spPr/>
        <p:txBody>
          <a:bodyPr/>
          <a:lstStyle/>
          <a:p>
            <a:r>
              <a:rPr lang="es-CL" dirty="0"/>
              <a:t>Ejercicio 5</a:t>
            </a:r>
          </a:p>
        </p:txBody>
      </p:sp>
      <p:sp>
        <p:nvSpPr>
          <p:cNvPr id="3" name="Marcador de contenido 2">
            <a:extLst>
              <a:ext uri="{FF2B5EF4-FFF2-40B4-BE49-F238E27FC236}">
                <a16:creationId xmlns:a16="http://schemas.microsoft.com/office/drawing/2014/main" id="{67643DB2-2551-42BA-AFCD-3092A1181F7F}"/>
              </a:ext>
            </a:extLst>
          </p:cNvPr>
          <p:cNvSpPr>
            <a:spLocks noGrp="1"/>
          </p:cNvSpPr>
          <p:nvPr>
            <p:ph idx="1"/>
          </p:nvPr>
        </p:nvSpPr>
        <p:spPr/>
        <p:txBody>
          <a:bodyPr>
            <a:normAutofit lnSpcReduction="10000"/>
          </a:bodyPr>
          <a:lstStyle/>
          <a:p>
            <a:r>
              <a:rPr lang="es-CL" dirty="0"/>
              <a:t>Pregunta por un numero y realiza las siguientes operaciones:</a:t>
            </a:r>
          </a:p>
          <a:p>
            <a:r>
              <a:rPr lang="es-CL" dirty="0"/>
              <a:t>Si el numero es positivo, súmale 3 veces su valor. De lo contrario réstale 2 veces la mitad de su valor.</a:t>
            </a:r>
          </a:p>
          <a:p>
            <a:r>
              <a:rPr lang="es-CL" dirty="0"/>
              <a:t>Si el numero es impar, mayor que 25 o menor que -10, multiplícalo además por 4 e imprime por pantalla “Impar”. De lo contrario divídelo en 3 e imprime “Quizá es Par”.</a:t>
            </a:r>
          </a:p>
          <a:p>
            <a:r>
              <a:rPr lang="es-CL" dirty="0"/>
              <a:t>Si el numero original es mayor que el ultimo resultado intercambia los valores de las variables e imprímelas.</a:t>
            </a:r>
          </a:p>
          <a:p>
            <a:r>
              <a:rPr lang="es-CL" dirty="0"/>
              <a:t>Si el numero es cero, imprime “Fin”.</a:t>
            </a:r>
          </a:p>
          <a:p>
            <a:endParaRPr lang="es-CL" dirty="0"/>
          </a:p>
        </p:txBody>
      </p:sp>
    </p:spTree>
    <p:extLst>
      <p:ext uri="{BB962C8B-B14F-4D97-AF65-F5344CB8AC3E}">
        <p14:creationId xmlns:p14="http://schemas.microsoft.com/office/powerpoint/2010/main" val="98654153"/>
      </p:ext>
    </p:extLst>
  </p:cSld>
  <p:clrMapOvr>
    <a:masterClrMapping/>
  </p:clrMapOvr>
</p:sld>
</file>

<file path=ppt/theme/theme1.xml><?xml version="1.0" encoding="utf-8"?>
<a:theme xmlns:a="http://schemas.openxmlformats.org/drawingml/2006/main" name="Office Theme">
  <a:themeElements>
    <a:clrScheme name="Programación">
      <a:dk1>
        <a:sysClr val="windowText" lastClr="000000"/>
      </a:dk1>
      <a:lt1>
        <a:sysClr val="window" lastClr="FFFFFF"/>
      </a:lt1>
      <a:dk2>
        <a:srgbClr val="44546A"/>
      </a:dk2>
      <a:lt2>
        <a:srgbClr val="E7E6E6"/>
      </a:lt2>
      <a:accent1>
        <a:srgbClr val="002060"/>
      </a:accent1>
      <a:accent2>
        <a:srgbClr val="ED7D31"/>
      </a:accent2>
      <a:accent3>
        <a:srgbClr val="7D9EC0"/>
      </a:accent3>
      <a:accent4>
        <a:srgbClr val="A5A5A5"/>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2838</TotalTime>
  <Words>383</Words>
  <Application>Microsoft Office PowerPoint</Application>
  <PresentationFormat>Panorámica</PresentationFormat>
  <Paragraphs>27</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Century Gothic</vt:lpstr>
      <vt:lpstr>Office Theme</vt:lpstr>
      <vt:lpstr>Clase 02</vt:lpstr>
      <vt:lpstr>Ejercicio 1</vt:lpstr>
      <vt:lpstr>Ejercicio 2</vt:lpstr>
      <vt:lpstr>Ejercicio 3</vt:lpstr>
      <vt:lpstr>Ejercicio 4</vt:lpstr>
      <vt:lpstr>Ejercicio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Peña Graf</dc:creator>
  <cp:lastModifiedBy>Alejandro Paolini Godoy</cp:lastModifiedBy>
  <cp:revision>72</cp:revision>
  <dcterms:created xsi:type="dcterms:W3CDTF">2018-03-16T15:31:49Z</dcterms:created>
  <dcterms:modified xsi:type="dcterms:W3CDTF">2019-03-18T02:33:05Z</dcterms:modified>
</cp:coreProperties>
</file>