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58" r:id="rId4"/>
    <p:sldId id="259" r:id="rId5"/>
    <p:sldId id="262" r:id="rId6"/>
    <p:sldId id="263" r:id="rId7"/>
    <p:sldId id="260" r:id="rId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D5444-7A09-4B43-AFD1-912A6FA830D4}" v="87" dt="2019-03-11T03:50:49.8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187" autoAdjust="0"/>
  </p:normalViewPr>
  <p:slideViewPr>
    <p:cSldViewPr snapToGrid="0">
      <p:cViewPr varScale="1">
        <p:scale>
          <a:sx n="100" d="100"/>
          <a:sy n="100" d="100"/>
        </p:scale>
        <p:origin x="8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4D9D5444-7A09-4B43-AFD1-912A6FA830D4}"/>
    <pc:docChg chg="undo redo custSel addSld delSld modSld sldOrd">
      <pc:chgData name="Alejandro Paolini Godoy" userId="c3a6e11a-e51d-46b0-a788-b09d2b3af6f8" providerId="ADAL" clId="{4D9D5444-7A09-4B43-AFD1-912A6FA830D4}" dt="2019-03-11T03:55:52.852" v="5779" actId="20577"/>
      <pc:docMkLst>
        <pc:docMk/>
      </pc:docMkLst>
      <pc:sldChg chg="addSp delSp modSp ord">
        <pc:chgData name="Alejandro Paolini Godoy" userId="c3a6e11a-e51d-46b0-a788-b09d2b3af6f8" providerId="ADAL" clId="{4D9D5444-7A09-4B43-AFD1-912A6FA830D4}" dt="2019-03-10T05:52:43.362" v="4420" actId="20577"/>
        <pc:sldMkLst>
          <pc:docMk/>
          <pc:sldMk cId="2921650009" sldId="257"/>
        </pc:sldMkLst>
        <pc:spChg chg="mod">
          <ac:chgData name="Alejandro Paolini Godoy" userId="c3a6e11a-e51d-46b0-a788-b09d2b3af6f8" providerId="ADAL" clId="{4D9D5444-7A09-4B43-AFD1-912A6FA830D4}" dt="2019-03-10T05:51:19.368" v="4306" actId="14100"/>
          <ac:spMkLst>
            <pc:docMk/>
            <pc:sldMk cId="2921650009" sldId="257"/>
            <ac:spMk id="2" creationId="{71E7E4D1-098F-453F-90E7-B1F86331948A}"/>
          </ac:spMkLst>
        </pc:spChg>
        <pc:spChg chg="mod">
          <ac:chgData name="Alejandro Paolini Godoy" userId="c3a6e11a-e51d-46b0-a788-b09d2b3af6f8" providerId="ADAL" clId="{4D9D5444-7A09-4B43-AFD1-912A6FA830D4}" dt="2019-03-10T05:52:43.362" v="4420" actId="20577"/>
          <ac:spMkLst>
            <pc:docMk/>
            <pc:sldMk cId="2921650009" sldId="257"/>
            <ac:spMk id="3" creationId="{388527FB-D60E-4595-913E-AA5AE2CCAB43}"/>
          </ac:spMkLst>
        </pc:spChg>
        <pc:spChg chg="add del mod">
          <ac:chgData name="Alejandro Paolini Godoy" userId="c3a6e11a-e51d-46b0-a788-b09d2b3af6f8" providerId="ADAL" clId="{4D9D5444-7A09-4B43-AFD1-912A6FA830D4}" dt="2019-03-10T05:50:30.164" v="4297"/>
          <ac:spMkLst>
            <pc:docMk/>
            <pc:sldMk cId="2921650009" sldId="257"/>
            <ac:spMk id="6" creationId="{2E12CB36-DE69-4DAF-A080-418CF4522473}"/>
          </ac:spMkLst>
        </pc:spChg>
        <pc:spChg chg="add del mod">
          <ac:chgData name="Alejandro Paolini Godoy" userId="c3a6e11a-e51d-46b0-a788-b09d2b3af6f8" providerId="ADAL" clId="{4D9D5444-7A09-4B43-AFD1-912A6FA830D4}" dt="2019-03-10T05:50:46.127" v="4301" actId="478"/>
          <ac:spMkLst>
            <pc:docMk/>
            <pc:sldMk cId="2921650009" sldId="257"/>
            <ac:spMk id="7" creationId="{226B7DA5-F347-4612-9421-E6B77C1F032B}"/>
          </ac:spMkLst>
        </pc:spChg>
        <pc:picChg chg="add del mod">
          <ac:chgData name="Alejandro Paolini Godoy" userId="c3a6e11a-e51d-46b0-a788-b09d2b3af6f8" providerId="ADAL" clId="{4D9D5444-7A09-4B43-AFD1-912A6FA830D4}" dt="2019-03-10T05:47:12.655" v="4286" actId="478"/>
          <ac:picMkLst>
            <pc:docMk/>
            <pc:sldMk cId="2921650009" sldId="257"/>
            <ac:picMk id="4" creationId="{C088A341-6BE7-4B86-9BB6-E2DEF40F6253}"/>
          </ac:picMkLst>
        </pc:picChg>
        <pc:picChg chg="add mod">
          <ac:chgData name="Alejandro Paolini Godoy" userId="c3a6e11a-e51d-46b0-a788-b09d2b3af6f8" providerId="ADAL" clId="{4D9D5444-7A09-4B43-AFD1-912A6FA830D4}" dt="2019-03-10T05:50:52.173" v="4302" actId="1076"/>
          <ac:picMkLst>
            <pc:docMk/>
            <pc:sldMk cId="2921650009" sldId="257"/>
            <ac:picMk id="5" creationId="{1F0565BB-795F-46BA-B692-D6D5A2366EE6}"/>
          </ac:picMkLst>
        </pc:picChg>
      </pc:sldChg>
      <pc:sldChg chg="del">
        <pc:chgData name="Alejandro Paolini Godoy" userId="c3a6e11a-e51d-46b0-a788-b09d2b3af6f8" providerId="ADAL" clId="{4D9D5444-7A09-4B43-AFD1-912A6FA830D4}" dt="2019-03-10T06:10:32.796" v="4976" actId="2696"/>
        <pc:sldMkLst>
          <pc:docMk/>
          <pc:sldMk cId="629994281" sldId="258"/>
        </pc:sldMkLst>
      </pc:sldChg>
      <pc:sldChg chg="del">
        <pc:chgData name="Alejandro Paolini Godoy" userId="c3a6e11a-e51d-46b0-a788-b09d2b3af6f8" providerId="ADAL" clId="{4D9D5444-7A09-4B43-AFD1-912A6FA830D4}" dt="2019-03-10T06:10:34.585" v="4977" actId="2696"/>
        <pc:sldMkLst>
          <pc:docMk/>
          <pc:sldMk cId="856706103" sldId="259"/>
        </pc:sldMkLst>
      </pc:sldChg>
      <pc:sldChg chg="del">
        <pc:chgData name="Alejandro Paolini Godoy" userId="c3a6e11a-e51d-46b0-a788-b09d2b3af6f8" providerId="ADAL" clId="{4D9D5444-7A09-4B43-AFD1-912A6FA830D4}" dt="2019-03-10T06:10:37.125" v="4979" actId="2696"/>
        <pc:sldMkLst>
          <pc:docMk/>
          <pc:sldMk cId="3524868715" sldId="260"/>
        </pc:sldMkLst>
      </pc:sldChg>
      <pc:sldChg chg="del">
        <pc:chgData name="Alejandro Paolini Godoy" userId="c3a6e11a-e51d-46b0-a788-b09d2b3af6f8" providerId="ADAL" clId="{4D9D5444-7A09-4B43-AFD1-912A6FA830D4}" dt="2019-03-10T06:10:45.134" v="4986" actId="2696"/>
        <pc:sldMkLst>
          <pc:docMk/>
          <pc:sldMk cId="3936017468" sldId="261"/>
        </pc:sldMkLst>
      </pc:sldChg>
      <pc:sldChg chg="del">
        <pc:chgData name="Alejandro Paolini Godoy" userId="c3a6e11a-e51d-46b0-a788-b09d2b3af6f8" providerId="ADAL" clId="{4D9D5444-7A09-4B43-AFD1-912A6FA830D4}" dt="2019-03-10T06:10:38.963" v="4980" actId="2696"/>
        <pc:sldMkLst>
          <pc:docMk/>
          <pc:sldMk cId="1655022019" sldId="262"/>
        </pc:sldMkLst>
      </pc:sldChg>
      <pc:sldChg chg="del">
        <pc:chgData name="Alejandro Paolini Godoy" userId="c3a6e11a-e51d-46b0-a788-b09d2b3af6f8" providerId="ADAL" clId="{4D9D5444-7A09-4B43-AFD1-912A6FA830D4}" dt="2019-03-10T06:10:39.863" v="4981" actId="2696"/>
        <pc:sldMkLst>
          <pc:docMk/>
          <pc:sldMk cId="3656246349" sldId="263"/>
        </pc:sldMkLst>
      </pc:sldChg>
      <pc:sldChg chg="del">
        <pc:chgData name="Alejandro Paolini Godoy" userId="c3a6e11a-e51d-46b0-a788-b09d2b3af6f8" providerId="ADAL" clId="{4D9D5444-7A09-4B43-AFD1-912A6FA830D4}" dt="2019-03-10T06:10:45.094" v="4982" actId="2696"/>
        <pc:sldMkLst>
          <pc:docMk/>
          <pc:sldMk cId="3724122226" sldId="264"/>
        </pc:sldMkLst>
      </pc:sldChg>
      <pc:sldChg chg="del">
        <pc:chgData name="Alejandro Paolini Godoy" userId="c3a6e11a-e51d-46b0-a788-b09d2b3af6f8" providerId="ADAL" clId="{4D9D5444-7A09-4B43-AFD1-912A6FA830D4}" dt="2019-03-10T06:10:45.126" v="4985" actId="2696"/>
        <pc:sldMkLst>
          <pc:docMk/>
          <pc:sldMk cId="1702930875" sldId="265"/>
        </pc:sldMkLst>
      </pc:sldChg>
      <pc:sldChg chg="del">
        <pc:chgData name="Alejandro Paolini Godoy" userId="c3a6e11a-e51d-46b0-a788-b09d2b3af6f8" providerId="ADAL" clId="{4D9D5444-7A09-4B43-AFD1-912A6FA830D4}" dt="2019-03-10T06:10:45.102" v="4983" actId="2696"/>
        <pc:sldMkLst>
          <pc:docMk/>
          <pc:sldMk cId="1663570416" sldId="266"/>
        </pc:sldMkLst>
      </pc:sldChg>
      <pc:sldChg chg="del">
        <pc:chgData name="Alejandro Paolini Godoy" userId="c3a6e11a-e51d-46b0-a788-b09d2b3af6f8" providerId="ADAL" clId="{4D9D5444-7A09-4B43-AFD1-912A6FA830D4}" dt="2019-03-10T06:10:45.116" v="4984" actId="2696"/>
        <pc:sldMkLst>
          <pc:docMk/>
          <pc:sldMk cId="781888315" sldId="267"/>
        </pc:sldMkLst>
      </pc:sldChg>
      <pc:sldChg chg="del">
        <pc:chgData name="Alejandro Paolini Godoy" userId="c3a6e11a-e51d-46b0-a788-b09d2b3af6f8" providerId="ADAL" clId="{4D9D5444-7A09-4B43-AFD1-912A6FA830D4}" dt="2019-03-10T06:10:35.843" v="4978" actId="2696"/>
        <pc:sldMkLst>
          <pc:docMk/>
          <pc:sldMk cId="1556121441" sldId="270"/>
        </pc:sldMkLst>
      </pc:sldChg>
      <pc:sldChg chg="del">
        <pc:chgData name="Alejandro Paolini Godoy" userId="c3a6e11a-e51d-46b0-a788-b09d2b3af6f8" providerId="ADAL" clId="{4D9D5444-7A09-4B43-AFD1-912A6FA830D4}" dt="2019-03-10T06:10:45.154" v="4987" actId="2696"/>
        <pc:sldMkLst>
          <pc:docMk/>
          <pc:sldMk cId="2920809723" sldId="283"/>
        </pc:sldMkLst>
      </pc:sldChg>
      <pc:sldChg chg="modSp">
        <pc:chgData name="Alejandro Paolini Godoy" userId="c3a6e11a-e51d-46b0-a788-b09d2b3af6f8" providerId="ADAL" clId="{4D9D5444-7A09-4B43-AFD1-912A6FA830D4}" dt="2019-03-10T16:49:06.872" v="5019" actId="20577"/>
        <pc:sldMkLst>
          <pc:docMk/>
          <pc:sldMk cId="345855939" sldId="284"/>
        </pc:sldMkLst>
        <pc:spChg chg="mod">
          <ac:chgData name="Alejandro Paolini Godoy" userId="c3a6e11a-e51d-46b0-a788-b09d2b3af6f8" providerId="ADAL" clId="{4D9D5444-7A09-4B43-AFD1-912A6FA830D4}" dt="2019-03-10T16:49:06.872" v="5019" actId="20577"/>
          <ac:spMkLst>
            <pc:docMk/>
            <pc:sldMk cId="345855939" sldId="284"/>
            <ac:spMk id="3" creationId="{2FCA0251-DA4C-44E6-B9FF-A647CF05A106}"/>
          </ac:spMkLst>
        </pc:spChg>
      </pc:sldChg>
      <pc:sldChg chg="modSp">
        <pc:chgData name="Alejandro Paolini Godoy" userId="c3a6e11a-e51d-46b0-a788-b09d2b3af6f8" providerId="ADAL" clId="{4D9D5444-7A09-4B43-AFD1-912A6FA830D4}" dt="2019-03-09T21:10:12.060" v="171" actId="13238"/>
        <pc:sldMkLst>
          <pc:docMk/>
          <pc:sldMk cId="1076204750" sldId="285"/>
        </pc:sldMkLst>
        <pc:spChg chg="mod">
          <ac:chgData name="Alejandro Paolini Godoy" userId="c3a6e11a-e51d-46b0-a788-b09d2b3af6f8" providerId="ADAL" clId="{4D9D5444-7A09-4B43-AFD1-912A6FA830D4}" dt="2019-03-09T20:45:21.062" v="3" actId="1076"/>
          <ac:spMkLst>
            <pc:docMk/>
            <pc:sldMk cId="1076204750" sldId="285"/>
            <ac:spMk id="3" creationId="{E9F4DE9B-7305-4F91-B4D2-BFC7F18225B9}"/>
          </ac:spMkLst>
        </pc:spChg>
        <pc:graphicFrameChg chg="mod modGraphic">
          <ac:chgData name="Alejandro Paolini Godoy" userId="c3a6e11a-e51d-46b0-a788-b09d2b3af6f8" providerId="ADAL" clId="{4D9D5444-7A09-4B43-AFD1-912A6FA830D4}" dt="2019-03-09T21:10:12.060" v="171" actId="13238"/>
          <ac:graphicFrameMkLst>
            <pc:docMk/>
            <pc:sldMk cId="1076204750" sldId="285"/>
            <ac:graphicFrameMk id="4" creationId="{4DBBF1A4-6007-4F1E-8691-A59040CD9F74}"/>
          </ac:graphicFrameMkLst>
        </pc:graphicFrameChg>
      </pc:sldChg>
      <pc:sldChg chg="addSp delSp modSp">
        <pc:chgData name="Alejandro Paolini Godoy" userId="c3a6e11a-e51d-46b0-a788-b09d2b3af6f8" providerId="ADAL" clId="{4D9D5444-7A09-4B43-AFD1-912A6FA830D4}" dt="2019-03-10T06:12:44.791" v="4991" actId="313"/>
        <pc:sldMkLst>
          <pc:docMk/>
          <pc:sldMk cId="934864957" sldId="286"/>
        </pc:sldMkLst>
        <pc:spChg chg="add del mod">
          <ac:chgData name="Alejandro Paolini Godoy" userId="c3a6e11a-e51d-46b0-a788-b09d2b3af6f8" providerId="ADAL" clId="{4D9D5444-7A09-4B43-AFD1-912A6FA830D4}" dt="2019-03-10T06:12:44.791" v="4991" actId="313"/>
          <ac:spMkLst>
            <pc:docMk/>
            <pc:sldMk cId="934864957" sldId="286"/>
            <ac:spMk id="3" creationId="{45EA5BFB-22E2-4D9E-8D59-3D5BBAEC964A}"/>
          </ac:spMkLst>
        </pc:spChg>
        <pc:spChg chg="add del">
          <ac:chgData name="Alejandro Paolini Godoy" userId="c3a6e11a-e51d-46b0-a788-b09d2b3af6f8" providerId="ADAL" clId="{4D9D5444-7A09-4B43-AFD1-912A6FA830D4}" dt="2019-03-10T03:44:43.496" v="2832"/>
          <ac:spMkLst>
            <pc:docMk/>
            <pc:sldMk cId="934864957" sldId="286"/>
            <ac:spMk id="4" creationId="{E6D53260-1FB6-4A36-A593-D9BD89B1E16F}"/>
          </ac:spMkLst>
        </pc:spChg>
      </pc:sldChg>
      <pc:sldChg chg="modSp">
        <pc:chgData name="Alejandro Paolini Godoy" userId="c3a6e11a-e51d-46b0-a788-b09d2b3af6f8" providerId="ADAL" clId="{4D9D5444-7A09-4B43-AFD1-912A6FA830D4}" dt="2019-03-10T05:40:27.363" v="4259" actId="20577"/>
        <pc:sldMkLst>
          <pc:docMk/>
          <pc:sldMk cId="1615313693" sldId="290"/>
        </pc:sldMkLst>
        <pc:spChg chg="mod">
          <ac:chgData name="Alejandro Paolini Godoy" userId="c3a6e11a-e51d-46b0-a788-b09d2b3af6f8" providerId="ADAL" clId="{4D9D5444-7A09-4B43-AFD1-912A6FA830D4}" dt="2019-03-10T05:40:27.363" v="4259" actId="20577"/>
          <ac:spMkLst>
            <pc:docMk/>
            <pc:sldMk cId="1615313693" sldId="290"/>
            <ac:spMk id="3" creationId="{B3A5AA76-F479-47B4-9807-CD4714749C5C}"/>
          </ac:spMkLst>
        </pc:spChg>
      </pc:sldChg>
      <pc:sldChg chg="modSp add">
        <pc:chgData name="Alejandro Paolini Godoy" userId="c3a6e11a-e51d-46b0-a788-b09d2b3af6f8" providerId="ADAL" clId="{4D9D5444-7A09-4B43-AFD1-912A6FA830D4}" dt="2019-03-10T05:41:16.734" v="4264" actId="113"/>
        <pc:sldMkLst>
          <pc:docMk/>
          <pc:sldMk cId="3853174851" sldId="294"/>
        </pc:sldMkLst>
        <pc:spChg chg="mod">
          <ac:chgData name="Alejandro Paolini Godoy" userId="c3a6e11a-e51d-46b0-a788-b09d2b3af6f8" providerId="ADAL" clId="{4D9D5444-7A09-4B43-AFD1-912A6FA830D4}" dt="2019-03-09T21:20:53.369" v="569" actId="6549"/>
          <ac:spMkLst>
            <pc:docMk/>
            <pc:sldMk cId="3853174851" sldId="294"/>
            <ac:spMk id="3" creationId="{E9F4DE9B-7305-4F91-B4D2-BFC7F18225B9}"/>
          </ac:spMkLst>
        </pc:spChg>
        <pc:graphicFrameChg chg="mod modGraphic">
          <ac:chgData name="Alejandro Paolini Godoy" userId="c3a6e11a-e51d-46b0-a788-b09d2b3af6f8" providerId="ADAL" clId="{4D9D5444-7A09-4B43-AFD1-912A6FA830D4}" dt="2019-03-10T05:41:16.734" v="4264" actId="113"/>
          <ac:graphicFrameMkLst>
            <pc:docMk/>
            <pc:sldMk cId="3853174851" sldId="294"/>
            <ac:graphicFrameMk id="4" creationId="{4DBBF1A4-6007-4F1E-8691-A59040CD9F74}"/>
          </ac:graphicFrameMkLst>
        </pc:graphicFrameChg>
      </pc:sldChg>
      <pc:sldChg chg="addSp delSp modSp add ord">
        <pc:chgData name="Alejandro Paolini Godoy" userId="c3a6e11a-e51d-46b0-a788-b09d2b3af6f8" providerId="ADAL" clId="{4D9D5444-7A09-4B43-AFD1-912A6FA830D4}" dt="2019-03-10T02:27:44.959" v="1056" actId="478"/>
        <pc:sldMkLst>
          <pc:docMk/>
          <pc:sldMk cId="371047003" sldId="295"/>
        </pc:sldMkLst>
        <pc:spChg chg="mod">
          <ac:chgData name="Alejandro Paolini Godoy" userId="c3a6e11a-e51d-46b0-a788-b09d2b3af6f8" providerId="ADAL" clId="{4D9D5444-7A09-4B43-AFD1-912A6FA830D4}" dt="2019-03-10T02:22:19.387" v="880" actId="20577"/>
          <ac:spMkLst>
            <pc:docMk/>
            <pc:sldMk cId="371047003" sldId="295"/>
            <ac:spMk id="3" creationId="{E9F4DE9B-7305-4F91-B4D2-BFC7F18225B9}"/>
          </ac:spMkLst>
        </pc:spChg>
        <pc:spChg chg="add del mod">
          <ac:chgData name="Alejandro Paolini Godoy" userId="c3a6e11a-e51d-46b0-a788-b09d2b3af6f8" providerId="ADAL" clId="{4D9D5444-7A09-4B43-AFD1-912A6FA830D4}" dt="2019-03-10T02:27:44.959" v="1056" actId="478"/>
          <ac:spMkLst>
            <pc:docMk/>
            <pc:sldMk cId="371047003" sldId="295"/>
            <ac:spMk id="5" creationId="{B0D28DBA-0104-40DF-9C76-1A88BEAEA37C}"/>
          </ac:spMkLst>
        </pc:spChg>
        <pc:graphicFrameChg chg="modGraphic">
          <ac:chgData name="Alejandro Paolini Godoy" userId="c3a6e11a-e51d-46b0-a788-b09d2b3af6f8" providerId="ADAL" clId="{4D9D5444-7A09-4B43-AFD1-912A6FA830D4}" dt="2019-03-10T02:25:20.292" v="1009" actId="20577"/>
          <ac:graphicFrameMkLst>
            <pc:docMk/>
            <pc:sldMk cId="371047003" sldId="295"/>
            <ac:graphicFrameMk id="4" creationId="{4DBBF1A4-6007-4F1E-8691-A59040CD9F74}"/>
          </ac:graphicFrameMkLst>
        </pc:graphicFrameChg>
      </pc:sldChg>
      <pc:sldChg chg="addSp modSp add">
        <pc:chgData name="Alejandro Paolini Godoy" userId="c3a6e11a-e51d-46b0-a788-b09d2b3af6f8" providerId="ADAL" clId="{4D9D5444-7A09-4B43-AFD1-912A6FA830D4}" dt="2019-03-10T02:50:02.081" v="1435" actId="20577"/>
        <pc:sldMkLst>
          <pc:docMk/>
          <pc:sldMk cId="1836291908" sldId="296"/>
        </pc:sldMkLst>
        <pc:spChg chg="mod">
          <ac:chgData name="Alejandro Paolini Godoy" userId="c3a6e11a-e51d-46b0-a788-b09d2b3af6f8" providerId="ADAL" clId="{4D9D5444-7A09-4B43-AFD1-912A6FA830D4}" dt="2019-03-10T02:32:45.271" v="1433" actId="20577"/>
          <ac:spMkLst>
            <pc:docMk/>
            <pc:sldMk cId="1836291908" sldId="296"/>
            <ac:spMk id="2" creationId="{E9985E00-2AAA-4D4C-B1F6-00D71C8B018C}"/>
          </ac:spMkLst>
        </pc:spChg>
        <pc:spChg chg="mod">
          <ac:chgData name="Alejandro Paolini Godoy" userId="c3a6e11a-e51d-46b0-a788-b09d2b3af6f8" providerId="ADAL" clId="{4D9D5444-7A09-4B43-AFD1-912A6FA830D4}" dt="2019-03-10T02:50:02.081" v="1435" actId="20577"/>
          <ac:spMkLst>
            <pc:docMk/>
            <pc:sldMk cId="1836291908" sldId="296"/>
            <ac:spMk id="3" creationId="{87B74523-7A87-4804-B40C-9B03E6404D4E}"/>
          </ac:spMkLst>
        </pc:spChg>
        <pc:picChg chg="add mod">
          <ac:chgData name="Alejandro Paolini Godoy" userId="c3a6e11a-e51d-46b0-a788-b09d2b3af6f8" providerId="ADAL" clId="{4D9D5444-7A09-4B43-AFD1-912A6FA830D4}" dt="2019-03-10T02:30:51.176" v="1201" actId="1076"/>
          <ac:picMkLst>
            <pc:docMk/>
            <pc:sldMk cId="1836291908" sldId="296"/>
            <ac:picMk id="4" creationId="{8AC77D14-9B2B-4C5A-B574-C25673F6740E}"/>
          </ac:picMkLst>
        </pc:picChg>
        <pc:picChg chg="add mod">
          <ac:chgData name="Alejandro Paolini Godoy" userId="c3a6e11a-e51d-46b0-a788-b09d2b3af6f8" providerId="ADAL" clId="{4D9D5444-7A09-4B43-AFD1-912A6FA830D4}" dt="2019-03-10T02:30:56.492" v="1202" actId="1076"/>
          <ac:picMkLst>
            <pc:docMk/>
            <pc:sldMk cId="1836291908" sldId="296"/>
            <ac:picMk id="5" creationId="{B53F179E-64A9-499C-B950-BC91C535A7CF}"/>
          </ac:picMkLst>
        </pc:picChg>
      </pc:sldChg>
      <pc:sldChg chg="addSp modSp add">
        <pc:chgData name="Alejandro Paolini Godoy" userId="c3a6e11a-e51d-46b0-a788-b09d2b3af6f8" providerId="ADAL" clId="{4D9D5444-7A09-4B43-AFD1-912A6FA830D4}" dt="2019-03-10T05:41:43.523" v="4265" actId="20577"/>
        <pc:sldMkLst>
          <pc:docMk/>
          <pc:sldMk cId="1807991492" sldId="297"/>
        </pc:sldMkLst>
        <pc:spChg chg="mod">
          <ac:chgData name="Alejandro Paolini Godoy" userId="c3a6e11a-e51d-46b0-a788-b09d2b3af6f8" providerId="ADAL" clId="{4D9D5444-7A09-4B43-AFD1-912A6FA830D4}" dt="2019-03-10T02:51:17.831" v="1469" actId="20577"/>
          <ac:spMkLst>
            <pc:docMk/>
            <pc:sldMk cId="1807991492" sldId="297"/>
            <ac:spMk id="2" creationId="{3C38C878-62CD-4279-A11E-8F85E9CE4AA9}"/>
          </ac:spMkLst>
        </pc:spChg>
        <pc:spChg chg="mod">
          <ac:chgData name="Alejandro Paolini Godoy" userId="c3a6e11a-e51d-46b0-a788-b09d2b3af6f8" providerId="ADAL" clId="{4D9D5444-7A09-4B43-AFD1-912A6FA830D4}" dt="2019-03-10T05:41:43.523" v="4265" actId="20577"/>
          <ac:spMkLst>
            <pc:docMk/>
            <pc:sldMk cId="1807991492" sldId="297"/>
            <ac:spMk id="3" creationId="{DFCB19E0-F24C-4DE6-A758-F3E5B507C56D}"/>
          </ac:spMkLst>
        </pc:spChg>
        <pc:picChg chg="add mod">
          <ac:chgData name="Alejandro Paolini Godoy" userId="c3a6e11a-e51d-46b0-a788-b09d2b3af6f8" providerId="ADAL" clId="{4D9D5444-7A09-4B43-AFD1-912A6FA830D4}" dt="2019-03-10T03:01:24.256" v="1855" actId="1076"/>
          <ac:picMkLst>
            <pc:docMk/>
            <pc:sldMk cId="1807991492" sldId="297"/>
            <ac:picMk id="4" creationId="{66530D86-AD15-4D20-B75A-7D2D881B2036}"/>
          </ac:picMkLst>
        </pc:picChg>
      </pc:sldChg>
      <pc:sldChg chg="addSp delSp modSp add">
        <pc:chgData name="Alejandro Paolini Godoy" userId="c3a6e11a-e51d-46b0-a788-b09d2b3af6f8" providerId="ADAL" clId="{4D9D5444-7A09-4B43-AFD1-912A6FA830D4}" dt="2019-03-10T03:42:44.402" v="2827" actId="1076"/>
        <pc:sldMkLst>
          <pc:docMk/>
          <pc:sldMk cId="1875831619" sldId="298"/>
        </pc:sldMkLst>
        <pc:spChg chg="mod">
          <ac:chgData name="Alejandro Paolini Godoy" userId="c3a6e11a-e51d-46b0-a788-b09d2b3af6f8" providerId="ADAL" clId="{4D9D5444-7A09-4B43-AFD1-912A6FA830D4}" dt="2019-03-10T03:10:40.429" v="2111" actId="20577"/>
          <ac:spMkLst>
            <pc:docMk/>
            <pc:sldMk cId="1875831619" sldId="298"/>
            <ac:spMk id="2" creationId="{4C446738-639F-4FB2-84A8-1978BC96E7E1}"/>
          </ac:spMkLst>
        </pc:spChg>
        <pc:spChg chg="del">
          <ac:chgData name="Alejandro Paolini Godoy" userId="c3a6e11a-e51d-46b0-a788-b09d2b3af6f8" providerId="ADAL" clId="{4D9D5444-7A09-4B43-AFD1-912A6FA830D4}" dt="2019-03-10T03:12:31.113" v="2116"/>
          <ac:spMkLst>
            <pc:docMk/>
            <pc:sldMk cId="1875831619" sldId="298"/>
            <ac:spMk id="3" creationId="{8A40D42A-85D7-49DF-943D-6AEA5137FFD2}"/>
          </ac:spMkLst>
        </pc:spChg>
        <pc:spChg chg="add mod">
          <ac:chgData name="Alejandro Paolini Godoy" userId="c3a6e11a-e51d-46b0-a788-b09d2b3af6f8" providerId="ADAL" clId="{4D9D5444-7A09-4B43-AFD1-912A6FA830D4}" dt="2019-03-10T03:42:31.564" v="2824" actId="1076"/>
          <ac:spMkLst>
            <pc:docMk/>
            <pc:sldMk cId="1875831619" sldId="298"/>
            <ac:spMk id="6" creationId="{4E8F1C41-D76B-4387-BAEE-130D91AA0781}"/>
          </ac:spMkLst>
        </pc:spChg>
        <pc:spChg chg="add mod">
          <ac:chgData name="Alejandro Paolini Godoy" userId="c3a6e11a-e51d-46b0-a788-b09d2b3af6f8" providerId="ADAL" clId="{4D9D5444-7A09-4B43-AFD1-912A6FA830D4}" dt="2019-03-10T03:42:44.402" v="2827" actId="1076"/>
          <ac:spMkLst>
            <pc:docMk/>
            <pc:sldMk cId="1875831619" sldId="298"/>
            <ac:spMk id="7" creationId="{39B8ECA1-454E-4049-B614-0FCF2C559ABC}"/>
          </ac:spMkLst>
        </pc:spChg>
        <pc:spChg chg="add mod">
          <ac:chgData name="Alejandro Paolini Godoy" userId="c3a6e11a-e51d-46b0-a788-b09d2b3af6f8" providerId="ADAL" clId="{4D9D5444-7A09-4B43-AFD1-912A6FA830D4}" dt="2019-03-10T03:41:57.795" v="2820" actId="20577"/>
          <ac:spMkLst>
            <pc:docMk/>
            <pc:sldMk cId="1875831619" sldId="298"/>
            <ac:spMk id="34" creationId="{B4D7965B-37EB-43AD-A1CE-5CED6EA6113B}"/>
          </ac:spMkLst>
        </pc:spChg>
        <pc:picChg chg="add mod">
          <ac:chgData name="Alejandro Paolini Godoy" userId="c3a6e11a-e51d-46b0-a788-b09d2b3af6f8" providerId="ADAL" clId="{4D9D5444-7A09-4B43-AFD1-912A6FA830D4}" dt="2019-03-10T03:20:44.258" v="2122" actId="1076"/>
          <ac:picMkLst>
            <pc:docMk/>
            <pc:sldMk cId="1875831619" sldId="298"/>
            <ac:picMk id="4" creationId="{F5B257E4-1E48-4050-A211-77605B217136}"/>
          </ac:picMkLst>
        </pc:picChg>
        <pc:picChg chg="add mod">
          <ac:chgData name="Alejandro Paolini Godoy" userId="c3a6e11a-e51d-46b0-a788-b09d2b3af6f8" providerId="ADAL" clId="{4D9D5444-7A09-4B43-AFD1-912A6FA830D4}" dt="2019-03-10T03:21:14.497" v="2125" actId="1076"/>
          <ac:picMkLst>
            <pc:docMk/>
            <pc:sldMk cId="1875831619" sldId="298"/>
            <ac:picMk id="5" creationId="{17EFD254-0004-4B28-A114-C9DE1C172AC1}"/>
          </ac:picMkLst>
        </pc:picChg>
        <pc:picChg chg="add del mod">
          <ac:chgData name="Alejandro Paolini Godoy" userId="c3a6e11a-e51d-46b0-a788-b09d2b3af6f8" providerId="ADAL" clId="{4D9D5444-7A09-4B43-AFD1-912A6FA830D4}" dt="2019-03-10T03:30:53.533" v="2422" actId="478"/>
          <ac:picMkLst>
            <pc:docMk/>
            <pc:sldMk cId="1875831619" sldId="298"/>
            <ac:picMk id="9" creationId="{2B796182-4732-43B1-9ECC-24DBFB9AB384}"/>
          </ac:picMkLst>
        </pc:picChg>
        <pc:picChg chg="add del mod">
          <ac:chgData name="Alejandro Paolini Godoy" userId="c3a6e11a-e51d-46b0-a788-b09d2b3af6f8" providerId="ADAL" clId="{4D9D5444-7A09-4B43-AFD1-912A6FA830D4}" dt="2019-03-10T03:33:45.711" v="2442" actId="478"/>
          <ac:picMkLst>
            <pc:docMk/>
            <pc:sldMk cId="1875831619" sldId="298"/>
            <ac:picMk id="17" creationId="{66400899-3919-4F22-9321-0412BC205F84}"/>
          </ac:picMkLst>
        </pc:picChg>
        <pc:picChg chg="add del mod">
          <ac:chgData name="Alejandro Paolini Godoy" userId="c3a6e11a-e51d-46b0-a788-b09d2b3af6f8" providerId="ADAL" clId="{4D9D5444-7A09-4B43-AFD1-912A6FA830D4}" dt="2019-03-10T03:33:46.821" v="2443" actId="478"/>
          <ac:picMkLst>
            <pc:docMk/>
            <pc:sldMk cId="1875831619" sldId="298"/>
            <ac:picMk id="19" creationId="{8578AA6E-4608-4F6C-A1DB-205004DAFADC}"/>
          </ac:picMkLst>
        </pc:picChg>
        <pc:cxnChg chg="add del mod">
          <ac:chgData name="Alejandro Paolini Godoy" userId="c3a6e11a-e51d-46b0-a788-b09d2b3af6f8" providerId="ADAL" clId="{4D9D5444-7A09-4B43-AFD1-912A6FA830D4}" dt="2019-03-10T03:31:15.315" v="2426" actId="478"/>
          <ac:cxnSpMkLst>
            <pc:docMk/>
            <pc:sldMk cId="1875831619" sldId="298"/>
            <ac:cxnSpMk id="11" creationId="{14369A99-983B-4D1C-9CD9-095BA743C53D}"/>
          </ac:cxnSpMkLst>
        </pc:cxnChg>
        <pc:cxnChg chg="add del mod">
          <ac:chgData name="Alejandro Paolini Godoy" userId="c3a6e11a-e51d-46b0-a788-b09d2b3af6f8" providerId="ADAL" clId="{4D9D5444-7A09-4B43-AFD1-912A6FA830D4}" dt="2019-03-10T03:32:21.965" v="2428" actId="478"/>
          <ac:cxnSpMkLst>
            <pc:docMk/>
            <pc:sldMk cId="1875831619" sldId="298"/>
            <ac:cxnSpMk id="15" creationId="{9263938C-A184-4A69-B0CE-D9F101168C1D}"/>
          </ac:cxnSpMkLst>
        </pc:cxnChg>
        <pc:cxnChg chg="add mod">
          <ac:chgData name="Alejandro Paolini Godoy" userId="c3a6e11a-e51d-46b0-a788-b09d2b3af6f8" providerId="ADAL" clId="{4D9D5444-7A09-4B43-AFD1-912A6FA830D4}" dt="2019-03-10T03:36:42.532" v="2462" actId="208"/>
          <ac:cxnSpMkLst>
            <pc:docMk/>
            <pc:sldMk cId="1875831619" sldId="298"/>
            <ac:cxnSpMk id="21" creationId="{BF7CB34B-825B-4AEA-B582-3209B7B9A873}"/>
          </ac:cxnSpMkLst>
        </pc:cxnChg>
        <pc:cxnChg chg="add mod">
          <ac:chgData name="Alejandro Paolini Godoy" userId="c3a6e11a-e51d-46b0-a788-b09d2b3af6f8" providerId="ADAL" clId="{4D9D5444-7A09-4B43-AFD1-912A6FA830D4}" dt="2019-03-10T03:42:34.349" v="2825" actId="14100"/>
          <ac:cxnSpMkLst>
            <pc:docMk/>
            <pc:sldMk cId="1875831619" sldId="298"/>
            <ac:cxnSpMk id="29" creationId="{DDDB077F-5F3B-4291-AE58-B216BCFC4272}"/>
          </ac:cxnSpMkLst>
        </pc:cxnChg>
      </pc:sldChg>
      <pc:sldChg chg="addSp modSp add">
        <pc:chgData name="Alejandro Paolini Godoy" userId="c3a6e11a-e51d-46b0-a788-b09d2b3af6f8" providerId="ADAL" clId="{4D9D5444-7A09-4B43-AFD1-912A6FA830D4}" dt="2019-03-10T03:43:02.752" v="2829" actId="2711"/>
        <pc:sldMkLst>
          <pc:docMk/>
          <pc:sldMk cId="80370939" sldId="299"/>
        </pc:sldMkLst>
        <pc:spChg chg="mod">
          <ac:chgData name="Alejandro Paolini Godoy" userId="c3a6e11a-e51d-46b0-a788-b09d2b3af6f8" providerId="ADAL" clId="{4D9D5444-7A09-4B43-AFD1-912A6FA830D4}" dt="2019-03-10T03:43:02.752" v="2829" actId="2711"/>
          <ac:spMkLst>
            <pc:docMk/>
            <pc:sldMk cId="80370939" sldId="299"/>
            <ac:spMk id="6" creationId="{4E8F1C41-D76B-4387-BAEE-130D91AA0781}"/>
          </ac:spMkLst>
        </pc:spChg>
        <pc:spChg chg="mod">
          <ac:chgData name="Alejandro Paolini Godoy" userId="c3a6e11a-e51d-46b0-a788-b09d2b3af6f8" providerId="ADAL" clId="{4D9D5444-7A09-4B43-AFD1-912A6FA830D4}" dt="2019-03-10T03:42:55.177" v="2828" actId="2711"/>
          <ac:spMkLst>
            <pc:docMk/>
            <pc:sldMk cId="80370939" sldId="299"/>
            <ac:spMk id="7" creationId="{39B8ECA1-454E-4049-B614-0FCF2C559ABC}"/>
          </ac:spMkLst>
        </pc:spChg>
        <pc:spChg chg="add">
          <ac:chgData name="Alejandro Paolini Godoy" userId="c3a6e11a-e51d-46b0-a788-b09d2b3af6f8" providerId="ADAL" clId="{4D9D5444-7A09-4B43-AFD1-912A6FA830D4}" dt="2019-03-10T03:42:05.035" v="2821"/>
          <ac:spMkLst>
            <pc:docMk/>
            <pc:sldMk cId="80370939" sldId="299"/>
            <ac:spMk id="10" creationId="{19CDA309-C916-4EA9-8C80-8F075585A880}"/>
          </ac:spMkLst>
        </pc:spChg>
        <pc:cxnChg chg="mod">
          <ac:chgData name="Alejandro Paolini Godoy" userId="c3a6e11a-e51d-46b0-a788-b09d2b3af6f8" providerId="ADAL" clId="{4D9D5444-7A09-4B43-AFD1-912A6FA830D4}" dt="2019-03-10T03:37:38.540" v="2509" actId="1076"/>
          <ac:cxnSpMkLst>
            <pc:docMk/>
            <pc:sldMk cId="80370939" sldId="299"/>
            <ac:cxnSpMk id="21" creationId="{BF7CB34B-825B-4AEA-B582-3209B7B9A873}"/>
          </ac:cxnSpMkLst>
        </pc:cxnChg>
        <pc:cxnChg chg="mod">
          <ac:chgData name="Alejandro Paolini Godoy" userId="c3a6e11a-e51d-46b0-a788-b09d2b3af6f8" providerId="ADAL" clId="{4D9D5444-7A09-4B43-AFD1-912A6FA830D4}" dt="2019-03-10T03:37:32.074" v="2508" actId="14100"/>
          <ac:cxnSpMkLst>
            <pc:docMk/>
            <pc:sldMk cId="80370939" sldId="299"/>
            <ac:cxnSpMk id="29" creationId="{DDDB077F-5F3B-4291-AE58-B216BCFC4272}"/>
          </ac:cxnSpMkLst>
        </pc:cxnChg>
      </pc:sldChg>
      <pc:sldChg chg="addSp delSp modSp add">
        <pc:chgData name="Alejandro Paolini Godoy" userId="c3a6e11a-e51d-46b0-a788-b09d2b3af6f8" providerId="ADAL" clId="{4D9D5444-7A09-4B43-AFD1-912A6FA830D4}" dt="2019-03-10T03:43:14.651" v="2830" actId="2711"/>
        <pc:sldMkLst>
          <pc:docMk/>
          <pc:sldMk cId="3359762311" sldId="300"/>
        </pc:sldMkLst>
        <pc:spChg chg="mod">
          <ac:chgData name="Alejandro Paolini Godoy" userId="c3a6e11a-e51d-46b0-a788-b09d2b3af6f8" providerId="ADAL" clId="{4D9D5444-7A09-4B43-AFD1-912A6FA830D4}" dt="2019-03-10T03:43:14.651" v="2830" actId="2711"/>
          <ac:spMkLst>
            <pc:docMk/>
            <pc:sldMk cId="3359762311" sldId="300"/>
            <ac:spMk id="6" creationId="{4E8F1C41-D76B-4387-BAEE-130D91AA0781}"/>
          </ac:spMkLst>
        </pc:spChg>
        <pc:spChg chg="del">
          <ac:chgData name="Alejandro Paolini Godoy" userId="c3a6e11a-e51d-46b0-a788-b09d2b3af6f8" providerId="ADAL" clId="{4D9D5444-7A09-4B43-AFD1-912A6FA830D4}" dt="2019-03-10T03:41:01.074" v="2804" actId="478"/>
          <ac:spMkLst>
            <pc:docMk/>
            <pc:sldMk cId="3359762311" sldId="300"/>
            <ac:spMk id="7" creationId="{39B8ECA1-454E-4049-B614-0FCF2C559ABC}"/>
          </ac:spMkLst>
        </pc:spChg>
        <pc:spChg chg="add">
          <ac:chgData name="Alejandro Paolini Godoy" userId="c3a6e11a-e51d-46b0-a788-b09d2b3af6f8" providerId="ADAL" clId="{4D9D5444-7A09-4B43-AFD1-912A6FA830D4}" dt="2019-03-10T03:42:06.396" v="2822"/>
          <ac:spMkLst>
            <pc:docMk/>
            <pc:sldMk cId="3359762311" sldId="300"/>
            <ac:spMk id="11" creationId="{E9E95448-1DEC-4515-940D-AFF2F47F846B}"/>
          </ac:spMkLst>
        </pc:spChg>
        <pc:cxnChg chg="del mod">
          <ac:chgData name="Alejandro Paolini Godoy" userId="c3a6e11a-e51d-46b0-a788-b09d2b3af6f8" providerId="ADAL" clId="{4D9D5444-7A09-4B43-AFD1-912A6FA830D4}" dt="2019-03-10T03:41:02.008" v="2805" actId="478"/>
          <ac:cxnSpMkLst>
            <pc:docMk/>
            <pc:sldMk cId="3359762311" sldId="300"/>
            <ac:cxnSpMk id="21" creationId="{BF7CB34B-825B-4AEA-B582-3209B7B9A873}"/>
          </ac:cxnSpMkLst>
        </pc:cxnChg>
        <pc:cxnChg chg="mod">
          <ac:chgData name="Alejandro Paolini Godoy" userId="c3a6e11a-e51d-46b0-a788-b09d2b3af6f8" providerId="ADAL" clId="{4D9D5444-7A09-4B43-AFD1-912A6FA830D4}" dt="2019-03-10T03:43:14.651" v="2830" actId="2711"/>
          <ac:cxnSpMkLst>
            <pc:docMk/>
            <pc:sldMk cId="3359762311" sldId="300"/>
            <ac:cxnSpMk id="29" creationId="{DDDB077F-5F3B-4291-AE58-B216BCFC4272}"/>
          </ac:cxnSpMkLst>
        </pc:cxnChg>
      </pc:sldChg>
      <pc:sldChg chg="addSp delSp modSp add">
        <pc:chgData name="Alejandro Paolini Godoy" userId="c3a6e11a-e51d-46b0-a788-b09d2b3af6f8" providerId="ADAL" clId="{4D9D5444-7A09-4B43-AFD1-912A6FA830D4}" dt="2019-03-10T05:54:14.749" v="4425" actId="1076"/>
        <pc:sldMkLst>
          <pc:docMk/>
          <pc:sldMk cId="280216762" sldId="301"/>
        </pc:sldMkLst>
        <pc:spChg chg="mod">
          <ac:chgData name="Alejandro Paolini Godoy" userId="c3a6e11a-e51d-46b0-a788-b09d2b3af6f8" providerId="ADAL" clId="{4D9D5444-7A09-4B43-AFD1-912A6FA830D4}" dt="2019-03-10T05:34:06.528" v="4174" actId="20577"/>
          <ac:spMkLst>
            <pc:docMk/>
            <pc:sldMk cId="280216762" sldId="301"/>
            <ac:spMk id="2" creationId="{7D846A89-C8F8-473B-9D4C-E1676D20C44A}"/>
          </ac:spMkLst>
        </pc:spChg>
        <pc:spChg chg="mod">
          <ac:chgData name="Alejandro Paolini Godoy" userId="c3a6e11a-e51d-46b0-a788-b09d2b3af6f8" providerId="ADAL" clId="{4D9D5444-7A09-4B43-AFD1-912A6FA830D4}" dt="2019-03-10T04:54:06.544" v="2882" actId="20577"/>
          <ac:spMkLst>
            <pc:docMk/>
            <pc:sldMk cId="280216762" sldId="301"/>
            <ac:spMk id="3" creationId="{ED3D9EB4-F517-4DA6-B66F-41D50EAB249C}"/>
          </ac:spMkLst>
        </pc:spChg>
        <pc:spChg chg="add mod">
          <ac:chgData name="Alejandro Paolini Godoy" userId="c3a6e11a-e51d-46b0-a788-b09d2b3af6f8" providerId="ADAL" clId="{4D9D5444-7A09-4B43-AFD1-912A6FA830D4}" dt="2019-03-10T05:54:14.749" v="4425" actId="1076"/>
          <ac:spMkLst>
            <pc:docMk/>
            <pc:sldMk cId="280216762" sldId="301"/>
            <ac:spMk id="5" creationId="{54CCD10F-7C3B-45AB-AEBA-F65D19CC2C74}"/>
          </ac:spMkLst>
        </pc:spChg>
        <pc:spChg chg="add mod">
          <ac:chgData name="Alejandro Paolini Godoy" userId="c3a6e11a-e51d-46b0-a788-b09d2b3af6f8" providerId="ADAL" clId="{4D9D5444-7A09-4B43-AFD1-912A6FA830D4}" dt="2019-03-10T05:05:23.634" v="3439" actId="14100"/>
          <ac:spMkLst>
            <pc:docMk/>
            <pc:sldMk cId="280216762" sldId="301"/>
            <ac:spMk id="7" creationId="{32EFAEF8-D53C-4C1D-924D-3BF2A34511D9}"/>
          </ac:spMkLst>
        </pc:spChg>
        <pc:spChg chg="add mod">
          <ac:chgData name="Alejandro Paolini Godoy" userId="c3a6e11a-e51d-46b0-a788-b09d2b3af6f8" providerId="ADAL" clId="{4D9D5444-7A09-4B43-AFD1-912A6FA830D4}" dt="2019-03-10T05:05:15.254" v="3437" actId="14100"/>
          <ac:spMkLst>
            <pc:docMk/>
            <pc:sldMk cId="280216762" sldId="301"/>
            <ac:spMk id="10" creationId="{741F7CE8-985F-4BB3-B2A7-68E6116B19B8}"/>
          </ac:spMkLst>
        </pc:spChg>
        <pc:spChg chg="add mod">
          <ac:chgData name="Alejandro Paolini Godoy" userId="c3a6e11a-e51d-46b0-a788-b09d2b3af6f8" providerId="ADAL" clId="{4D9D5444-7A09-4B43-AFD1-912A6FA830D4}" dt="2019-03-10T05:05:47.360" v="3450" actId="1076"/>
          <ac:spMkLst>
            <pc:docMk/>
            <pc:sldMk cId="280216762" sldId="301"/>
            <ac:spMk id="11" creationId="{1C95EC95-54FA-4D91-8D88-9229BBD57766}"/>
          </ac:spMkLst>
        </pc:spChg>
        <pc:spChg chg="add mod">
          <ac:chgData name="Alejandro Paolini Godoy" userId="c3a6e11a-e51d-46b0-a788-b09d2b3af6f8" providerId="ADAL" clId="{4D9D5444-7A09-4B43-AFD1-912A6FA830D4}" dt="2019-03-10T05:44:57.296" v="4279"/>
          <ac:spMkLst>
            <pc:docMk/>
            <pc:sldMk cId="280216762" sldId="301"/>
            <ac:spMk id="12" creationId="{DB04079E-8F6E-491D-B650-A98CE053B8BC}"/>
          </ac:spMkLst>
        </pc:spChg>
        <pc:grpChg chg="add mod ord">
          <ac:chgData name="Alejandro Paolini Godoy" userId="c3a6e11a-e51d-46b0-a788-b09d2b3af6f8" providerId="ADAL" clId="{4D9D5444-7A09-4B43-AFD1-912A6FA830D4}" dt="2019-03-10T05:44:48.120" v="4278" actId="167"/>
          <ac:grpSpMkLst>
            <pc:docMk/>
            <pc:sldMk cId="280216762" sldId="301"/>
            <ac:grpSpMk id="14" creationId="{01B31749-1184-4471-B602-3B5AC5275B10}"/>
          </ac:grpSpMkLst>
        </pc:grpChg>
        <pc:picChg chg="add del mod">
          <ac:chgData name="Alejandro Paolini Godoy" userId="c3a6e11a-e51d-46b0-a788-b09d2b3af6f8" providerId="ADAL" clId="{4D9D5444-7A09-4B43-AFD1-912A6FA830D4}" dt="2019-03-10T05:00:16.763" v="3217" actId="478"/>
          <ac:picMkLst>
            <pc:docMk/>
            <pc:sldMk cId="280216762" sldId="301"/>
            <ac:picMk id="4" creationId="{5B517404-FFA7-4416-86F1-1BD0BD10A7BC}"/>
          </ac:picMkLst>
        </pc:picChg>
        <pc:picChg chg="add mod ord">
          <ac:chgData name="Alejandro Paolini Godoy" userId="c3a6e11a-e51d-46b0-a788-b09d2b3af6f8" providerId="ADAL" clId="{4D9D5444-7A09-4B43-AFD1-912A6FA830D4}" dt="2019-03-10T05:44:35.740" v="4277" actId="164"/>
          <ac:picMkLst>
            <pc:docMk/>
            <pc:sldMk cId="280216762" sldId="301"/>
            <ac:picMk id="6" creationId="{67439A61-ADDE-4B52-B85B-B771C619412B}"/>
          </ac:picMkLst>
        </pc:picChg>
        <pc:picChg chg="add mod ord modCrop">
          <ac:chgData name="Alejandro Paolini Godoy" userId="c3a6e11a-e51d-46b0-a788-b09d2b3af6f8" providerId="ADAL" clId="{4D9D5444-7A09-4B43-AFD1-912A6FA830D4}" dt="2019-03-10T05:44:35.740" v="4277" actId="164"/>
          <ac:picMkLst>
            <pc:docMk/>
            <pc:sldMk cId="280216762" sldId="301"/>
            <ac:picMk id="13" creationId="{B8F2AAAF-1F7E-4C3C-AA17-C97932F11248}"/>
          </ac:picMkLst>
        </pc:picChg>
        <pc:cxnChg chg="add del mod">
          <ac:chgData name="Alejandro Paolini Godoy" userId="c3a6e11a-e51d-46b0-a788-b09d2b3af6f8" providerId="ADAL" clId="{4D9D5444-7A09-4B43-AFD1-912A6FA830D4}" dt="2019-03-10T05:04:35.430" v="3430" actId="478"/>
          <ac:cxnSpMkLst>
            <pc:docMk/>
            <pc:sldMk cId="280216762" sldId="301"/>
            <ac:cxnSpMk id="9" creationId="{EE4DD4A3-E8CD-4844-ADC8-FD1FF772332B}"/>
          </ac:cxnSpMkLst>
        </pc:cxnChg>
      </pc:sldChg>
      <pc:sldChg chg="addSp delSp modSp add">
        <pc:chgData name="Alejandro Paolini Godoy" userId="c3a6e11a-e51d-46b0-a788-b09d2b3af6f8" providerId="ADAL" clId="{4D9D5444-7A09-4B43-AFD1-912A6FA830D4}" dt="2019-03-10T05:35:01.583" v="4206" actId="1036"/>
        <pc:sldMkLst>
          <pc:docMk/>
          <pc:sldMk cId="2264046596" sldId="302"/>
        </pc:sldMkLst>
        <pc:spChg chg="mod">
          <ac:chgData name="Alejandro Paolini Godoy" userId="c3a6e11a-e51d-46b0-a788-b09d2b3af6f8" providerId="ADAL" clId="{4D9D5444-7A09-4B43-AFD1-912A6FA830D4}" dt="2019-03-10T05:11:18.590" v="3495" actId="20577"/>
          <ac:spMkLst>
            <pc:docMk/>
            <pc:sldMk cId="2264046596" sldId="302"/>
            <ac:spMk id="2" creationId="{356E761F-351F-451C-8EB9-D6C71FE34DE1}"/>
          </ac:spMkLst>
        </pc:spChg>
        <pc:spChg chg="mod">
          <ac:chgData name="Alejandro Paolini Godoy" userId="c3a6e11a-e51d-46b0-a788-b09d2b3af6f8" providerId="ADAL" clId="{4D9D5444-7A09-4B43-AFD1-912A6FA830D4}" dt="2019-03-10T05:34:44.191" v="4175" actId="20577"/>
          <ac:spMkLst>
            <pc:docMk/>
            <pc:sldMk cId="2264046596" sldId="302"/>
            <ac:spMk id="3" creationId="{257A62BF-7802-4C3A-B30D-BE79857B3258}"/>
          </ac:spMkLst>
        </pc:spChg>
        <pc:spChg chg="add mod">
          <ac:chgData name="Alejandro Paolini Godoy" userId="c3a6e11a-e51d-46b0-a788-b09d2b3af6f8" providerId="ADAL" clId="{4D9D5444-7A09-4B43-AFD1-912A6FA830D4}" dt="2019-03-10T05:35:01.583" v="4206" actId="1036"/>
          <ac:spMkLst>
            <pc:docMk/>
            <pc:sldMk cId="2264046596" sldId="302"/>
            <ac:spMk id="7" creationId="{2E74D4E9-8BA9-406D-85E9-F44AC98C9A29}"/>
          </ac:spMkLst>
        </pc:spChg>
        <pc:spChg chg="add del mod">
          <ac:chgData name="Alejandro Paolini Godoy" userId="c3a6e11a-e51d-46b0-a788-b09d2b3af6f8" providerId="ADAL" clId="{4D9D5444-7A09-4B43-AFD1-912A6FA830D4}" dt="2019-03-10T05:21:55.909" v="3835" actId="478"/>
          <ac:spMkLst>
            <pc:docMk/>
            <pc:sldMk cId="2264046596" sldId="302"/>
            <ac:spMk id="8" creationId="{0D05F345-856E-4559-A319-F728CAA98F7D}"/>
          </ac:spMkLst>
        </pc:spChg>
        <pc:picChg chg="add mod">
          <ac:chgData name="Alejandro Paolini Godoy" userId="c3a6e11a-e51d-46b0-a788-b09d2b3af6f8" providerId="ADAL" clId="{4D9D5444-7A09-4B43-AFD1-912A6FA830D4}" dt="2019-03-10T05:35:01.583" v="4206" actId="1036"/>
          <ac:picMkLst>
            <pc:docMk/>
            <pc:sldMk cId="2264046596" sldId="302"/>
            <ac:picMk id="4" creationId="{A5933E83-4EDC-44B3-8AAF-887CBF6C7CF1}"/>
          </ac:picMkLst>
        </pc:picChg>
        <pc:picChg chg="add mod modCrop">
          <ac:chgData name="Alejandro Paolini Godoy" userId="c3a6e11a-e51d-46b0-a788-b09d2b3af6f8" providerId="ADAL" clId="{4D9D5444-7A09-4B43-AFD1-912A6FA830D4}" dt="2019-03-10T05:35:01.583" v="4206" actId="1036"/>
          <ac:picMkLst>
            <pc:docMk/>
            <pc:sldMk cId="2264046596" sldId="302"/>
            <ac:picMk id="6" creationId="{80FA788A-C0D7-4C3D-9BBA-A02118B237BD}"/>
          </ac:picMkLst>
        </pc:picChg>
      </pc:sldChg>
      <pc:sldChg chg="addSp delSp modSp add">
        <pc:chgData name="Alejandro Paolini Godoy" userId="c3a6e11a-e51d-46b0-a788-b09d2b3af6f8" providerId="ADAL" clId="{4D9D5444-7A09-4B43-AFD1-912A6FA830D4}" dt="2019-03-10T05:36:01.494" v="4254" actId="1037"/>
        <pc:sldMkLst>
          <pc:docMk/>
          <pc:sldMk cId="2684119213" sldId="303"/>
        </pc:sldMkLst>
        <pc:spChg chg="mod ord">
          <ac:chgData name="Alejandro Paolini Godoy" userId="c3a6e11a-e51d-46b0-a788-b09d2b3af6f8" providerId="ADAL" clId="{4D9D5444-7A09-4B43-AFD1-912A6FA830D4}" dt="2019-03-10T05:35:29.945" v="4208" actId="167"/>
          <ac:spMkLst>
            <pc:docMk/>
            <pc:sldMk cId="2684119213" sldId="303"/>
            <ac:spMk id="3" creationId="{257A62BF-7802-4C3A-B30D-BE79857B3258}"/>
          </ac:spMkLst>
        </pc:spChg>
        <pc:spChg chg="mod">
          <ac:chgData name="Alejandro Paolini Godoy" userId="c3a6e11a-e51d-46b0-a788-b09d2b3af6f8" providerId="ADAL" clId="{4D9D5444-7A09-4B43-AFD1-912A6FA830D4}" dt="2019-03-10T05:36:01.494" v="4254" actId="1037"/>
          <ac:spMkLst>
            <pc:docMk/>
            <pc:sldMk cId="2684119213" sldId="303"/>
            <ac:spMk id="7" creationId="{2E74D4E9-8BA9-406D-85E9-F44AC98C9A29}"/>
          </ac:spMkLst>
        </pc:spChg>
        <pc:picChg chg="del">
          <ac:chgData name="Alejandro Paolini Godoy" userId="c3a6e11a-e51d-46b0-a788-b09d2b3af6f8" providerId="ADAL" clId="{4D9D5444-7A09-4B43-AFD1-912A6FA830D4}" dt="2019-03-10T05:24:36.936" v="3876" actId="478"/>
          <ac:picMkLst>
            <pc:docMk/>
            <pc:sldMk cId="2684119213" sldId="303"/>
            <ac:picMk id="4" creationId="{A5933E83-4EDC-44B3-8AAF-887CBF6C7CF1}"/>
          </ac:picMkLst>
        </pc:picChg>
        <pc:picChg chg="add mod ord">
          <ac:chgData name="Alejandro Paolini Godoy" userId="c3a6e11a-e51d-46b0-a788-b09d2b3af6f8" providerId="ADAL" clId="{4D9D5444-7A09-4B43-AFD1-912A6FA830D4}" dt="2019-03-10T05:36:01.494" v="4254" actId="1037"/>
          <ac:picMkLst>
            <pc:docMk/>
            <pc:sldMk cId="2684119213" sldId="303"/>
            <ac:picMk id="5" creationId="{263E9CD5-17D2-498F-AE6E-162F8DC5A428}"/>
          </ac:picMkLst>
        </pc:picChg>
        <pc:picChg chg="mod modCrop">
          <ac:chgData name="Alejandro Paolini Godoy" userId="c3a6e11a-e51d-46b0-a788-b09d2b3af6f8" providerId="ADAL" clId="{4D9D5444-7A09-4B43-AFD1-912A6FA830D4}" dt="2019-03-10T05:36:01.494" v="4254" actId="1037"/>
          <ac:picMkLst>
            <pc:docMk/>
            <pc:sldMk cId="2684119213" sldId="303"/>
            <ac:picMk id="6" creationId="{80FA788A-C0D7-4C3D-9BBA-A02118B237BD}"/>
          </ac:picMkLst>
        </pc:picChg>
      </pc:sldChg>
      <pc:sldChg chg="addSp modSp add ord">
        <pc:chgData name="Alejandro Paolini Godoy" userId="c3a6e11a-e51d-46b0-a788-b09d2b3af6f8" providerId="ADAL" clId="{4D9D5444-7A09-4B43-AFD1-912A6FA830D4}" dt="2019-03-10T05:54:42.481" v="4426" actId="20577"/>
        <pc:sldMkLst>
          <pc:docMk/>
          <pc:sldMk cId="994216220" sldId="304"/>
        </pc:sldMkLst>
        <pc:spChg chg="mod">
          <ac:chgData name="Alejandro Paolini Godoy" userId="c3a6e11a-e51d-46b0-a788-b09d2b3af6f8" providerId="ADAL" clId="{4D9D5444-7A09-4B43-AFD1-912A6FA830D4}" dt="2019-03-10T05:27:04.527" v="4006" actId="20577"/>
          <ac:spMkLst>
            <pc:docMk/>
            <pc:sldMk cId="994216220" sldId="304"/>
            <ac:spMk id="2" creationId="{051C1AF5-1F35-4C62-A73D-152D8FBE4FA1}"/>
          </ac:spMkLst>
        </pc:spChg>
        <pc:spChg chg="mod">
          <ac:chgData name="Alejandro Paolini Godoy" userId="c3a6e11a-e51d-46b0-a788-b09d2b3af6f8" providerId="ADAL" clId="{4D9D5444-7A09-4B43-AFD1-912A6FA830D4}" dt="2019-03-10T05:54:42.481" v="4426" actId="20577"/>
          <ac:spMkLst>
            <pc:docMk/>
            <pc:sldMk cId="994216220" sldId="304"/>
            <ac:spMk id="3" creationId="{B029BC06-F91E-4E3D-A5DA-5421B78F8F76}"/>
          </ac:spMkLst>
        </pc:spChg>
        <pc:picChg chg="add mod">
          <ac:chgData name="Alejandro Paolini Godoy" userId="c3a6e11a-e51d-46b0-a788-b09d2b3af6f8" providerId="ADAL" clId="{4D9D5444-7A09-4B43-AFD1-912A6FA830D4}" dt="2019-03-10T05:39:51.818" v="4258" actId="1076"/>
          <ac:picMkLst>
            <pc:docMk/>
            <pc:sldMk cId="994216220" sldId="304"/>
            <ac:picMk id="4" creationId="{967FE98D-B53B-4129-9AA7-B0F3460AFD3D}"/>
          </ac:picMkLst>
        </pc:picChg>
      </pc:sldChg>
      <pc:sldChg chg="modSp add">
        <pc:chgData name="Alejandro Paolini Godoy" userId="c3a6e11a-e51d-46b0-a788-b09d2b3af6f8" providerId="ADAL" clId="{4D9D5444-7A09-4B43-AFD1-912A6FA830D4}" dt="2019-03-10T05:56:57.891" v="4431" actId="20577"/>
        <pc:sldMkLst>
          <pc:docMk/>
          <pc:sldMk cId="3468567752" sldId="305"/>
        </pc:sldMkLst>
        <pc:spChg chg="mod">
          <ac:chgData name="Alejandro Paolini Godoy" userId="c3a6e11a-e51d-46b0-a788-b09d2b3af6f8" providerId="ADAL" clId="{4D9D5444-7A09-4B43-AFD1-912A6FA830D4}" dt="2019-03-10T05:56:57.891" v="4431" actId="20577"/>
          <ac:spMkLst>
            <pc:docMk/>
            <pc:sldMk cId="3468567752" sldId="305"/>
            <ac:spMk id="2" creationId="{CC4345EF-F3D5-419B-8ED1-6AC30970C5FB}"/>
          </ac:spMkLst>
        </pc:spChg>
        <pc:spChg chg="mod">
          <ac:chgData name="Alejandro Paolini Godoy" userId="c3a6e11a-e51d-46b0-a788-b09d2b3af6f8" providerId="ADAL" clId="{4D9D5444-7A09-4B43-AFD1-912A6FA830D4}" dt="2019-03-10T05:55:28.438" v="4428" actId="6549"/>
          <ac:spMkLst>
            <pc:docMk/>
            <pc:sldMk cId="3468567752" sldId="305"/>
            <ac:spMk id="3" creationId="{94A38FE6-440C-4583-A351-7751F646A05A}"/>
          </ac:spMkLst>
        </pc:spChg>
      </pc:sldChg>
      <pc:sldChg chg="modSp add">
        <pc:chgData name="Alejandro Paolini Godoy" userId="c3a6e11a-e51d-46b0-a788-b09d2b3af6f8" providerId="ADAL" clId="{4D9D5444-7A09-4B43-AFD1-912A6FA830D4}" dt="2019-03-10T06:14:24.078" v="5003" actId="20577"/>
        <pc:sldMkLst>
          <pc:docMk/>
          <pc:sldMk cId="3984636059" sldId="306"/>
        </pc:sldMkLst>
        <pc:spChg chg="mod">
          <ac:chgData name="Alejandro Paolini Godoy" userId="c3a6e11a-e51d-46b0-a788-b09d2b3af6f8" providerId="ADAL" clId="{4D9D5444-7A09-4B43-AFD1-912A6FA830D4}" dt="2019-03-10T05:57:08.659" v="4443" actId="20577"/>
          <ac:spMkLst>
            <pc:docMk/>
            <pc:sldMk cId="3984636059" sldId="306"/>
            <ac:spMk id="2" creationId="{CC4345EF-F3D5-419B-8ED1-6AC30970C5FB}"/>
          </ac:spMkLst>
        </pc:spChg>
        <pc:spChg chg="mod">
          <ac:chgData name="Alejandro Paolini Godoy" userId="c3a6e11a-e51d-46b0-a788-b09d2b3af6f8" providerId="ADAL" clId="{4D9D5444-7A09-4B43-AFD1-912A6FA830D4}" dt="2019-03-10T06:14:24.078" v="5003" actId="20577"/>
          <ac:spMkLst>
            <pc:docMk/>
            <pc:sldMk cId="3984636059" sldId="306"/>
            <ac:spMk id="3" creationId="{94A38FE6-440C-4583-A351-7751F646A05A}"/>
          </ac:spMkLst>
        </pc:spChg>
      </pc:sldChg>
      <pc:sldChg chg="addSp delSp modSp add modNotesTx">
        <pc:chgData name="Alejandro Paolini Godoy" userId="c3a6e11a-e51d-46b0-a788-b09d2b3af6f8" providerId="ADAL" clId="{4D9D5444-7A09-4B43-AFD1-912A6FA830D4}" dt="2019-03-10T06:07:01.222" v="4879" actId="27636"/>
        <pc:sldMkLst>
          <pc:docMk/>
          <pc:sldMk cId="2664333808" sldId="307"/>
        </pc:sldMkLst>
        <pc:spChg chg="mod">
          <ac:chgData name="Alejandro Paolini Godoy" userId="c3a6e11a-e51d-46b0-a788-b09d2b3af6f8" providerId="ADAL" clId="{4D9D5444-7A09-4B43-AFD1-912A6FA830D4}" dt="2019-03-10T05:57:23.658" v="4456" actId="20577"/>
          <ac:spMkLst>
            <pc:docMk/>
            <pc:sldMk cId="2664333808" sldId="307"/>
            <ac:spMk id="2" creationId="{CC4345EF-F3D5-419B-8ED1-6AC30970C5FB}"/>
          </ac:spMkLst>
        </pc:spChg>
        <pc:spChg chg="mod">
          <ac:chgData name="Alejandro Paolini Godoy" userId="c3a6e11a-e51d-46b0-a788-b09d2b3af6f8" providerId="ADAL" clId="{4D9D5444-7A09-4B43-AFD1-912A6FA830D4}" dt="2019-03-10T06:07:01.222" v="4879" actId="27636"/>
          <ac:spMkLst>
            <pc:docMk/>
            <pc:sldMk cId="2664333808" sldId="307"/>
            <ac:spMk id="3" creationId="{94A38FE6-440C-4583-A351-7751F646A05A}"/>
          </ac:spMkLst>
        </pc:spChg>
        <pc:spChg chg="mod">
          <ac:chgData name="Alejandro Paolini Godoy" userId="c3a6e11a-e51d-46b0-a788-b09d2b3af6f8" providerId="ADAL" clId="{4D9D5444-7A09-4B43-AFD1-912A6FA830D4}" dt="2019-03-10T06:06:30.359" v="4869" actId="1076"/>
          <ac:spMkLst>
            <pc:docMk/>
            <pc:sldMk cId="2664333808" sldId="307"/>
            <ac:spMk id="4" creationId="{98052A02-85FE-4CF2-87BB-237F1CD55D13}"/>
          </ac:spMkLst>
        </pc:spChg>
        <pc:spChg chg="add del mod">
          <ac:chgData name="Alejandro Paolini Godoy" userId="c3a6e11a-e51d-46b0-a788-b09d2b3af6f8" providerId="ADAL" clId="{4D9D5444-7A09-4B43-AFD1-912A6FA830D4}" dt="2019-03-10T06:01:39.609" v="4539" actId="478"/>
          <ac:spMkLst>
            <pc:docMk/>
            <pc:sldMk cId="2664333808" sldId="307"/>
            <ac:spMk id="5" creationId="{B4BF22A7-C88B-4C5A-AE46-326E12E48A68}"/>
          </ac:spMkLst>
        </pc:spChg>
      </pc:sldChg>
      <pc:sldChg chg="addSp modSp add">
        <pc:chgData name="Alejandro Paolini Godoy" userId="c3a6e11a-e51d-46b0-a788-b09d2b3af6f8" providerId="ADAL" clId="{4D9D5444-7A09-4B43-AFD1-912A6FA830D4}" dt="2019-03-10T06:10:21.176" v="4975" actId="1076"/>
        <pc:sldMkLst>
          <pc:docMk/>
          <pc:sldMk cId="2860268942" sldId="308"/>
        </pc:sldMkLst>
        <pc:spChg chg="mod">
          <ac:chgData name="Alejandro Paolini Godoy" userId="c3a6e11a-e51d-46b0-a788-b09d2b3af6f8" providerId="ADAL" clId="{4D9D5444-7A09-4B43-AFD1-912A6FA830D4}" dt="2019-03-10T06:00:15.151" v="4537" actId="20577"/>
          <ac:spMkLst>
            <pc:docMk/>
            <pc:sldMk cId="2860268942" sldId="308"/>
            <ac:spMk id="2" creationId="{CC4345EF-F3D5-419B-8ED1-6AC30970C5FB}"/>
          </ac:spMkLst>
        </pc:spChg>
        <pc:spChg chg="mod">
          <ac:chgData name="Alejandro Paolini Godoy" userId="c3a6e11a-e51d-46b0-a788-b09d2b3af6f8" providerId="ADAL" clId="{4D9D5444-7A09-4B43-AFD1-912A6FA830D4}" dt="2019-03-10T06:09:55.988" v="4971" actId="6549"/>
          <ac:spMkLst>
            <pc:docMk/>
            <pc:sldMk cId="2860268942" sldId="308"/>
            <ac:spMk id="3" creationId="{94A38FE6-440C-4583-A351-7751F646A05A}"/>
          </ac:spMkLst>
        </pc:spChg>
        <pc:spChg chg="mod">
          <ac:chgData name="Alejandro Paolini Godoy" userId="c3a6e11a-e51d-46b0-a788-b09d2b3af6f8" providerId="ADAL" clId="{4D9D5444-7A09-4B43-AFD1-912A6FA830D4}" dt="2019-03-10T06:08:37.807" v="4949" actId="1076"/>
          <ac:spMkLst>
            <pc:docMk/>
            <pc:sldMk cId="2860268942" sldId="308"/>
            <ac:spMk id="4" creationId="{98052A02-85FE-4CF2-87BB-237F1CD55D13}"/>
          </ac:spMkLst>
        </pc:spChg>
        <pc:spChg chg="mod">
          <ac:chgData name="Alejandro Paolini Godoy" userId="c3a6e11a-e51d-46b0-a788-b09d2b3af6f8" providerId="ADAL" clId="{4D9D5444-7A09-4B43-AFD1-912A6FA830D4}" dt="2019-03-10T06:10:19.094" v="4974" actId="1076"/>
          <ac:spMkLst>
            <pc:docMk/>
            <pc:sldMk cId="2860268942" sldId="308"/>
            <ac:spMk id="5" creationId="{B4BF22A7-C88B-4C5A-AE46-326E12E48A68}"/>
          </ac:spMkLst>
        </pc:spChg>
        <pc:spChg chg="add mod">
          <ac:chgData name="Alejandro Paolini Godoy" userId="c3a6e11a-e51d-46b0-a788-b09d2b3af6f8" providerId="ADAL" clId="{4D9D5444-7A09-4B43-AFD1-912A6FA830D4}" dt="2019-03-10T06:10:21.176" v="4975" actId="1076"/>
          <ac:spMkLst>
            <pc:docMk/>
            <pc:sldMk cId="2860268942" sldId="308"/>
            <ac:spMk id="6" creationId="{B1FFA1EE-B7E7-4A3B-8D4C-73E663898780}"/>
          </ac:spMkLst>
        </pc:spChg>
      </pc:sldChg>
      <pc:sldChg chg="add">
        <pc:chgData name="Alejandro Paolini Godoy" userId="c3a6e11a-e51d-46b0-a788-b09d2b3af6f8" providerId="ADAL" clId="{4D9D5444-7A09-4B43-AFD1-912A6FA830D4}" dt="2019-03-11T00:43:40.721" v="5021"/>
        <pc:sldMkLst>
          <pc:docMk/>
          <pc:sldMk cId="1237610355" sldId="309"/>
        </pc:sldMkLst>
      </pc:sldChg>
      <pc:sldChg chg="add del">
        <pc:chgData name="Alejandro Paolini Godoy" userId="c3a6e11a-e51d-46b0-a788-b09d2b3af6f8" providerId="ADAL" clId="{4D9D5444-7A09-4B43-AFD1-912A6FA830D4}" dt="2019-03-11T00:43:33.080" v="5020" actId="2696"/>
        <pc:sldMkLst>
          <pc:docMk/>
          <pc:sldMk cId="2167484165" sldId="309"/>
        </pc:sldMkLst>
      </pc:sldChg>
      <pc:sldChg chg="add del">
        <pc:chgData name="Alejandro Paolini Godoy" userId="c3a6e11a-e51d-46b0-a788-b09d2b3af6f8" providerId="ADAL" clId="{4D9D5444-7A09-4B43-AFD1-912A6FA830D4}" dt="2019-03-10T06:15:24.997" v="5005" actId="2696"/>
        <pc:sldMkLst>
          <pc:docMk/>
          <pc:sldMk cId="3645427697" sldId="309"/>
        </pc:sldMkLst>
      </pc:sldChg>
      <pc:sldChg chg="addSp modSp add">
        <pc:chgData name="Alejandro Paolini Godoy" userId="c3a6e11a-e51d-46b0-a788-b09d2b3af6f8" providerId="ADAL" clId="{4D9D5444-7A09-4B43-AFD1-912A6FA830D4}" dt="2019-03-11T03:50:06.401" v="5429" actId="20577"/>
        <pc:sldMkLst>
          <pc:docMk/>
          <pc:sldMk cId="4122120195" sldId="310"/>
        </pc:sldMkLst>
        <pc:spChg chg="mod">
          <ac:chgData name="Alejandro Paolini Godoy" userId="c3a6e11a-e51d-46b0-a788-b09d2b3af6f8" providerId="ADAL" clId="{4D9D5444-7A09-4B43-AFD1-912A6FA830D4}" dt="2019-03-11T03:50:06.401" v="5429" actId="20577"/>
          <ac:spMkLst>
            <pc:docMk/>
            <pc:sldMk cId="4122120195" sldId="310"/>
            <ac:spMk id="3" creationId="{62FBBEA1-4AE0-47A4-B9AE-A244F64CCA19}"/>
          </ac:spMkLst>
        </pc:spChg>
        <pc:picChg chg="add mod modCrop">
          <ac:chgData name="Alejandro Paolini Godoy" userId="c3a6e11a-e51d-46b0-a788-b09d2b3af6f8" providerId="ADAL" clId="{4D9D5444-7A09-4B43-AFD1-912A6FA830D4}" dt="2019-03-11T03:49:10.219" v="5417" actId="1076"/>
          <ac:picMkLst>
            <pc:docMk/>
            <pc:sldMk cId="4122120195" sldId="310"/>
            <ac:picMk id="4" creationId="{864F5541-3A40-417A-B51A-754DDA97AE1E}"/>
          </ac:picMkLst>
        </pc:picChg>
        <pc:picChg chg="add mod">
          <ac:chgData name="Alejandro Paolini Godoy" userId="c3a6e11a-e51d-46b0-a788-b09d2b3af6f8" providerId="ADAL" clId="{4D9D5444-7A09-4B43-AFD1-912A6FA830D4}" dt="2019-03-11T03:48:16.083" v="5407" actId="1076"/>
          <ac:picMkLst>
            <pc:docMk/>
            <pc:sldMk cId="4122120195" sldId="310"/>
            <ac:picMk id="5" creationId="{CD2FE8FD-2E4E-408E-B51B-4611044A6C1B}"/>
          </ac:picMkLst>
        </pc:picChg>
        <pc:picChg chg="add mod modCrop">
          <ac:chgData name="Alejandro Paolini Godoy" userId="c3a6e11a-e51d-46b0-a788-b09d2b3af6f8" providerId="ADAL" clId="{4D9D5444-7A09-4B43-AFD1-912A6FA830D4}" dt="2019-03-11T03:49:58.773" v="5428" actId="1076"/>
          <ac:picMkLst>
            <pc:docMk/>
            <pc:sldMk cId="4122120195" sldId="310"/>
            <ac:picMk id="6" creationId="{A768C0FB-38EF-42A3-91FB-3F65774A90B1}"/>
          </ac:picMkLst>
        </pc:picChg>
        <pc:picChg chg="add mod modCrop">
          <ac:chgData name="Alejandro Paolini Godoy" userId="c3a6e11a-e51d-46b0-a788-b09d2b3af6f8" providerId="ADAL" clId="{4D9D5444-7A09-4B43-AFD1-912A6FA830D4}" dt="2019-03-11T03:49:55.397" v="5427" actId="1076"/>
          <ac:picMkLst>
            <pc:docMk/>
            <pc:sldMk cId="4122120195" sldId="310"/>
            <ac:picMk id="7" creationId="{2F1B012E-FA88-42CD-B3C0-515950F84756}"/>
          </ac:picMkLst>
        </pc:picChg>
      </pc:sldChg>
      <pc:sldChg chg="delSp modSp add">
        <pc:chgData name="Alejandro Paolini Godoy" userId="c3a6e11a-e51d-46b0-a788-b09d2b3af6f8" providerId="ADAL" clId="{4D9D5444-7A09-4B43-AFD1-912A6FA830D4}" dt="2019-03-11T03:55:52.852" v="5779" actId="20577"/>
        <pc:sldMkLst>
          <pc:docMk/>
          <pc:sldMk cId="3811917492" sldId="311"/>
        </pc:sldMkLst>
        <pc:spChg chg="mod">
          <ac:chgData name="Alejandro Paolini Godoy" userId="c3a6e11a-e51d-46b0-a788-b09d2b3af6f8" providerId="ADAL" clId="{4D9D5444-7A09-4B43-AFD1-912A6FA830D4}" dt="2019-03-11T03:55:52.852" v="5779" actId="20577"/>
          <ac:spMkLst>
            <pc:docMk/>
            <pc:sldMk cId="3811917492" sldId="311"/>
            <ac:spMk id="3" creationId="{62FBBEA1-4AE0-47A4-B9AE-A244F64CCA19}"/>
          </ac:spMkLst>
        </pc:spChg>
        <pc:picChg chg="del">
          <ac:chgData name="Alejandro Paolini Godoy" userId="c3a6e11a-e51d-46b0-a788-b09d2b3af6f8" providerId="ADAL" clId="{4D9D5444-7A09-4B43-AFD1-912A6FA830D4}" dt="2019-03-11T03:51:02.337" v="5432" actId="478"/>
          <ac:picMkLst>
            <pc:docMk/>
            <pc:sldMk cId="3811917492" sldId="311"/>
            <ac:picMk id="4" creationId="{864F5541-3A40-417A-B51A-754DDA97AE1E}"/>
          </ac:picMkLst>
        </pc:picChg>
        <pc:picChg chg="del">
          <ac:chgData name="Alejandro Paolini Godoy" userId="c3a6e11a-e51d-46b0-a788-b09d2b3af6f8" providerId="ADAL" clId="{4D9D5444-7A09-4B43-AFD1-912A6FA830D4}" dt="2019-03-11T03:51:28.639" v="5451" actId="478"/>
          <ac:picMkLst>
            <pc:docMk/>
            <pc:sldMk cId="3811917492" sldId="311"/>
            <ac:picMk id="5" creationId="{CD2FE8FD-2E4E-408E-B51B-4611044A6C1B}"/>
          </ac:picMkLst>
        </pc:picChg>
        <pc:picChg chg="mod">
          <ac:chgData name="Alejandro Paolini Godoy" userId="c3a6e11a-e51d-46b0-a788-b09d2b3af6f8" providerId="ADAL" clId="{4D9D5444-7A09-4B43-AFD1-912A6FA830D4}" dt="2019-03-11T03:55:19.710" v="5776" actId="1076"/>
          <ac:picMkLst>
            <pc:docMk/>
            <pc:sldMk cId="3811917492" sldId="311"/>
            <ac:picMk id="6" creationId="{A768C0FB-38EF-42A3-91FB-3F65774A90B1}"/>
          </ac:picMkLst>
        </pc:picChg>
        <pc:picChg chg="mod">
          <ac:chgData name="Alejandro Paolini Godoy" userId="c3a6e11a-e51d-46b0-a788-b09d2b3af6f8" providerId="ADAL" clId="{4D9D5444-7A09-4B43-AFD1-912A6FA830D4}" dt="2019-03-11T03:52:46.013" v="5548" actId="1076"/>
          <ac:picMkLst>
            <pc:docMk/>
            <pc:sldMk cId="3811917492" sldId="311"/>
            <ac:picMk id="7" creationId="{2F1B012E-FA88-42CD-B3C0-515950F847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0FB9F-1947-4EBB-8E8D-AA6965F9387C}" type="datetimeFigureOut">
              <a:rPr lang="es-CL" smtClean="0"/>
              <a:t>25-03-2019</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53025-3153-483B-B8F7-CABCBC5F2DC9}" type="slidenum">
              <a:rPr lang="es-CL" smtClean="0"/>
              <a:t>‹Nº›</a:t>
            </a:fld>
            <a:endParaRPr lang="es-CL"/>
          </a:p>
        </p:txBody>
      </p:sp>
    </p:spTree>
    <p:extLst>
      <p:ext uri="{BB962C8B-B14F-4D97-AF65-F5344CB8AC3E}">
        <p14:creationId xmlns:p14="http://schemas.microsoft.com/office/powerpoint/2010/main" val="337388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B3FB-23F3-4E30-B1FE-7C3D2B28F013}"/>
              </a:ext>
            </a:extLst>
          </p:cNvPr>
          <p:cNvSpPr>
            <a:spLocks noGrp="1"/>
          </p:cNvSpPr>
          <p:nvPr>
            <p:ph type="ctrTitle" hasCustomPrompt="1"/>
          </p:nvPr>
        </p:nvSpPr>
        <p:spPr>
          <a:xfrm>
            <a:off x="1524000" y="1122363"/>
            <a:ext cx="9144000" cy="2387600"/>
          </a:xfrm>
          <a:solidFill>
            <a:schemeClr val="accent1"/>
          </a:solidFill>
        </p:spPr>
        <p:txBody>
          <a:bodyPr anchor="ctr"/>
          <a:lstStyle>
            <a:lvl1pPr algn="ctr">
              <a:defRPr sz="6000" b="1">
                <a:solidFill>
                  <a:schemeClr val="bg1"/>
                </a:solidFill>
              </a:defRPr>
            </a:lvl1pPr>
          </a:lstStyle>
          <a:p>
            <a:r>
              <a:rPr lang="en-US" dirty="0"/>
              <a:t>CLICK TO EDIT MASTER TITLE STYLE</a:t>
            </a:r>
            <a:endParaRPr lang="es-CL" dirty="0"/>
          </a:p>
        </p:txBody>
      </p:sp>
      <p:sp>
        <p:nvSpPr>
          <p:cNvPr id="3" name="Subtitle 2">
            <a:extLst>
              <a:ext uri="{FF2B5EF4-FFF2-40B4-BE49-F238E27FC236}">
                <a16:creationId xmlns:a16="http://schemas.microsoft.com/office/drawing/2014/main" id="{1DAD87BF-1739-4BB3-B253-CB6819FD1C8C}"/>
              </a:ext>
            </a:extLst>
          </p:cNvPr>
          <p:cNvSpPr>
            <a:spLocks noGrp="1"/>
          </p:cNvSpPr>
          <p:nvPr>
            <p:ph type="subTitle" idx="1"/>
          </p:nvPr>
        </p:nvSpPr>
        <p:spPr>
          <a:xfrm>
            <a:off x="1524000" y="3602038"/>
            <a:ext cx="9144000" cy="1655762"/>
          </a:xfrm>
        </p:spPr>
        <p:txBody>
          <a:bodyPr anchor="ctr">
            <a:normAutofit/>
          </a:bodyPr>
          <a:lstStyle>
            <a:lvl1pPr marL="0" indent="0" algn="ctr">
              <a:buNone/>
              <a:defRPr sz="3000" b="1">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s-CL" dirty="0"/>
          </a:p>
        </p:txBody>
      </p:sp>
      <p:sp>
        <p:nvSpPr>
          <p:cNvPr id="4" name="Date Placeholder 3">
            <a:extLst>
              <a:ext uri="{FF2B5EF4-FFF2-40B4-BE49-F238E27FC236}">
                <a16:creationId xmlns:a16="http://schemas.microsoft.com/office/drawing/2014/main" id="{59BD230F-06B8-4644-BD87-AB645E26ABA1}"/>
              </a:ext>
            </a:extLst>
          </p:cNvPr>
          <p:cNvSpPr>
            <a:spLocks noGrp="1"/>
          </p:cNvSpPr>
          <p:nvPr>
            <p:ph type="dt" sz="half" idx="10"/>
          </p:nvPr>
        </p:nvSpPr>
        <p:spPr/>
        <p:txBody>
          <a:bodyPr/>
          <a:lstStyle/>
          <a:p>
            <a:fld id="{32D37A78-FF11-4111-9325-711C08DC20EB}" type="datetimeFigureOut">
              <a:rPr lang="es-CL" smtClean="0"/>
              <a:t>25-03-2019</a:t>
            </a:fld>
            <a:endParaRPr lang="es-CL"/>
          </a:p>
        </p:txBody>
      </p:sp>
      <p:sp>
        <p:nvSpPr>
          <p:cNvPr id="5" name="Footer Placeholder 4">
            <a:extLst>
              <a:ext uri="{FF2B5EF4-FFF2-40B4-BE49-F238E27FC236}">
                <a16:creationId xmlns:a16="http://schemas.microsoft.com/office/drawing/2014/main" id="{DD1E1CCC-03EF-4CCE-83D9-97BDFB42C7D3}"/>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CE20D7DD-EE6E-41F8-ABDD-05D201700465}"/>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F335ECEC-5890-45EB-96C3-A7D3EC214800}"/>
              </a:ext>
            </a:extLst>
          </p:cNvPr>
          <p:cNvSpPr/>
          <p:nvPr userDrawn="1"/>
        </p:nvSpPr>
        <p:spPr>
          <a:xfrm>
            <a:off x="1524000" y="3"/>
            <a:ext cx="4584000"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3CD086E-C311-4B6D-A577-C06B32C50B33}"/>
              </a:ext>
            </a:extLst>
          </p:cNvPr>
          <p:cNvSpPr/>
          <p:nvPr userDrawn="1"/>
        </p:nvSpPr>
        <p:spPr>
          <a:xfrm>
            <a:off x="6108000" y="3"/>
            <a:ext cx="4560000"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4">
            <a:extLst>
              <a:ext uri="{FF2B5EF4-FFF2-40B4-BE49-F238E27FC236}">
                <a16:creationId xmlns:a16="http://schemas.microsoft.com/office/drawing/2014/main" id="{CED3FE42-5496-4B7A-ADF0-C84B107BB62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Rectángulo 15">
            <a:extLst>
              <a:ext uri="{FF2B5EF4-FFF2-40B4-BE49-F238E27FC236}">
                <a16:creationId xmlns:a16="http://schemas.microsoft.com/office/drawing/2014/main" id="{8FC3632E-A7C1-4483-9468-4E1C9D02658A}"/>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62571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335D-EB61-4556-AE2C-78E2DC128AA9}"/>
              </a:ext>
            </a:extLst>
          </p:cNvPr>
          <p:cNvSpPr>
            <a:spLocks noGrp="1"/>
          </p:cNvSpPr>
          <p:nvPr>
            <p:ph type="title"/>
          </p:nvPr>
        </p:nvSpPr>
        <p:spPr>
          <a:solidFill>
            <a:schemeClr val="accent1"/>
          </a:solidFill>
        </p:spPr>
        <p:txBody>
          <a:bodyPr/>
          <a:lstStyle>
            <a:lvl1pPr>
              <a:defRPr b="1">
                <a:solidFill>
                  <a:schemeClr val="bg1"/>
                </a:solidFill>
              </a:defRPr>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D224238D-02DF-4587-9AE8-A8E49E97F6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BBE90DD5-1ECE-4D41-A6D4-85062F5FE131}"/>
              </a:ext>
            </a:extLst>
          </p:cNvPr>
          <p:cNvSpPr>
            <a:spLocks noGrp="1"/>
          </p:cNvSpPr>
          <p:nvPr>
            <p:ph type="dt" sz="half" idx="10"/>
          </p:nvPr>
        </p:nvSpPr>
        <p:spPr/>
        <p:txBody>
          <a:bodyPr/>
          <a:lstStyle/>
          <a:p>
            <a:fld id="{32D37A78-FF11-4111-9325-711C08DC20EB}" type="datetimeFigureOut">
              <a:rPr lang="es-CL" smtClean="0"/>
              <a:t>25-03-2019</a:t>
            </a:fld>
            <a:endParaRPr lang="es-CL"/>
          </a:p>
        </p:txBody>
      </p:sp>
      <p:sp>
        <p:nvSpPr>
          <p:cNvPr id="5" name="Footer Placeholder 4">
            <a:extLst>
              <a:ext uri="{FF2B5EF4-FFF2-40B4-BE49-F238E27FC236}">
                <a16:creationId xmlns:a16="http://schemas.microsoft.com/office/drawing/2014/main" id="{68BBC391-08B7-4384-B618-D21624D503EE}"/>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2581DF40-E451-4CEB-97AF-9CE0ADBAFEB4}"/>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14">
            <a:extLst>
              <a:ext uri="{FF2B5EF4-FFF2-40B4-BE49-F238E27FC236}">
                <a16:creationId xmlns:a16="http://schemas.microsoft.com/office/drawing/2014/main" id="{4210E804-A1A2-44F7-845E-C3553BBF5D1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15">
            <a:extLst>
              <a:ext uri="{FF2B5EF4-FFF2-40B4-BE49-F238E27FC236}">
                <a16:creationId xmlns:a16="http://schemas.microsoft.com/office/drawing/2014/main" id="{A3D68411-F08D-47E7-9640-EBABB369209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398045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3BB-2354-4DA5-BFC0-E745100164F1}"/>
              </a:ext>
            </a:extLst>
          </p:cNvPr>
          <p:cNvSpPr>
            <a:spLocks noGrp="1"/>
          </p:cNvSpPr>
          <p:nvPr>
            <p:ph type="title" hasCustomPrompt="1"/>
          </p:nvPr>
        </p:nvSpPr>
        <p:spPr>
          <a:xfrm>
            <a:off x="831851" y="1241389"/>
            <a:ext cx="10515600" cy="2852737"/>
          </a:xfrm>
        </p:spPr>
        <p:txBody>
          <a:bodyPr anchor="b"/>
          <a:lstStyle>
            <a:lvl1pPr algn="r">
              <a:defRPr sz="6000" b="1"/>
            </a:lvl1p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BCD0DC59-8351-4DC5-BCCC-21BEC0897E7A}"/>
              </a:ext>
            </a:extLst>
          </p:cNvPr>
          <p:cNvSpPr>
            <a:spLocks noGrp="1"/>
          </p:cNvSpPr>
          <p:nvPr>
            <p:ph type="body" idx="1"/>
          </p:nvPr>
        </p:nvSpPr>
        <p:spPr>
          <a:xfrm>
            <a:off x="831851" y="4589465"/>
            <a:ext cx="105156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BC9A8B8D-693D-418C-A1D5-661CBCE8B499}"/>
              </a:ext>
            </a:extLst>
          </p:cNvPr>
          <p:cNvSpPr>
            <a:spLocks noGrp="1"/>
          </p:cNvSpPr>
          <p:nvPr>
            <p:ph type="dt" sz="half" idx="10"/>
          </p:nvPr>
        </p:nvSpPr>
        <p:spPr/>
        <p:txBody>
          <a:bodyPr/>
          <a:lstStyle/>
          <a:p>
            <a:fld id="{32D37A78-FF11-4111-9325-711C08DC20EB}" type="datetimeFigureOut">
              <a:rPr lang="es-CL" smtClean="0"/>
              <a:t>25-03-2019</a:t>
            </a:fld>
            <a:endParaRPr lang="es-CL"/>
          </a:p>
        </p:txBody>
      </p:sp>
      <p:sp>
        <p:nvSpPr>
          <p:cNvPr id="5" name="Footer Placeholder 4">
            <a:extLst>
              <a:ext uri="{FF2B5EF4-FFF2-40B4-BE49-F238E27FC236}">
                <a16:creationId xmlns:a16="http://schemas.microsoft.com/office/drawing/2014/main" id="{63FAB04F-9AB6-475D-814A-1A37FA35972A}"/>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3B2B896F-59FC-4A89-A89B-01AE8BE507AA}"/>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3E179E3F-0997-4B08-B8E1-DCF38279200D}"/>
              </a:ext>
            </a:extLst>
          </p:cNvPr>
          <p:cNvSpPr/>
          <p:nvPr userDrawn="1"/>
        </p:nvSpPr>
        <p:spPr>
          <a:xfrm rot="5400000">
            <a:off x="-1526033" y="1531496"/>
            <a:ext cx="3423537"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2069F17-80D0-4D27-BE63-72D66EF73787}"/>
              </a:ext>
            </a:extLst>
          </p:cNvPr>
          <p:cNvSpPr/>
          <p:nvPr userDrawn="1"/>
        </p:nvSpPr>
        <p:spPr>
          <a:xfrm rot="5400000">
            <a:off x="-1526033" y="4955033"/>
            <a:ext cx="3423537"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85911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25-03-2019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10515600" cy="1325563"/>
          </a:xfrm>
          <a:solidFill>
            <a:schemeClr val="accent1"/>
          </a:solidFill>
        </p:spPr>
        <p:txBody>
          <a:bodyPr/>
          <a:lstStyle>
            <a:lvl1pPr>
              <a:defRPr b="1">
                <a:solidFill>
                  <a:schemeClr val="bg1"/>
                </a:solidFill>
              </a:defRPr>
            </a:lvl1pPr>
          </a:lstStyle>
          <a:p>
            <a:r>
              <a:rPr lang="en-US"/>
              <a:t>Click to edit Master title style</a:t>
            </a:r>
            <a:endParaRPr lang="es-CL"/>
          </a:p>
        </p:txBody>
      </p:sp>
    </p:spTree>
    <p:extLst>
      <p:ext uri="{BB962C8B-B14F-4D97-AF65-F5344CB8AC3E}">
        <p14:creationId xmlns:p14="http://schemas.microsoft.com/office/powerpoint/2010/main" val="287286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25-03-2019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5181600" cy="1281113"/>
          </a:xfrm>
          <a:solidFill>
            <a:schemeClr val="accent1"/>
          </a:solidFill>
        </p:spPr>
        <p:txBody>
          <a:bodyPr>
            <a:normAutofit/>
          </a:bodyPr>
          <a:lstStyle>
            <a:lvl1pPr algn="ctr">
              <a:defRPr sz="3200" b="1">
                <a:solidFill>
                  <a:schemeClr val="bg1"/>
                </a:solidFill>
              </a:defRPr>
            </a:lvl1pPr>
          </a:lstStyle>
          <a:p>
            <a:r>
              <a:rPr lang="en-US" dirty="0"/>
              <a:t>Click to edit Master title style</a:t>
            </a:r>
            <a:endParaRPr lang="es-CL" dirty="0"/>
          </a:p>
        </p:txBody>
      </p:sp>
      <p:sp>
        <p:nvSpPr>
          <p:cNvPr id="11" name="Title 1">
            <a:extLst>
              <a:ext uri="{FF2B5EF4-FFF2-40B4-BE49-F238E27FC236}">
                <a16:creationId xmlns:a16="http://schemas.microsoft.com/office/drawing/2014/main" id="{AE819C69-9CB5-48F1-AAC6-49AAC4593C55}"/>
              </a:ext>
            </a:extLst>
          </p:cNvPr>
          <p:cNvSpPr txBox="1">
            <a:spLocks/>
          </p:cNvSpPr>
          <p:nvPr userDrawn="1"/>
        </p:nvSpPr>
        <p:spPr>
          <a:xfrm>
            <a:off x="6172200" y="365124"/>
            <a:ext cx="5181600" cy="1281113"/>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algn="ctr"/>
            <a:endParaRPr lang="es-CL" sz="3200" dirty="0"/>
          </a:p>
        </p:txBody>
      </p:sp>
      <p:sp>
        <p:nvSpPr>
          <p:cNvPr id="12" name="Title 1">
            <a:extLst>
              <a:ext uri="{FF2B5EF4-FFF2-40B4-BE49-F238E27FC236}">
                <a16:creationId xmlns:a16="http://schemas.microsoft.com/office/drawing/2014/main" id="{98A57170-E449-485C-9286-EE49455A758E}"/>
              </a:ext>
            </a:extLst>
          </p:cNvPr>
          <p:cNvSpPr txBox="1">
            <a:spLocks/>
          </p:cNvSpPr>
          <p:nvPr userDrawn="1"/>
        </p:nvSpPr>
        <p:spPr>
          <a:xfrm>
            <a:off x="6172200" y="365123"/>
            <a:ext cx="5181600" cy="1281113"/>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solidFill>
                <a:latin typeface="Century Gothic" panose="020B0502020202020204" pitchFamily="34" charset="0"/>
                <a:ea typeface="+mj-ea"/>
                <a:cs typeface="+mj-cs"/>
              </a:defRPr>
            </a:lvl1pPr>
          </a:lstStyle>
          <a:p>
            <a:r>
              <a:rPr lang="en-US"/>
              <a:t>Click to edit Master title style</a:t>
            </a:r>
            <a:endParaRPr lang="es-CL" dirty="0"/>
          </a:p>
        </p:txBody>
      </p:sp>
    </p:spTree>
    <p:extLst>
      <p:ext uri="{BB962C8B-B14F-4D97-AF65-F5344CB8AC3E}">
        <p14:creationId xmlns:p14="http://schemas.microsoft.com/office/powerpoint/2010/main" val="9423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0835-34FB-473F-95C1-D49A031A39CA}"/>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E1B84E8C-9BE2-4110-82C6-004B28C19F6B}"/>
              </a:ext>
            </a:extLst>
          </p:cNvPr>
          <p:cNvSpPr>
            <a:spLocks noGrp="1"/>
          </p:cNvSpPr>
          <p:nvPr>
            <p:ph type="dt" sz="half" idx="10"/>
          </p:nvPr>
        </p:nvSpPr>
        <p:spPr/>
        <p:txBody>
          <a:bodyPr/>
          <a:lstStyle/>
          <a:p>
            <a:fld id="{32D37A78-FF11-4111-9325-711C08DC20EB}" type="datetimeFigureOut">
              <a:rPr lang="es-CL" smtClean="0"/>
              <a:t>25-03-2019</a:t>
            </a:fld>
            <a:endParaRPr lang="es-CL"/>
          </a:p>
        </p:txBody>
      </p:sp>
      <p:sp>
        <p:nvSpPr>
          <p:cNvPr id="4" name="Footer Placeholder 3">
            <a:extLst>
              <a:ext uri="{FF2B5EF4-FFF2-40B4-BE49-F238E27FC236}">
                <a16:creationId xmlns:a16="http://schemas.microsoft.com/office/drawing/2014/main" id="{CA1C5037-3F91-4DB3-A0A2-6F616F36DCB7}"/>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F2D682B5-1530-4178-9C75-40E5FEEBD1BE}"/>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6" name="Rectángulo 14">
            <a:extLst>
              <a:ext uri="{FF2B5EF4-FFF2-40B4-BE49-F238E27FC236}">
                <a16:creationId xmlns:a16="http://schemas.microsoft.com/office/drawing/2014/main" id="{74180B0D-47FC-45A4-B6FF-AEBF7436BC76}"/>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7" name="Rectángulo 15">
            <a:extLst>
              <a:ext uri="{FF2B5EF4-FFF2-40B4-BE49-F238E27FC236}">
                <a16:creationId xmlns:a16="http://schemas.microsoft.com/office/drawing/2014/main" id="{272F87C1-C1A3-40C5-9539-E65B8126FB9F}"/>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2464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56020-C9B6-4921-9D2D-86B2BBB6F1BB}"/>
              </a:ext>
            </a:extLst>
          </p:cNvPr>
          <p:cNvSpPr>
            <a:spLocks noGrp="1"/>
          </p:cNvSpPr>
          <p:nvPr>
            <p:ph type="dt" sz="half" idx="10"/>
          </p:nvPr>
        </p:nvSpPr>
        <p:spPr/>
        <p:txBody>
          <a:bodyPr/>
          <a:lstStyle/>
          <a:p>
            <a:fld id="{32D37A78-FF11-4111-9325-711C08DC20EB}" type="datetimeFigureOut">
              <a:rPr lang="es-CL" smtClean="0"/>
              <a:t>25-03-2019</a:t>
            </a:fld>
            <a:endParaRPr lang="es-CL"/>
          </a:p>
        </p:txBody>
      </p:sp>
      <p:sp>
        <p:nvSpPr>
          <p:cNvPr id="3" name="Footer Placeholder 2">
            <a:extLst>
              <a:ext uri="{FF2B5EF4-FFF2-40B4-BE49-F238E27FC236}">
                <a16:creationId xmlns:a16="http://schemas.microsoft.com/office/drawing/2014/main" id="{80C8FF9D-DCF7-4334-BB45-3372AFE40BFD}"/>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613D6FA7-502A-419B-8AB5-0946757FAECC}"/>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5" name="Rectángulo 14">
            <a:extLst>
              <a:ext uri="{FF2B5EF4-FFF2-40B4-BE49-F238E27FC236}">
                <a16:creationId xmlns:a16="http://schemas.microsoft.com/office/drawing/2014/main" id="{D2D1C386-8125-46A7-8985-F5C16743F4BE}"/>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6" name="Rectángulo 15">
            <a:extLst>
              <a:ext uri="{FF2B5EF4-FFF2-40B4-BE49-F238E27FC236}">
                <a16:creationId xmlns:a16="http://schemas.microsoft.com/office/drawing/2014/main" id="{19DFD6B5-0436-4C1D-AFBF-2E0D0AEA9B19}"/>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31598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02A5-0BC8-4A4D-8CF8-807AE3B5D10B}"/>
              </a:ext>
            </a:extLst>
          </p:cNvPr>
          <p:cNvSpPr>
            <a:spLocks noGrp="1"/>
          </p:cNvSpPr>
          <p:nvPr>
            <p:ph type="title"/>
          </p:nvPr>
        </p:nvSpPr>
        <p:spPr>
          <a:xfrm>
            <a:off x="839788" y="457200"/>
            <a:ext cx="3932237" cy="1600200"/>
          </a:xfrm>
          <a:solidFill>
            <a:schemeClr val="accent1"/>
          </a:solidFill>
        </p:spPr>
        <p:txBody>
          <a:bodyPr anchor="ctr"/>
          <a:lstStyle>
            <a:lvl1pPr algn="ctr">
              <a:defRPr sz="3200">
                <a:solidFill>
                  <a:schemeClr val="bg1"/>
                </a:solidFill>
              </a:defRPr>
            </a:lvl1pPr>
          </a:lstStyle>
          <a:p>
            <a:r>
              <a:rPr lang="en-US" dirty="0"/>
              <a:t>Click to edit Master title style</a:t>
            </a:r>
            <a:endParaRPr lang="es-CL" dirty="0"/>
          </a:p>
        </p:txBody>
      </p:sp>
      <p:sp>
        <p:nvSpPr>
          <p:cNvPr id="3" name="Content Placeholder 2">
            <a:extLst>
              <a:ext uri="{FF2B5EF4-FFF2-40B4-BE49-F238E27FC236}">
                <a16:creationId xmlns:a16="http://schemas.microsoft.com/office/drawing/2014/main" id="{459EEF00-5C17-4ECE-95EE-732B69AE2226}"/>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DC36D82B-2287-4EBD-8945-7FA350126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1C41873F-B845-4D6A-ADEE-7E74C77AEBF5}"/>
              </a:ext>
            </a:extLst>
          </p:cNvPr>
          <p:cNvSpPr>
            <a:spLocks noGrp="1"/>
          </p:cNvSpPr>
          <p:nvPr>
            <p:ph type="dt" sz="half" idx="10"/>
          </p:nvPr>
        </p:nvSpPr>
        <p:spPr/>
        <p:txBody>
          <a:bodyPr/>
          <a:lstStyle/>
          <a:p>
            <a:fld id="{32D37A78-FF11-4111-9325-711C08DC20EB}" type="datetimeFigureOut">
              <a:rPr lang="es-CL" smtClean="0"/>
              <a:t>25-03-2019</a:t>
            </a:fld>
            <a:endParaRPr lang="es-CL"/>
          </a:p>
        </p:txBody>
      </p:sp>
      <p:sp>
        <p:nvSpPr>
          <p:cNvPr id="6" name="Footer Placeholder 5">
            <a:extLst>
              <a:ext uri="{FF2B5EF4-FFF2-40B4-BE49-F238E27FC236}">
                <a16:creationId xmlns:a16="http://schemas.microsoft.com/office/drawing/2014/main" id="{B4FD5E87-7231-42DB-A16C-0F885C41EDF5}"/>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5B6B97D2-20CE-4E46-AF38-46FE7B3544B4}"/>
              </a:ext>
            </a:extLst>
          </p:cNvPr>
          <p:cNvSpPr>
            <a:spLocks noGrp="1"/>
          </p:cNvSpPr>
          <p:nvPr>
            <p:ph type="sldNum" sz="quarter" idx="12"/>
          </p:nvPr>
        </p:nvSpPr>
        <p:spPr/>
        <p:txBody>
          <a:bodyPr/>
          <a:lstStyle/>
          <a:p>
            <a:fld id="{83853692-F278-465B-AFE2-D5B1CFF437BC}" type="slidenum">
              <a:rPr lang="es-CL" smtClean="0"/>
              <a:t>‹Nº›</a:t>
            </a:fld>
            <a:endParaRPr lang="es-CL"/>
          </a:p>
        </p:txBody>
      </p:sp>
    </p:spTree>
    <p:extLst>
      <p:ext uri="{BB962C8B-B14F-4D97-AF65-F5344CB8AC3E}">
        <p14:creationId xmlns:p14="http://schemas.microsoft.com/office/powerpoint/2010/main" val="253310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56823-1199-42CA-B907-4834EE049E1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F4A1EC9E-3582-4C19-86C3-C9DB9D290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Date Placeholder 3">
            <a:extLst>
              <a:ext uri="{FF2B5EF4-FFF2-40B4-BE49-F238E27FC236}">
                <a16:creationId xmlns:a16="http://schemas.microsoft.com/office/drawing/2014/main" id="{65AC409E-0697-4B30-9B49-F2460628098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37A78-FF11-4111-9325-711C08DC20EB}" type="datetimeFigureOut">
              <a:rPr lang="es-CL" smtClean="0"/>
              <a:t>25-03-2019</a:t>
            </a:fld>
            <a:endParaRPr lang="es-CL"/>
          </a:p>
        </p:txBody>
      </p:sp>
      <p:sp>
        <p:nvSpPr>
          <p:cNvPr id="5" name="Footer Placeholder 4">
            <a:extLst>
              <a:ext uri="{FF2B5EF4-FFF2-40B4-BE49-F238E27FC236}">
                <a16:creationId xmlns:a16="http://schemas.microsoft.com/office/drawing/2014/main" id="{B00F9EA7-D17F-459E-A67B-19A64A1A997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ED64750A-54C6-4CC0-AD35-6FDD65ED45D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53692-F278-465B-AFE2-D5B1CFF437BC}" type="slidenum">
              <a:rPr lang="es-CL" smtClean="0"/>
              <a:t>‹Nº›</a:t>
            </a:fld>
            <a:endParaRPr lang="es-CL"/>
          </a:p>
        </p:txBody>
      </p:sp>
    </p:spTree>
    <p:extLst>
      <p:ext uri="{BB962C8B-B14F-4D97-AF65-F5344CB8AC3E}">
        <p14:creationId xmlns:p14="http://schemas.microsoft.com/office/powerpoint/2010/main" val="290629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FE91F-80CF-4C50-8D6D-A9786C028A3C}"/>
              </a:ext>
            </a:extLst>
          </p:cNvPr>
          <p:cNvSpPr>
            <a:spLocks noGrp="1"/>
          </p:cNvSpPr>
          <p:nvPr>
            <p:ph type="ctrTitle"/>
          </p:nvPr>
        </p:nvSpPr>
        <p:spPr/>
        <p:txBody>
          <a:bodyPr/>
          <a:lstStyle/>
          <a:p>
            <a:r>
              <a:rPr lang="es-CL" dirty="0"/>
              <a:t>Clase 03</a:t>
            </a:r>
          </a:p>
        </p:txBody>
      </p:sp>
      <p:sp>
        <p:nvSpPr>
          <p:cNvPr id="3" name="Subtítulo 2">
            <a:extLst>
              <a:ext uri="{FF2B5EF4-FFF2-40B4-BE49-F238E27FC236}">
                <a16:creationId xmlns:a16="http://schemas.microsoft.com/office/drawing/2014/main" id="{6428DA71-8334-476A-B2A9-64B13AED96F4}"/>
              </a:ext>
            </a:extLst>
          </p:cNvPr>
          <p:cNvSpPr>
            <a:spLocks noGrp="1"/>
          </p:cNvSpPr>
          <p:nvPr>
            <p:ph type="subTitle" idx="1"/>
          </p:nvPr>
        </p:nvSpPr>
        <p:spPr/>
        <p:txBody>
          <a:bodyPr/>
          <a:lstStyle/>
          <a:p>
            <a:r>
              <a:rPr lang="es-CL" dirty="0"/>
              <a:t>Ejercicios</a:t>
            </a:r>
          </a:p>
        </p:txBody>
      </p:sp>
    </p:spTree>
    <p:extLst>
      <p:ext uri="{BB962C8B-B14F-4D97-AF65-F5344CB8AC3E}">
        <p14:creationId xmlns:p14="http://schemas.microsoft.com/office/powerpoint/2010/main" val="347363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36D30-F7DC-46B9-A7E8-F91F80653332}"/>
              </a:ext>
            </a:extLst>
          </p:cNvPr>
          <p:cNvSpPr>
            <a:spLocks noGrp="1"/>
          </p:cNvSpPr>
          <p:nvPr>
            <p:ph type="title"/>
          </p:nvPr>
        </p:nvSpPr>
        <p:spPr/>
        <p:txBody>
          <a:bodyPr/>
          <a:lstStyle/>
          <a:p>
            <a:r>
              <a:rPr lang="es-CL" dirty="0"/>
              <a:t>Ejercicio 1</a:t>
            </a:r>
          </a:p>
        </p:txBody>
      </p:sp>
      <p:sp>
        <p:nvSpPr>
          <p:cNvPr id="3" name="Marcador de contenido 2">
            <a:extLst>
              <a:ext uri="{FF2B5EF4-FFF2-40B4-BE49-F238E27FC236}">
                <a16:creationId xmlns:a16="http://schemas.microsoft.com/office/drawing/2014/main" id="{867AE642-4A3F-48A4-9488-1CECD96F40EB}"/>
              </a:ext>
            </a:extLst>
          </p:cNvPr>
          <p:cNvSpPr>
            <a:spLocks noGrp="1"/>
          </p:cNvSpPr>
          <p:nvPr>
            <p:ph idx="1"/>
          </p:nvPr>
        </p:nvSpPr>
        <p:spPr/>
        <p:txBody>
          <a:bodyPr/>
          <a:lstStyle/>
          <a:p>
            <a:r>
              <a:rPr lang="es-CL" dirty="0"/>
              <a:t>Comencemos con algo sencillo. Crea un ciclo </a:t>
            </a:r>
            <a:r>
              <a:rPr lang="es-CL" dirty="0" err="1"/>
              <a:t>for</a:t>
            </a:r>
            <a:r>
              <a:rPr lang="es-CL" dirty="0"/>
              <a:t> que se repita 5 veces y que imprima la variable iteradora.</a:t>
            </a:r>
          </a:p>
          <a:p>
            <a:r>
              <a:rPr lang="es-CL" dirty="0"/>
              <a:t>Luego has lo mismo con un ciclo </a:t>
            </a:r>
            <a:r>
              <a:rPr lang="es-CL" dirty="0" err="1"/>
              <a:t>while</a:t>
            </a:r>
            <a:r>
              <a:rPr lang="es-CL" dirty="0"/>
              <a:t>.</a:t>
            </a:r>
          </a:p>
          <a:p>
            <a:r>
              <a:rPr lang="es-CL" dirty="0"/>
              <a:t>Crea un programa que imprima los números impares hasta el 50.</a:t>
            </a:r>
          </a:p>
          <a:p>
            <a:r>
              <a:rPr lang="es-CL" dirty="0"/>
              <a:t>Luego intenta imprimir la suma de los primeros 100 enteros.</a:t>
            </a:r>
          </a:p>
          <a:p>
            <a:pPr marL="0" indent="0">
              <a:buNone/>
            </a:pPr>
            <a:endParaRPr lang="es-CL" dirty="0"/>
          </a:p>
          <a:p>
            <a:endParaRPr lang="es-CL" dirty="0"/>
          </a:p>
          <a:p>
            <a:endParaRPr lang="es-CL" dirty="0"/>
          </a:p>
        </p:txBody>
      </p:sp>
    </p:spTree>
    <p:extLst>
      <p:ext uri="{BB962C8B-B14F-4D97-AF65-F5344CB8AC3E}">
        <p14:creationId xmlns:p14="http://schemas.microsoft.com/office/powerpoint/2010/main" val="6983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2</a:t>
            </a:r>
          </a:p>
        </p:txBody>
      </p:sp>
      <p:sp>
        <p:nvSpPr>
          <p:cNvPr id="3" name="Marcador de contenido 2">
            <a:extLst>
              <a:ext uri="{FF2B5EF4-FFF2-40B4-BE49-F238E27FC236}">
                <a16:creationId xmlns:a16="http://schemas.microsoft.com/office/drawing/2014/main" id="{A1798EAD-BBF7-4F37-AE2C-385E75A94067}"/>
              </a:ext>
            </a:extLst>
          </p:cNvPr>
          <p:cNvSpPr>
            <a:spLocks noGrp="1"/>
          </p:cNvSpPr>
          <p:nvPr>
            <p:ph idx="1"/>
          </p:nvPr>
        </p:nvSpPr>
        <p:spPr/>
        <p:txBody>
          <a:bodyPr/>
          <a:lstStyle/>
          <a:p>
            <a:r>
              <a:rPr lang="es-CL" dirty="0"/>
              <a:t>Ahora pregunta por un numero inicial, uno final e imprime la suma de los números que se encuentren entre este rango, excluyendo los extremos.</a:t>
            </a:r>
          </a:p>
          <a:p>
            <a:r>
              <a:rPr lang="es-CL" dirty="0"/>
              <a:t>Ahora pide un tercer numero. Y luego imprime la sucesión de números en el intervalo del tercer numero. </a:t>
            </a:r>
          </a:p>
          <a:p>
            <a:r>
              <a:rPr lang="es-CL" dirty="0"/>
              <a:t>Por ejemplo, si el inicial es 5, el final es 20 y el intervalo es 4, tendrás que imprimir el rango de números de 4 en 4. </a:t>
            </a:r>
          </a:p>
          <a:p>
            <a:r>
              <a:rPr lang="es-CL" dirty="0"/>
              <a:t>5, 9, 13, 17.</a:t>
            </a:r>
          </a:p>
          <a:p>
            <a:endParaRPr lang="es-CL" dirty="0"/>
          </a:p>
          <a:p>
            <a:endParaRPr lang="es-CL" dirty="0"/>
          </a:p>
          <a:p>
            <a:endParaRPr lang="es-CL" dirty="0"/>
          </a:p>
          <a:p>
            <a:endParaRPr lang="es-CL" dirty="0"/>
          </a:p>
        </p:txBody>
      </p:sp>
    </p:spTree>
    <p:extLst>
      <p:ext uri="{BB962C8B-B14F-4D97-AF65-F5344CB8AC3E}">
        <p14:creationId xmlns:p14="http://schemas.microsoft.com/office/powerpoint/2010/main" val="226450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372962-19B0-446C-BED7-A662214018E5}"/>
              </a:ext>
            </a:extLst>
          </p:cNvPr>
          <p:cNvSpPr>
            <a:spLocks noGrp="1"/>
          </p:cNvSpPr>
          <p:nvPr>
            <p:ph sz="half" idx="1"/>
          </p:nvPr>
        </p:nvSpPr>
        <p:spPr/>
        <p:txBody>
          <a:bodyPr>
            <a:normAutofit/>
          </a:bodyPr>
          <a:lstStyle/>
          <a:p>
            <a:r>
              <a:rPr lang="es-CL" dirty="0"/>
              <a:t>Escribe un programa que muestre en pantalla los números del 1 al 100, sustituyendo los múltiplos de 3 por la palabra </a:t>
            </a:r>
            <a:r>
              <a:rPr lang="es-CL" dirty="0" err="1"/>
              <a:t>Fizz</a:t>
            </a:r>
            <a:r>
              <a:rPr lang="es-CL" dirty="0"/>
              <a:t> y, a su vez, los múltiplos de 5 por </a:t>
            </a:r>
            <a:r>
              <a:rPr lang="es-CL" dirty="0" err="1"/>
              <a:t>Buzz</a:t>
            </a:r>
            <a:r>
              <a:rPr lang="es-CL" dirty="0"/>
              <a:t>. Para los números que, al mismo tiempo, son múltiplos de 3 y 5, utiliza el combinado </a:t>
            </a:r>
            <a:r>
              <a:rPr lang="es-CL" dirty="0" err="1"/>
              <a:t>FizzBuzz</a:t>
            </a:r>
            <a:r>
              <a:rPr lang="es-CL" dirty="0"/>
              <a:t>.</a:t>
            </a:r>
          </a:p>
          <a:p>
            <a:endParaRPr lang="es-CL" dirty="0"/>
          </a:p>
        </p:txBody>
      </p:sp>
      <p:sp>
        <p:nvSpPr>
          <p:cNvPr id="5" name="Marcador de contenido 4">
            <a:extLst>
              <a:ext uri="{FF2B5EF4-FFF2-40B4-BE49-F238E27FC236}">
                <a16:creationId xmlns:a16="http://schemas.microsoft.com/office/drawing/2014/main" id="{B6584221-D13C-4FB0-920E-659875EB40AF}"/>
              </a:ext>
            </a:extLst>
          </p:cNvPr>
          <p:cNvSpPr>
            <a:spLocks noGrp="1"/>
          </p:cNvSpPr>
          <p:nvPr>
            <p:ph sz="half" idx="2"/>
          </p:nvPr>
        </p:nvSpPr>
        <p:spPr/>
        <p:txBody>
          <a:bodyPr>
            <a:normAutofit fontScale="55000" lnSpcReduction="20000"/>
          </a:bodyPr>
          <a:lstStyle/>
          <a:p>
            <a:r>
              <a:rPr lang="es-CL" dirty="0"/>
              <a:t>Por ejemplo:</a:t>
            </a:r>
          </a:p>
          <a:p>
            <a:pPr>
              <a:lnSpc>
                <a:spcPct val="120000"/>
              </a:lnSpc>
              <a:spcBef>
                <a:spcPts val="0"/>
              </a:spcBef>
            </a:pPr>
            <a:r>
              <a:rPr lang="es-CL" dirty="0"/>
              <a:t> 1</a:t>
            </a:r>
          </a:p>
          <a:p>
            <a:pPr>
              <a:lnSpc>
                <a:spcPct val="120000"/>
              </a:lnSpc>
              <a:spcBef>
                <a:spcPts val="0"/>
              </a:spcBef>
            </a:pPr>
            <a:r>
              <a:rPr lang="es-CL" dirty="0"/>
              <a:t> 2</a:t>
            </a:r>
          </a:p>
          <a:p>
            <a:pPr>
              <a:lnSpc>
                <a:spcPct val="120000"/>
              </a:lnSpc>
              <a:spcBef>
                <a:spcPts val="0"/>
              </a:spcBef>
            </a:pPr>
            <a:r>
              <a:rPr lang="es-CL" dirty="0"/>
              <a:t> </a:t>
            </a:r>
            <a:r>
              <a:rPr lang="es-CL" dirty="0" err="1"/>
              <a:t>Fizz</a:t>
            </a:r>
            <a:endParaRPr lang="es-CL" dirty="0"/>
          </a:p>
          <a:p>
            <a:pPr>
              <a:lnSpc>
                <a:spcPct val="120000"/>
              </a:lnSpc>
              <a:spcBef>
                <a:spcPts val="0"/>
              </a:spcBef>
            </a:pPr>
            <a:r>
              <a:rPr lang="es-CL" dirty="0"/>
              <a:t> 4</a:t>
            </a:r>
          </a:p>
          <a:p>
            <a:pPr>
              <a:lnSpc>
                <a:spcPct val="120000"/>
              </a:lnSpc>
              <a:spcBef>
                <a:spcPts val="0"/>
              </a:spcBef>
            </a:pPr>
            <a:r>
              <a:rPr lang="es-CL" dirty="0"/>
              <a:t> </a:t>
            </a:r>
            <a:r>
              <a:rPr lang="es-CL" dirty="0" err="1"/>
              <a:t>Buzz</a:t>
            </a:r>
            <a:endParaRPr lang="es-CL" dirty="0"/>
          </a:p>
          <a:p>
            <a:pPr>
              <a:lnSpc>
                <a:spcPct val="120000"/>
              </a:lnSpc>
              <a:spcBef>
                <a:spcPts val="0"/>
              </a:spcBef>
            </a:pPr>
            <a:r>
              <a:rPr lang="es-CL" dirty="0"/>
              <a:t> </a:t>
            </a:r>
            <a:r>
              <a:rPr lang="es-CL" dirty="0" err="1"/>
              <a:t>Fizz</a:t>
            </a:r>
            <a:endParaRPr lang="es-CL" dirty="0"/>
          </a:p>
          <a:p>
            <a:pPr>
              <a:lnSpc>
                <a:spcPct val="120000"/>
              </a:lnSpc>
              <a:spcBef>
                <a:spcPts val="0"/>
              </a:spcBef>
            </a:pPr>
            <a:r>
              <a:rPr lang="es-CL" dirty="0"/>
              <a:t> 7</a:t>
            </a:r>
          </a:p>
          <a:p>
            <a:pPr>
              <a:lnSpc>
                <a:spcPct val="120000"/>
              </a:lnSpc>
              <a:spcBef>
                <a:spcPts val="0"/>
              </a:spcBef>
            </a:pPr>
            <a:r>
              <a:rPr lang="es-CL" dirty="0"/>
              <a:t> 8</a:t>
            </a:r>
          </a:p>
          <a:p>
            <a:pPr>
              <a:lnSpc>
                <a:spcPct val="120000"/>
              </a:lnSpc>
              <a:spcBef>
                <a:spcPts val="0"/>
              </a:spcBef>
            </a:pPr>
            <a:r>
              <a:rPr lang="es-CL" dirty="0"/>
              <a:t> </a:t>
            </a:r>
            <a:r>
              <a:rPr lang="es-CL" dirty="0" err="1"/>
              <a:t>Fizz</a:t>
            </a:r>
            <a:endParaRPr lang="es-CL" dirty="0"/>
          </a:p>
          <a:p>
            <a:pPr>
              <a:lnSpc>
                <a:spcPct val="120000"/>
              </a:lnSpc>
              <a:spcBef>
                <a:spcPts val="0"/>
              </a:spcBef>
            </a:pPr>
            <a:r>
              <a:rPr lang="es-CL" dirty="0"/>
              <a:t> </a:t>
            </a:r>
            <a:r>
              <a:rPr lang="es-CL" dirty="0" err="1"/>
              <a:t>Buzz</a:t>
            </a:r>
            <a:endParaRPr lang="es-CL" dirty="0"/>
          </a:p>
          <a:p>
            <a:pPr>
              <a:lnSpc>
                <a:spcPct val="120000"/>
              </a:lnSpc>
              <a:spcBef>
                <a:spcPts val="0"/>
              </a:spcBef>
            </a:pPr>
            <a:r>
              <a:rPr lang="es-CL" dirty="0"/>
              <a:t> 11</a:t>
            </a:r>
          </a:p>
          <a:p>
            <a:pPr>
              <a:lnSpc>
                <a:spcPct val="120000"/>
              </a:lnSpc>
              <a:spcBef>
                <a:spcPts val="0"/>
              </a:spcBef>
            </a:pPr>
            <a:r>
              <a:rPr lang="es-CL" dirty="0"/>
              <a:t> </a:t>
            </a:r>
            <a:r>
              <a:rPr lang="es-CL" dirty="0" err="1"/>
              <a:t>Fizz</a:t>
            </a:r>
            <a:endParaRPr lang="es-CL" dirty="0"/>
          </a:p>
          <a:p>
            <a:pPr>
              <a:lnSpc>
                <a:spcPct val="120000"/>
              </a:lnSpc>
              <a:spcBef>
                <a:spcPts val="0"/>
              </a:spcBef>
            </a:pPr>
            <a:r>
              <a:rPr lang="es-CL" dirty="0"/>
              <a:t> 13</a:t>
            </a:r>
          </a:p>
          <a:p>
            <a:pPr>
              <a:lnSpc>
                <a:spcPct val="120000"/>
              </a:lnSpc>
              <a:spcBef>
                <a:spcPts val="0"/>
              </a:spcBef>
            </a:pPr>
            <a:r>
              <a:rPr lang="es-CL" dirty="0"/>
              <a:t> 14</a:t>
            </a:r>
          </a:p>
          <a:p>
            <a:pPr>
              <a:lnSpc>
                <a:spcPct val="120000"/>
              </a:lnSpc>
              <a:spcBef>
                <a:spcPts val="0"/>
              </a:spcBef>
            </a:pPr>
            <a:r>
              <a:rPr lang="es-CL" dirty="0"/>
              <a:t> </a:t>
            </a:r>
            <a:r>
              <a:rPr lang="es-CL" dirty="0" err="1"/>
              <a:t>FizzBuzz</a:t>
            </a:r>
            <a:endParaRPr lang="es-CL" dirty="0"/>
          </a:p>
          <a:p>
            <a:pPr>
              <a:lnSpc>
                <a:spcPct val="120000"/>
              </a:lnSpc>
              <a:spcBef>
                <a:spcPts val="0"/>
              </a:spcBef>
            </a:pPr>
            <a:r>
              <a:rPr lang="es-CL" dirty="0"/>
              <a:t> 16</a:t>
            </a:r>
          </a:p>
          <a:p>
            <a:pPr>
              <a:lnSpc>
                <a:spcPct val="120000"/>
              </a:lnSpc>
              <a:spcBef>
                <a:spcPts val="0"/>
              </a:spcBef>
            </a:pPr>
            <a:r>
              <a:rPr lang="es-CL" dirty="0"/>
              <a:t> ...</a:t>
            </a:r>
          </a:p>
          <a:p>
            <a:endParaRPr lang="es-CL" dirty="0"/>
          </a:p>
        </p:txBody>
      </p:sp>
      <p:sp>
        <p:nvSpPr>
          <p:cNvPr id="2" name="Título 1">
            <a:extLst>
              <a:ext uri="{FF2B5EF4-FFF2-40B4-BE49-F238E27FC236}">
                <a16:creationId xmlns:a16="http://schemas.microsoft.com/office/drawing/2014/main" id="{9D109A99-A16E-46E4-9F7F-0ED69E6B7D47}"/>
              </a:ext>
            </a:extLst>
          </p:cNvPr>
          <p:cNvSpPr>
            <a:spLocks noGrp="1"/>
          </p:cNvSpPr>
          <p:nvPr>
            <p:ph type="title"/>
          </p:nvPr>
        </p:nvSpPr>
        <p:spPr/>
        <p:txBody>
          <a:bodyPr/>
          <a:lstStyle/>
          <a:p>
            <a:r>
              <a:rPr lang="es-CL" dirty="0"/>
              <a:t>Ejercicio 3</a:t>
            </a:r>
          </a:p>
        </p:txBody>
      </p:sp>
    </p:spTree>
    <p:extLst>
      <p:ext uri="{BB962C8B-B14F-4D97-AF65-F5344CB8AC3E}">
        <p14:creationId xmlns:p14="http://schemas.microsoft.com/office/powerpoint/2010/main" val="295830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24A4285-1839-4519-B9DF-BB91E45F8670}"/>
              </a:ext>
            </a:extLst>
          </p:cNvPr>
          <p:cNvSpPr>
            <a:spLocks noGrp="1"/>
          </p:cNvSpPr>
          <p:nvPr>
            <p:ph type="title"/>
          </p:nvPr>
        </p:nvSpPr>
        <p:spPr/>
        <p:txBody>
          <a:bodyPr/>
          <a:lstStyle/>
          <a:p>
            <a:r>
              <a:rPr lang="en-US" dirty="0" err="1"/>
              <a:t>Ejercicio</a:t>
            </a:r>
            <a:r>
              <a:rPr lang="en-US" dirty="0"/>
              <a:t> 4</a:t>
            </a:r>
            <a:endParaRPr lang="es-CL" dirty="0"/>
          </a:p>
        </p:txBody>
      </p:sp>
      <p:sp>
        <p:nvSpPr>
          <p:cNvPr id="5" name="Marcador de contenido 4">
            <a:extLst>
              <a:ext uri="{FF2B5EF4-FFF2-40B4-BE49-F238E27FC236}">
                <a16:creationId xmlns:a16="http://schemas.microsoft.com/office/drawing/2014/main" id="{80508E22-EE00-40A5-AA13-128307759D0A}"/>
              </a:ext>
            </a:extLst>
          </p:cNvPr>
          <p:cNvSpPr>
            <a:spLocks noGrp="1"/>
          </p:cNvSpPr>
          <p:nvPr>
            <p:ph idx="1"/>
          </p:nvPr>
        </p:nvSpPr>
        <p:spPr/>
        <p:txBody>
          <a:bodyPr>
            <a:normAutofit fontScale="85000" lnSpcReduction="10000"/>
          </a:bodyPr>
          <a:lstStyle/>
          <a:p>
            <a:r>
              <a:rPr lang="es-CL" dirty="0"/>
              <a:t>Un número es primo si solamente es divisible por sí mismo y por 1. </a:t>
            </a:r>
          </a:p>
          <a:p>
            <a:r>
              <a:rPr lang="es-CL" dirty="0"/>
              <a:t>Esto quiere decir que el resultado de la división es un número entero, por ejemplo: </a:t>
            </a:r>
          </a:p>
          <a:p>
            <a:r>
              <a:rPr lang="es-CL" dirty="0"/>
              <a:t>10 es divisible por 2 ya que  10/5 = 2 , pero 5 no es divisible por 2, ya que  5/2 = 2.5 </a:t>
            </a:r>
          </a:p>
          <a:p>
            <a:r>
              <a:rPr lang="es-CL" dirty="0"/>
              <a:t>Construye un programa que pregunte un número, e indique si el número es primo o no.</a:t>
            </a:r>
          </a:p>
          <a:p>
            <a:endParaRPr lang="es-CL" dirty="0"/>
          </a:p>
          <a:p>
            <a:r>
              <a:rPr lang="es-CL" b="1" dirty="0"/>
              <a:t>Ayuda: Hay varias formas de hacer esto. Si quieres, intenta haciendo un ciclo desde n-1 hasta 2 y prueba si logras hacer la división. Si pruebas todos los números y con ninguno pudiste hacer la división, entonces podemos decir que el número es primo.</a:t>
            </a:r>
          </a:p>
        </p:txBody>
      </p:sp>
    </p:spTree>
    <p:extLst>
      <p:ext uri="{BB962C8B-B14F-4D97-AF65-F5344CB8AC3E}">
        <p14:creationId xmlns:p14="http://schemas.microsoft.com/office/powerpoint/2010/main" val="265272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1BDFB-73EA-4C11-8492-7B206DDA94B2}"/>
              </a:ext>
            </a:extLst>
          </p:cNvPr>
          <p:cNvSpPr>
            <a:spLocks noGrp="1"/>
          </p:cNvSpPr>
          <p:nvPr>
            <p:ph type="title"/>
          </p:nvPr>
        </p:nvSpPr>
        <p:spPr/>
        <p:txBody>
          <a:bodyPr/>
          <a:lstStyle/>
          <a:p>
            <a:r>
              <a:rPr lang="en-US" dirty="0" err="1"/>
              <a:t>Ejercicio</a:t>
            </a:r>
            <a:r>
              <a:rPr lang="en-US" dirty="0"/>
              <a:t> 5</a:t>
            </a:r>
            <a:endParaRPr lang="es-CL" dirty="0"/>
          </a:p>
        </p:txBody>
      </p:sp>
      <p:sp>
        <p:nvSpPr>
          <p:cNvPr id="3" name="Marcador de contenido 2">
            <a:extLst>
              <a:ext uri="{FF2B5EF4-FFF2-40B4-BE49-F238E27FC236}">
                <a16:creationId xmlns:a16="http://schemas.microsoft.com/office/drawing/2014/main" id="{A78457A9-344B-4AEB-9879-8672D9088185}"/>
              </a:ext>
            </a:extLst>
          </p:cNvPr>
          <p:cNvSpPr>
            <a:spLocks noGrp="1"/>
          </p:cNvSpPr>
          <p:nvPr>
            <p:ph idx="1"/>
          </p:nvPr>
        </p:nvSpPr>
        <p:spPr/>
        <p:txBody>
          <a:bodyPr>
            <a:normAutofit fontScale="92500" lnSpcReduction="10000"/>
          </a:bodyPr>
          <a:lstStyle/>
          <a:p>
            <a:r>
              <a:rPr lang="es-CL" sz="2000" dirty="0"/>
              <a:t>Juanito vive en un mundo lineal, que se compone de casillas numeradas desde 0 hasta L-1.</a:t>
            </a:r>
          </a:p>
          <a:p>
            <a:r>
              <a:rPr lang="es-CL" sz="2000" dirty="0"/>
              <a:t>El deporte favorito de Juanito es saltar, siempre hacia la derecha, una cantidad entera de casillas. El mundo de Juanito tiene la característica de que cuando se acaba el mundo por un extremo, Juanito aparece por el otro lado: por ejemplo, si Juanito está en la casilla L-1, y se mueve una posición hacia la derecha, Juanito aparecerá en la casilla 0.</a:t>
            </a:r>
          </a:p>
          <a:p>
            <a:r>
              <a:rPr lang="es-CL" sz="2000" dirty="0"/>
              <a:t>Debido a cómo es su mundo, Juanito no sabe muy bien dónde aterrizará cada vez que salta. Es por eso que usted tiene que construir un programa que pregunte los valores iniciales del salto, y escriba por pantalla en qué casilla aterrizará Juanito.</a:t>
            </a:r>
          </a:p>
          <a:p>
            <a:r>
              <a:rPr lang="es-CL" sz="2000" dirty="0"/>
              <a:t>Los datos que tiene que preguntar son:</a:t>
            </a:r>
          </a:p>
          <a:p>
            <a:pPr lvl="1"/>
            <a:r>
              <a:rPr lang="es-CL" sz="1600" dirty="0"/>
              <a:t>L El tamaño del mundo de Juanito</a:t>
            </a:r>
          </a:p>
          <a:p>
            <a:pPr lvl="1"/>
            <a:r>
              <a:rPr lang="es-CL" sz="1600" dirty="0"/>
              <a:t>p La posición inicial desde donde salta Juanito</a:t>
            </a:r>
          </a:p>
          <a:p>
            <a:pPr lvl="1"/>
            <a:r>
              <a:rPr lang="es-CL" sz="1600" dirty="0"/>
              <a:t>q La longitud de cada salto</a:t>
            </a:r>
          </a:p>
          <a:p>
            <a:pPr lvl="1"/>
            <a:r>
              <a:rPr lang="es-CL" sz="1600" dirty="0"/>
              <a:t>n La cantidad de saltos que hará Juanito. Considere que los saltos se realizan en forma consecutiva. Si Juanito aterriza (después de un salto) en la casilla t, el salto siguiente se realizará desde esa casilla t</a:t>
            </a:r>
          </a:p>
        </p:txBody>
      </p:sp>
    </p:spTree>
    <p:extLst>
      <p:ext uri="{BB962C8B-B14F-4D97-AF65-F5344CB8AC3E}">
        <p14:creationId xmlns:p14="http://schemas.microsoft.com/office/powerpoint/2010/main" val="409216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576FA-2260-4E6A-8EDA-2A169E127ADB}"/>
              </a:ext>
            </a:extLst>
          </p:cNvPr>
          <p:cNvSpPr>
            <a:spLocks noGrp="1"/>
          </p:cNvSpPr>
          <p:nvPr>
            <p:ph type="title"/>
          </p:nvPr>
        </p:nvSpPr>
        <p:spPr/>
        <p:txBody>
          <a:bodyPr/>
          <a:lstStyle/>
          <a:p>
            <a:r>
              <a:rPr lang="es-CL" dirty="0"/>
              <a:t>Ejercicio 6</a:t>
            </a:r>
          </a:p>
        </p:txBody>
      </p:sp>
      <p:sp>
        <p:nvSpPr>
          <p:cNvPr id="3" name="Marcador de contenido 2">
            <a:extLst>
              <a:ext uri="{FF2B5EF4-FFF2-40B4-BE49-F238E27FC236}">
                <a16:creationId xmlns:a16="http://schemas.microsoft.com/office/drawing/2014/main" id="{67643DB2-2551-42BA-AFCD-3092A1181F7F}"/>
              </a:ext>
            </a:extLst>
          </p:cNvPr>
          <p:cNvSpPr>
            <a:spLocks noGrp="1"/>
          </p:cNvSpPr>
          <p:nvPr>
            <p:ph idx="1"/>
          </p:nvPr>
        </p:nvSpPr>
        <p:spPr/>
        <p:txBody>
          <a:bodyPr>
            <a:normAutofit lnSpcReduction="10000"/>
          </a:bodyPr>
          <a:lstStyle/>
          <a:p>
            <a:r>
              <a:rPr lang="es-CL" dirty="0"/>
              <a:t>Crea un menú que pregunte por 2 asignaturas (Programación o Programación avanzada). Seleccionada la opción, debe preguntar por Asistencia o Promedio Final. Si se selecciona asistencia debe preguntar por las clases asistidas y las clases no asistidas, luego debe desplegar el promedio. En caso de seleccionar el promedio debe ingresar 3 notas y se debe preguntar otra vez si no se encuentran en el rango entre 1 y 7. Después debe desplegar el promedio aritmético.</a:t>
            </a:r>
          </a:p>
          <a:p>
            <a:r>
              <a:rPr lang="es-CL" dirty="0"/>
              <a:t>Para que el programa termine debe ingresar la palabra salir. Al terminar debe mostrar la cantidad de alumnos consultados en </a:t>
            </a:r>
            <a:r>
              <a:rPr lang="es-CL"/>
              <a:t>ambas asignaturas</a:t>
            </a:r>
            <a:r>
              <a:rPr lang="es-CL" dirty="0"/>
              <a:t>.</a:t>
            </a:r>
          </a:p>
          <a:p>
            <a:endParaRPr lang="es-CL" dirty="0"/>
          </a:p>
        </p:txBody>
      </p:sp>
    </p:spTree>
    <p:extLst>
      <p:ext uri="{BB962C8B-B14F-4D97-AF65-F5344CB8AC3E}">
        <p14:creationId xmlns:p14="http://schemas.microsoft.com/office/powerpoint/2010/main" val="98654153"/>
      </p:ext>
    </p:extLst>
  </p:cSld>
  <p:clrMapOvr>
    <a:masterClrMapping/>
  </p:clrMapOvr>
</p:sld>
</file>

<file path=ppt/theme/theme1.xml><?xml version="1.0" encoding="utf-8"?>
<a:theme xmlns:a="http://schemas.openxmlformats.org/drawingml/2006/main" name="Office Theme">
  <a:themeElements>
    <a:clrScheme name="Programación">
      <a:dk1>
        <a:sysClr val="windowText" lastClr="000000"/>
      </a:dk1>
      <a:lt1>
        <a:sysClr val="window" lastClr="FFFFFF"/>
      </a:lt1>
      <a:dk2>
        <a:srgbClr val="44546A"/>
      </a:dk2>
      <a:lt2>
        <a:srgbClr val="E7E6E6"/>
      </a:lt2>
      <a:accent1>
        <a:srgbClr val="002060"/>
      </a:accent1>
      <a:accent2>
        <a:srgbClr val="ED7D31"/>
      </a:accent2>
      <a:accent3>
        <a:srgbClr val="7D9EC0"/>
      </a:accent3>
      <a:accent4>
        <a:srgbClr val="A5A5A5"/>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2884</TotalTime>
  <Words>686</Words>
  <Application>Microsoft Office PowerPoint</Application>
  <PresentationFormat>Panorámica</PresentationFormat>
  <Paragraphs>54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Century Gothic</vt:lpstr>
      <vt:lpstr>Office Theme</vt:lpstr>
      <vt:lpstr>Clase 03</vt:lpstr>
      <vt:lpstr>Ejercicio 1</vt:lpstr>
      <vt:lpstr>Ejercicio 2</vt:lpstr>
      <vt:lpstr>Ejercicio 3</vt:lpstr>
      <vt:lpstr>Ejercicio 4</vt:lpstr>
      <vt:lpstr>Ejercicio 5</vt:lpstr>
      <vt:lpstr>Ejercicio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Peña Graf</dc:creator>
  <cp:lastModifiedBy>Alejandro Paolini Godoy</cp:lastModifiedBy>
  <cp:revision>77</cp:revision>
  <dcterms:created xsi:type="dcterms:W3CDTF">2018-03-16T15:31:49Z</dcterms:created>
  <dcterms:modified xsi:type="dcterms:W3CDTF">2019-03-25T04:50:19Z</dcterms:modified>
</cp:coreProperties>
</file>