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8" r:id="rId4"/>
    <p:sldId id="264" r:id="rId5"/>
    <p:sldId id="265" r:id="rId6"/>
    <p:sldId id="266" r:id="rId7"/>
    <p:sldId id="267" r:id="rId8"/>
    <p:sldId id="268" r:id="rId9"/>
    <p:sldId id="262" r:id="rId10"/>
    <p:sldId id="263" r:id="rId11"/>
    <p:sldId id="269"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D5444-7A09-4B43-AFD1-912A6FA830D4}" v="87" dt="2019-03-11T03:50:49.82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187" autoAdjust="0"/>
  </p:normalViewPr>
  <p:slideViewPr>
    <p:cSldViewPr snapToGrid="0">
      <p:cViewPr varScale="1">
        <p:scale>
          <a:sx n="100" d="100"/>
          <a:sy n="100"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4D9D5444-7A09-4B43-AFD1-912A6FA830D4}"/>
    <pc:docChg chg="undo redo custSel addSld delSld modSld sldOrd">
      <pc:chgData name="Alejandro Paolini Godoy" userId="c3a6e11a-e51d-46b0-a788-b09d2b3af6f8" providerId="ADAL" clId="{4D9D5444-7A09-4B43-AFD1-912A6FA830D4}" dt="2019-03-11T03:55:52.852" v="5779" actId="20577"/>
      <pc:docMkLst>
        <pc:docMk/>
      </pc:docMkLst>
      <pc:sldChg chg="addSp delSp modSp ord">
        <pc:chgData name="Alejandro Paolini Godoy" userId="c3a6e11a-e51d-46b0-a788-b09d2b3af6f8" providerId="ADAL" clId="{4D9D5444-7A09-4B43-AFD1-912A6FA830D4}" dt="2019-03-10T05:52:43.362" v="4420" actId="20577"/>
        <pc:sldMkLst>
          <pc:docMk/>
          <pc:sldMk cId="2921650009" sldId="257"/>
        </pc:sldMkLst>
        <pc:spChg chg="mod">
          <ac:chgData name="Alejandro Paolini Godoy" userId="c3a6e11a-e51d-46b0-a788-b09d2b3af6f8" providerId="ADAL" clId="{4D9D5444-7A09-4B43-AFD1-912A6FA830D4}" dt="2019-03-10T05:51:19.368" v="4306" actId="14100"/>
          <ac:spMkLst>
            <pc:docMk/>
            <pc:sldMk cId="2921650009" sldId="257"/>
            <ac:spMk id="2" creationId="{71E7E4D1-098F-453F-90E7-B1F86331948A}"/>
          </ac:spMkLst>
        </pc:spChg>
        <pc:spChg chg="mod">
          <ac:chgData name="Alejandro Paolini Godoy" userId="c3a6e11a-e51d-46b0-a788-b09d2b3af6f8" providerId="ADAL" clId="{4D9D5444-7A09-4B43-AFD1-912A6FA830D4}" dt="2019-03-10T05:52:43.362" v="4420" actId="20577"/>
          <ac:spMkLst>
            <pc:docMk/>
            <pc:sldMk cId="2921650009" sldId="257"/>
            <ac:spMk id="3" creationId="{388527FB-D60E-4595-913E-AA5AE2CCAB43}"/>
          </ac:spMkLst>
        </pc:spChg>
        <pc:spChg chg="add del mod">
          <ac:chgData name="Alejandro Paolini Godoy" userId="c3a6e11a-e51d-46b0-a788-b09d2b3af6f8" providerId="ADAL" clId="{4D9D5444-7A09-4B43-AFD1-912A6FA830D4}" dt="2019-03-10T05:50:30.164" v="4297"/>
          <ac:spMkLst>
            <pc:docMk/>
            <pc:sldMk cId="2921650009" sldId="257"/>
            <ac:spMk id="6" creationId="{2E12CB36-DE69-4DAF-A080-418CF4522473}"/>
          </ac:spMkLst>
        </pc:spChg>
        <pc:spChg chg="add del mod">
          <ac:chgData name="Alejandro Paolini Godoy" userId="c3a6e11a-e51d-46b0-a788-b09d2b3af6f8" providerId="ADAL" clId="{4D9D5444-7A09-4B43-AFD1-912A6FA830D4}" dt="2019-03-10T05:50:46.127" v="4301" actId="478"/>
          <ac:spMkLst>
            <pc:docMk/>
            <pc:sldMk cId="2921650009" sldId="257"/>
            <ac:spMk id="7" creationId="{226B7DA5-F347-4612-9421-E6B77C1F032B}"/>
          </ac:spMkLst>
        </pc:spChg>
        <pc:picChg chg="add del mod">
          <ac:chgData name="Alejandro Paolini Godoy" userId="c3a6e11a-e51d-46b0-a788-b09d2b3af6f8" providerId="ADAL" clId="{4D9D5444-7A09-4B43-AFD1-912A6FA830D4}" dt="2019-03-10T05:47:12.655" v="4286" actId="478"/>
          <ac:picMkLst>
            <pc:docMk/>
            <pc:sldMk cId="2921650009" sldId="257"/>
            <ac:picMk id="4" creationId="{C088A341-6BE7-4B86-9BB6-E2DEF40F6253}"/>
          </ac:picMkLst>
        </pc:picChg>
        <pc:picChg chg="add mod">
          <ac:chgData name="Alejandro Paolini Godoy" userId="c3a6e11a-e51d-46b0-a788-b09d2b3af6f8" providerId="ADAL" clId="{4D9D5444-7A09-4B43-AFD1-912A6FA830D4}" dt="2019-03-10T05:50:52.173" v="4302" actId="1076"/>
          <ac:picMkLst>
            <pc:docMk/>
            <pc:sldMk cId="2921650009" sldId="257"/>
            <ac:picMk id="5" creationId="{1F0565BB-795F-46BA-B692-D6D5A2366EE6}"/>
          </ac:picMkLst>
        </pc:picChg>
      </pc:sldChg>
      <pc:sldChg chg="del">
        <pc:chgData name="Alejandro Paolini Godoy" userId="c3a6e11a-e51d-46b0-a788-b09d2b3af6f8" providerId="ADAL" clId="{4D9D5444-7A09-4B43-AFD1-912A6FA830D4}" dt="2019-03-10T06:10:32.796" v="4976" actId="2696"/>
        <pc:sldMkLst>
          <pc:docMk/>
          <pc:sldMk cId="629994281" sldId="258"/>
        </pc:sldMkLst>
      </pc:sldChg>
      <pc:sldChg chg="del">
        <pc:chgData name="Alejandro Paolini Godoy" userId="c3a6e11a-e51d-46b0-a788-b09d2b3af6f8" providerId="ADAL" clId="{4D9D5444-7A09-4B43-AFD1-912A6FA830D4}" dt="2019-03-10T06:10:34.585" v="4977" actId="2696"/>
        <pc:sldMkLst>
          <pc:docMk/>
          <pc:sldMk cId="856706103" sldId="259"/>
        </pc:sldMkLst>
      </pc:sldChg>
      <pc:sldChg chg="del">
        <pc:chgData name="Alejandro Paolini Godoy" userId="c3a6e11a-e51d-46b0-a788-b09d2b3af6f8" providerId="ADAL" clId="{4D9D5444-7A09-4B43-AFD1-912A6FA830D4}" dt="2019-03-10T06:10:37.125" v="4979" actId="2696"/>
        <pc:sldMkLst>
          <pc:docMk/>
          <pc:sldMk cId="3524868715" sldId="260"/>
        </pc:sldMkLst>
      </pc:sldChg>
      <pc:sldChg chg="del">
        <pc:chgData name="Alejandro Paolini Godoy" userId="c3a6e11a-e51d-46b0-a788-b09d2b3af6f8" providerId="ADAL" clId="{4D9D5444-7A09-4B43-AFD1-912A6FA830D4}" dt="2019-03-10T06:10:45.134" v="4986" actId="2696"/>
        <pc:sldMkLst>
          <pc:docMk/>
          <pc:sldMk cId="3936017468" sldId="261"/>
        </pc:sldMkLst>
      </pc:sldChg>
      <pc:sldChg chg="del">
        <pc:chgData name="Alejandro Paolini Godoy" userId="c3a6e11a-e51d-46b0-a788-b09d2b3af6f8" providerId="ADAL" clId="{4D9D5444-7A09-4B43-AFD1-912A6FA830D4}" dt="2019-03-10T06:10:38.963" v="4980" actId="2696"/>
        <pc:sldMkLst>
          <pc:docMk/>
          <pc:sldMk cId="1655022019" sldId="262"/>
        </pc:sldMkLst>
      </pc:sldChg>
      <pc:sldChg chg="del">
        <pc:chgData name="Alejandro Paolini Godoy" userId="c3a6e11a-e51d-46b0-a788-b09d2b3af6f8" providerId="ADAL" clId="{4D9D5444-7A09-4B43-AFD1-912A6FA830D4}" dt="2019-03-10T06:10:39.863" v="4981" actId="2696"/>
        <pc:sldMkLst>
          <pc:docMk/>
          <pc:sldMk cId="3656246349" sldId="263"/>
        </pc:sldMkLst>
      </pc:sldChg>
      <pc:sldChg chg="del">
        <pc:chgData name="Alejandro Paolini Godoy" userId="c3a6e11a-e51d-46b0-a788-b09d2b3af6f8" providerId="ADAL" clId="{4D9D5444-7A09-4B43-AFD1-912A6FA830D4}" dt="2019-03-10T06:10:45.094" v="4982" actId="2696"/>
        <pc:sldMkLst>
          <pc:docMk/>
          <pc:sldMk cId="3724122226" sldId="264"/>
        </pc:sldMkLst>
      </pc:sldChg>
      <pc:sldChg chg="del">
        <pc:chgData name="Alejandro Paolini Godoy" userId="c3a6e11a-e51d-46b0-a788-b09d2b3af6f8" providerId="ADAL" clId="{4D9D5444-7A09-4B43-AFD1-912A6FA830D4}" dt="2019-03-10T06:10:45.126" v="4985" actId="2696"/>
        <pc:sldMkLst>
          <pc:docMk/>
          <pc:sldMk cId="1702930875" sldId="265"/>
        </pc:sldMkLst>
      </pc:sldChg>
      <pc:sldChg chg="del">
        <pc:chgData name="Alejandro Paolini Godoy" userId="c3a6e11a-e51d-46b0-a788-b09d2b3af6f8" providerId="ADAL" clId="{4D9D5444-7A09-4B43-AFD1-912A6FA830D4}" dt="2019-03-10T06:10:45.102" v="4983" actId="2696"/>
        <pc:sldMkLst>
          <pc:docMk/>
          <pc:sldMk cId="1663570416" sldId="266"/>
        </pc:sldMkLst>
      </pc:sldChg>
      <pc:sldChg chg="del">
        <pc:chgData name="Alejandro Paolini Godoy" userId="c3a6e11a-e51d-46b0-a788-b09d2b3af6f8" providerId="ADAL" clId="{4D9D5444-7A09-4B43-AFD1-912A6FA830D4}" dt="2019-03-10T06:10:45.116" v="4984" actId="2696"/>
        <pc:sldMkLst>
          <pc:docMk/>
          <pc:sldMk cId="781888315" sldId="267"/>
        </pc:sldMkLst>
      </pc:sldChg>
      <pc:sldChg chg="del">
        <pc:chgData name="Alejandro Paolini Godoy" userId="c3a6e11a-e51d-46b0-a788-b09d2b3af6f8" providerId="ADAL" clId="{4D9D5444-7A09-4B43-AFD1-912A6FA830D4}" dt="2019-03-10T06:10:35.843" v="4978" actId="2696"/>
        <pc:sldMkLst>
          <pc:docMk/>
          <pc:sldMk cId="1556121441" sldId="270"/>
        </pc:sldMkLst>
      </pc:sldChg>
      <pc:sldChg chg="del">
        <pc:chgData name="Alejandro Paolini Godoy" userId="c3a6e11a-e51d-46b0-a788-b09d2b3af6f8" providerId="ADAL" clId="{4D9D5444-7A09-4B43-AFD1-912A6FA830D4}" dt="2019-03-10T06:10:45.154" v="4987" actId="2696"/>
        <pc:sldMkLst>
          <pc:docMk/>
          <pc:sldMk cId="2920809723" sldId="283"/>
        </pc:sldMkLst>
      </pc:sldChg>
      <pc:sldChg chg="modSp">
        <pc:chgData name="Alejandro Paolini Godoy" userId="c3a6e11a-e51d-46b0-a788-b09d2b3af6f8" providerId="ADAL" clId="{4D9D5444-7A09-4B43-AFD1-912A6FA830D4}" dt="2019-03-10T16:49:06.872" v="5019" actId="20577"/>
        <pc:sldMkLst>
          <pc:docMk/>
          <pc:sldMk cId="345855939" sldId="284"/>
        </pc:sldMkLst>
        <pc:spChg chg="mod">
          <ac:chgData name="Alejandro Paolini Godoy" userId="c3a6e11a-e51d-46b0-a788-b09d2b3af6f8" providerId="ADAL" clId="{4D9D5444-7A09-4B43-AFD1-912A6FA830D4}" dt="2019-03-10T16:49:06.872" v="5019" actId="20577"/>
          <ac:spMkLst>
            <pc:docMk/>
            <pc:sldMk cId="345855939" sldId="284"/>
            <ac:spMk id="3" creationId="{2FCA0251-DA4C-44E6-B9FF-A647CF05A106}"/>
          </ac:spMkLst>
        </pc:spChg>
      </pc:sldChg>
      <pc:sldChg chg="modSp">
        <pc:chgData name="Alejandro Paolini Godoy" userId="c3a6e11a-e51d-46b0-a788-b09d2b3af6f8" providerId="ADAL" clId="{4D9D5444-7A09-4B43-AFD1-912A6FA830D4}" dt="2019-03-09T21:10:12.060" v="171" actId="13238"/>
        <pc:sldMkLst>
          <pc:docMk/>
          <pc:sldMk cId="1076204750" sldId="285"/>
        </pc:sldMkLst>
        <pc:spChg chg="mod">
          <ac:chgData name="Alejandro Paolini Godoy" userId="c3a6e11a-e51d-46b0-a788-b09d2b3af6f8" providerId="ADAL" clId="{4D9D5444-7A09-4B43-AFD1-912A6FA830D4}" dt="2019-03-09T20:45:21.062" v="3" actId="1076"/>
          <ac:spMkLst>
            <pc:docMk/>
            <pc:sldMk cId="1076204750" sldId="285"/>
            <ac:spMk id="3" creationId="{E9F4DE9B-7305-4F91-B4D2-BFC7F18225B9}"/>
          </ac:spMkLst>
        </pc:spChg>
        <pc:graphicFrameChg chg="mod modGraphic">
          <ac:chgData name="Alejandro Paolini Godoy" userId="c3a6e11a-e51d-46b0-a788-b09d2b3af6f8" providerId="ADAL" clId="{4D9D5444-7A09-4B43-AFD1-912A6FA830D4}" dt="2019-03-09T21:10:12.060" v="171" actId="13238"/>
          <ac:graphicFrameMkLst>
            <pc:docMk/>
            <pc:sldMk cId="1076204750" sldId="285"/>
            <ac:graphicFrameMk id="4" creationId="{4DBBF1A4-6007-4F1E-8691-A59040CD9F74}"/>
          </ac:graphicFrameMkLst>
        </pc:graphicFrameChg>
      </pc:sldChg>
      <pc:sldChg chg="addSp delSp modSp">
        <pc:chgData name="Alejandro Paolini Godoy" userId="c3a6e11a-e51d-46b0-a788-b09d2b3af6f8" providerId="ADAL" clId="{4D9D5444-7A09-4B43-AFD1-912A6FA830D4}" dt="2019-03-10T06:12:44.791" v="4991" actId="313"/>
        <pc:sldMkLst>
          <pc:docMk/>
          <pc:sldMk cId="934864957" sldId="286"/>
        </pc:sldMkLst>
        <pc:spChg chg="add del mod">
          <ac:chgData name="Alejandro Paolini Godoy" userId="c3a6e11a-e51d-46b0-a788-b09d2b3af6f8" providerId="ADAL" clId="{4D9D5444-7A09-4B43-AFD1-912A6FA830D4}" dt="2019-03-10T06:12:44.791" v="4991" actId="313"/>
          <ac:spMkLst>
            <pc:docMk/>
            <pc:sldMk cId="934864957" sldId="286"/>
            <ac:spMk id="3" creationId="{45EA5BFB-22E2-4D9E-8D59-3D5BBAEC964A}"/>
          </ac:spMkLst>
        </pc:spChg>
        <pc:spChg chg="add del">
          <ac:chgData name="Alejandro Paolini Godoy" userId="c3a6e11a-e51d-46b0-a788-b09d2b3af6f8" providerId="ADAL" clId="{4D9D5444-7A09-4B43-AFD1-912A6FA830D4}" dt="2019-03-10T03:44:43.496" v="2832"/>
          <ac:spMkLst>
            <pc:docMk/>
            <pc:sldMk cId="934864957" sldId="286"/>
            <ac:spMk id="4" creationId="{E6D53260-1FB6-4A36-A593-D9BD89B1E16F}"/>
          </ac:spMkLst>
        </pc:spChg>
      </pc:sldChg>
      <pc:sldChg chg="modSp">
        <pc:chgData name="Alejandro Paolini Godoy" userId="c3a6e11a-e51d-46b0-a788-b09d2b3af6f8" providerId="ADAL" clId="{4D9D5444-7A09-4B43-AFD1-912A6FA830D4}" dt="2019-03-10T05:40:27.363" v="4259" actId="20577"/>
        <pc:sldMkLst>
          <pc:docMk/>
          <pc:sldMk cId="1615313693" sldId="290"/>
        </pc:sldMkLst>
        <pc:spChg chg="mod">
          <ac:chgData name="Alejandro Paolini Godoy" userId="c3a6e11a-e51d-46b0-a788-b09d2b3af6f8" providerId="ADAL" clId="{4D9D5444-7A09-4B43-AFD1-912A6FA830D4}" dt="2019-03-10T05:40:27.363" v="4259" actId="20577"/>
          <ac:spMkLst>
            <pc:docMk/>
            <pc:sldMk cId="1615313693" sldId="290"/>
            <ac:spMk id="3" creationId="{B3A5AA76-F479-47B4-9807-CD4714749C5C}"/>
          </ac:spMkLst>
        </pc:spChg>
      </pc:sldChg>
      <pc:sldChg chg="modSp add">
        <pc:chgData name="Alejandro Paolini Godoy" userId="c3a6e11a-e51d-46b0-a788-b09d2b3af6f8" providerId="ADAL" clId="{4D9D5444-7A09-4B43-AFD1-912A6FA830D4}" dt="2019-03-10T05:41:16.734" v="4264" actId="113"/>
        <pc:sldMkLst>
          <pc:docMk/>
          <pc:sldMk cId="3853174851" sldId="294"/>
        </pc:sldMkLst>
        <pc:spChg chg="mod">
          <ac:chgData name="Alejandro Paolini Godoy" userId="c3a6e11a-e51d-46b0-a788-b09d2b3af6f8" providerId="ADAL" clId="{4D9D5444-7A09-4B43-AFD1-912A6FA830D4}" dt="2019-03-09T21:20:53.369" v="569" actId="6549"/>
          <ac:spMkLst>
            <pc:docMk/>
            <pc:sldMk cId="3853174851" sldId="294"/>
            <ac:spMk id="3" creationId="{E9F4DE9B-7305-4F91-B4D2-BFC7F18225B9}"/>
          </ac:spMkLst>
        </pc:spChg>
        <pc:graphicFrameChg chg="mod modGraphic">
          <ac:chgData name="Alejandro Paolini Godoy" userId="c3a6e11a-e51d-46b0-a788-b09d2b3af6f8" providerId="ADAL" clId="{4D9D5444-7A09-4B43-AFD1-912A6FA830D4}" dt="2019-03-10T05:41:16.734" v="4264" actId="113"/>
          <ac:graphicFrameMkLst>
            <pc:docMk/>
            <pc:sldMk cId="3853174851" sldId="294"/>
            <ac:graphicFrameMk id="4" creationId="{4DBBF1A4-6007-4F1E-8691-A59040CD9F74}"/>
          </ac:graphicFrameMkLst>
        </pc:graphicFrameChg>
      </pc:sldChg>
      <pc:sldChg chg="addSp delSp modSp add ord">
        <pc:chgData name="Alejandro Paolini Godoy" userId="c3a6e11a-e51d-46b0-a788-b09d2b3af6f8" providerId="ADAL" clId="{4D9D5444-7A09-4B43-AFD1-912A6FA830D4}" dt="2019-03-10T02:27:44.959" v="1056" actId="478"/>
        <pc:sldMkLst>
          <pc:docMk/>
          <pc:sldMk cId="371047003" sldId="295"/>
        </pc:sldMkLst>
        <pc:spChg chg="mod">
          <ac:chgData name="Alejandro Paolini Godoy" userId="c3a6e11a-e51d-46b0-a788-b09d2b3af6f8" providerId="ADAL" clId="{4D9D5444-7A09-4B43-AFD1-912A6FA830D4}" dt="2019-03-10T02:22:19.387" v="880" actId="20577"/>
          <ac:spMkLst>
            <pc:docMk/>
            <pc:sldMk cId="371047003" sldId="295"/>
            <ac:spMk id="3" creationId="{E9F4DE9B-7305-4F91-B4D2-BFC7F18225B9}"/>
          </ac:spMkLst>
        </pc:spChg>
        <pc:spChg chg="add del mod">
          <ac:chgData name="Alejandro Paolini Godoy" userId="c3a6e11a-e51d-46b0-a788-b09d2b3af6f8" providerId="ADAL" clId="{4D9D5444-7A09-4B43-AFD1-912A6FA830D4}" dt="2019-03-10T02:27:44.959" v="1056" actId="478"/>
          <ac:spMkLst>
            <pc:docMk/>
            <pc:sldMk cId="371047003" sldId="295"/>
            <ac:spMk id="5" creationId="{B0D28DBA-0104-40DF-9C76-1A88BEAEA37C}"/>
          </ac:spMkLst>
        </pc:spChg>
        <pc:graphicFrameChg chg="modGraphic">
          <ac:chgData name="Alejandro Paolini Godoy" userId="c3a6e11a-e51d-46b0-a788-b09d2b3af6f8" providerId="ADAL" clId="{4D9D5444-7A09-4B43-AFD1-912A6FA830D4}" dt="2019-03-10T02:25:20.292" v="1009" actId="20577"/>
          <ac:graphicFrameMkLst>
            <pc:docMk/>
            <pc:sldMk cId="371047003" sldId="295"/>
            <ac:graphicFrameMk id="4" creationId="{4DBBF1A4-6007-4F1E-8691-A59040CD9F74}"/>
          </ac:graphicFrameMkLst>
        </pc:graphicFrameChg>
      </pc:sldChg>
      <pc:sldChg chg="addSp modSp add">
        <pc:chgData name="Alejandro Paolini Godoy" userId="c3a6e11a-e51d-46b0-a788-b09d2b3af6f8" providerId="ADAL" clId="{4D9D5444-7A09-4B43-AFD1-912A6FA830D4}" dt="2019-03-10T02:50:02.081" v="1435" actId="20577"/>
        <pc:sldMkLst>
          <pc:docMk/>
          <pc:sldMk cId="1836291908" sldId="296"/>
        </pc:sldMkLst>
        <pc:spChg chg="mod">
          <ac:chgData name="Alejandro Paolini Godoy" userId="c3a6e11a-e51d-46b0-a788-b09d2b3af6f8" providerId="ADAL" clId="{4D9D5444-7A09-4B43-AFD1-912A6FA830D4}" dt="2019-03-10T02:32:45.271" v="1433" actId="20577"/>
          <ac:spMkLst>
            <pc:docMk/>
            <pc:sldMk cId="1836291908" sldId="296"/>
            <ac:spMk id="2" creationId="{E9985E00-2AAA-4D4C-B1F6-00D71C8B018C}"/>
          </ac:spMkLst>
        </pc:spChg>
        <pc:spChg chg="mod">
          <ac:chgData name="Alejandro Paolini Godoy" userId="c3a6e11a-e51d-46b0-a788-b09d2b3af6f8" providerId="ADAL" clId="{4D9D5444-7A09-4B43-AFD1-912A6FA830D4}" dt="2019-03-10T02:50:02.081" v="1435" actId="20577"/>
          <ac:spMkLst>
            <pc:docMk/>
            <pc:sldMk cId="1836291908" sldId="296"/>
            <ac:spMk id="3" creationId="{87B74523-7A87-4804-B40C-9B03E6404D4E}"/>
          </ac:spMkLst>
        </pc:spChg>
        <pc:picChg chg="add mod">
          <ac:chgData name="Alejandro Paolini Godoy" userId="c3a6e11a-e51d-46b0-a788-b09d2b3af6f8" providerId="ADAL" clId="{4D9D5444-7A09-4B43-AFD1-912A6FA830D4}" dt="2019-03-10T02:30:51.176" v="1201" actId="1076"/>
          <ac:picMkLst>
            <pc:docMk/>
            <pc:sldMk cId="1836291908" sldId="296"/>
            <ac:picMk id="4" creationId="{8AC77D14-9B2B-4C5A-B574-C25673F6740E}"/>
          </ac:picMkLst>
        </pc:picChg>
        <pc:picChg chg="add mod">
          <ac:chgData name="Alejandro Paolini Godoy" userId="c3a6e11a-e51d-46b0-a788-b09d2b3af6f8" providerId="ADAL" clId="{4D9D5444-7A09-4B43-AFD1-912A6FA830D4}" dt="2019-03-10T02:30:56.492" v="1202" actId="1076"/>
          <ac:picMkLst>
            <pc:docMk/>
            <pc:sldMk cId="1836291908" sldId="296"/>
            <ac:picMk id="5" creationId="{B53F179E-64A9-499C-B950-BC91C535A7CF}"/>
          </ac:picMkLst>
        </pc:picChg>
      </pc:sldChg>
      <pc:sldChg chg="addSp modSp add">
        <pc:chgData name="Alejandro Paolini Godoy" userId="c3a6e11a-e51d-46b0-a788-b09d2b3af6f8" providerId="ADAL" clId="{4D9D5444-7A09-4B43-AFD1-912A6FA830D4}" dt="2019-03-10T05:41:43.523" v="4265" actId="20577"/>
        <pc:sldMkLst>
          <pc:docMk/>
          <pc:sldMk cId="1807991492" sldId="297"/>
        </pc:sldMkLst>
        <pc:spChg chg="mod">
          <ac:chgData name="Alejandro Paolini Godoy" userId="c3a6e11a-e51d-46b0-a788-b09d2b3af6f8" providerId="ADAL" clId="{4D9D5444-7A09-4B43-AFD1-912A6FA830D4}" dt="2019-03-10T02:51:17.831" v="1469" actId="20577"/>
          <ac:spMkLst>
            <pc:docMk/>
            <pc:sldMk cId="1807991492" sldId="297"/>
            <ac:spMk id="2" creationId="{3C38C878-62CD-4279-A11E-8F85E9CE4AA9}"/>
          </ac:spMkLst>
        </pc:spChg>
        <pc:spChg chg="mod">
          <ac:chgData name="Alejandro Paolini Godoy" userId="c3a6e11a-e51d-46b0-a788-b09d2b3af6f8" providerId="ADAL" clId="{4D9D5444-7A09-4B43-AFD1-912A6FA830D4}" dt="2019-03-10T05:41:43.523" v="4265" actId="20577"/>
          <ac:spMkLst>
            <pc:docMk/>
            <pc:sldMk cId="1807991492" sldId="297"/>
            <ac:spMk id="3" creationId="{DFCB19E0-F24C-4DE6-A758-F3E5B507C56D}"/>
          </ac:spMkLst>
        </pc:spChg>
        <pc:picChg chg="add mod">
          <ac:chgData name="Alejandro Paolini Godoy" userId="c3a6e11a-e51d-46b0-a788-b09d2b3af6f8" providerId="ADAL" clId="{4D9D5444-7A09-4B43-AFD1-912A6FA830D4}" dt="2019-03-10T03:01:24.256" v="1855" actId="1076"/>
          <ac:picMkLst>
            <pc:docMk/>
            <pc:sldMk cId="1807991492" sldId="297"/>
            <ac:picMk id="4" creationId="{66530D86-AD15-4D20-B75A-7D2D881B2036}"/>
          </ac:picMkLst>
        </pc:picChg>
      </pc:sldChg>
      <pc:sldChg chg="addSp delSp modSp add">
        <pc:chgData name="Alejandro Paolini Godoy" userId="c3a6e11a-e51d-46b0-a788-b09d2b3af6f8" providerId="ADAL" clId="{4D9D5444-7A09-4B43-AFD1-912A6FA830D4}" dt="2019-03-10T03:42:44.402" v="2827" actId="1076"/>
        <pc:sldMkLst>
          <pc:docMk/>
          <pc:sldMk cId="1875831619" sldId="298"/>
        </pc:sldMkLst>
        <pc:spChg chg="mod">
          <ac:chgData name="Alejandro Paolini Godoy" userId="c3a6e11a-e51d-46b0-a788-b09d2b3af6f8" providerId="ADAL" clId="{4D9D5444-7A09-4B43-AFD1-912A6FA830D4}" dt="2019-03-10T03:10:40.429" v="2111" actId="20577"/>
          <ac:spMkLst>
            <pc:docMk/>
            <pc:sldMk cId="1875831619" sldId="298"/>
            <ac:spMk id="2" creationId="{4C446738-639F-4FB2-84A8-1978BC96E7E1}"/>
          </ac:spMkLst>
        </pc:spChg>
        <pc:spChg chg="del">
          <ac:chgData name="Alejandro Paolini Godoy" userId="c3a6e11a-e51d-46b0-a788-b09d2b3af6f8" providerId="ADAL" clId="{4D9D5444-7A09-4B43-AFD1-912A6FA830D4}" dt="2019-03-10T03:12:31.113" v="2116"/>
          <ac:spMkLst>
            <pc:docMk/>
            <pc:sldMk cId="1875831619" sldId="298"/>
            <ac:spMk id="3" creationId="{8A40D42A-85D7-49DF-943D-6AEA5137FFD2}"/>
          </ac:spMkLst>
        </pc:spChg>
        <pc:spChg chg="add mod">
          <ac:chgData name="Alejandro Paolini Godoy" userId="c3a6e11a-e51d-46b0-a788-b09d2b3af6f8" providerId="ADAL" clId="{4D9D5444-7A09-4B43-AFD1-912A6FA830D4}" dt="2019-03-10T03:42:31.564" v="2824" actId="1076"/>
          <ac:spMkLst>
            <pc:docMk/>
            <pc:sldMk cId="1875831619" sldId="298"/>
            <ac:spMk id="6" creationId="{4E8F1C41-D76B-4387-BAEE-130D91AA0781}"/>
          </ac:spMkLst>
        </pc:spChg>
        <pc:spChg chg="add mod">
          <ac:chgData name="Alejandro Paolini Godoy" userId="c3a6e11a-e51d-46b0-a788-b09d2b3af6f8" providerId="ADAL" clId="{4D9D5444-7A09-4B43-AFD1-912A6FA830D4}" dt="2019-03-10T03:42:44.402" v="2827" actId="1076"/>
          <ac:spMkLst>
            <pc:docMk/>
            <pc:sldMk cId="1875831619" sldId="298"/>
            <ac:spMk id="7" creationId="{39B8ECA1-454E-4049-B614-0FCF2C559ABC}"/>
          </ac:spMkLst>
        </pc:spChg>
        <pc:spChg chg="add mod">
          <ac:chgData name="Alejandro Paolini Godoy" userId="c3a6e11a-e51d-46b0-a788-b09d2b3af6f8" providerId="ADAL" clId="{4D9D5444-7A09-4B43-AFD1-912A6FA830D4}" dt="2019-03-10T03:41:57.795" v="2820" actId="20577"/>
          <ac:spMkLst>
            <pc:docMk/>
            <pc:sldMk cId="1875831619" sldId="298"/>
            <ac:spMk id="34" creationId="{B4D7965B-37EB-43AD-A1CE-5CED6EA6113B}"/>
          </ac:spMkLst>
        </pc:spChg>
        <pc:picChg chg="add mod">
          <ac:chgData name="Alejandro Paolini Godoy" userId="c3a6e11a-e51d-46b0-a788-b09d2b3af6f8" providerId="ADAL" clId="{4D9D5444-7A09-4B43-AFD1-912A6FA830D4}" dt="2019-03-10T03:20:44.258" v="2122" actId="1076"/>
          <ac:picMkLst>
            <pc:docMk/>
            <pc:sldMk cId="1875831619" sldId="298"/>
            <ac:picMk id="4" creationId="{F5B257E4-1E48-4050-A211-77605B217136}"/>
          </ac:picMkLst>
        </pc:picChg>
        <pc:picChg chg="add mod">
          <ac:chgData name="Alejandro Paolini Godoy" userId="c3a6e11a-e51d-46b0-a788-b09d2b3af6f8" providerId="ADAL" clId="{4D9D5444-7A09-4B43-AFD1-912A6FA830D4}" dt="2019-03-10T03:21:14.497" v="2125" actId="1076"/>
          <ac:picMkLst>
            <pc:docMk/>
            <pc:sldMk cId="1875831619" sldId="298"/>
            <ac:picMk id="5" creationId="{17EFD254-0004-4B28-A114-C9DE1C172AC1}"/>
          </ac:picMkLst>
        </pc:picChg>
        <pc:picChg chg="add del mod">
          <ac:chgData name="Alejandro Paolini Godoy" userId="c3a6e11a-e51d-46b0-a788-b09d2b3af6f8" providerId="ADAL" clId="{4D9D5444-7A09-4B43-AFD1-912A6FA830D4}" dt="2019-03-10T03:30:53.533" v="2422" actId="478"/>
          <ac:picMkLst>
            <pc:docMk/>
            <pc:sldMk cId="1875831619" sldId="298"/>
            <ac:picMk id="9" creationId="{2B796182-4732-43B1-9ECC-24DBFB9AB384}"/>
          </ac:picMkLst>
        </pc:picChg>
        <pc:picChg chg="add del mod">
          <ac:chgData name="Alejandro Paolini Godoy" userId="c3a6e11a-e51d-46b0-a788-b09d2b3af6f8" providerId="ADAL" clId="{4D9D5444-7A09-4B43-AFD1-912A6FA830D4}" dt="2019-03-10T03:33:45.711" v="2442" actId="478"/>
          <ac:picMkLst>
            <pc:docMk/>
            <pc:sldMk cId="1875831619" sldId="298"/>
            <ac:picMk id="17" creationId="{66400899-3919-4F22-9321-0412BC205F84}"/>
          </ac:picMkLst>
        </pc:picChg>
        <pc:picChg chg="add del mod">
          <ac:chgData name="Alejandro Paolini Godoy" userId="c3a6e11a-e51d-46b0-a788-b09d2b3af6f8" providerId="ADAL" clId="{4D9D5444-7A09-4B43-AFD1-912A6FA830D4}" dt="2019-03-10T03:33:46.821" v="2443" actId="478"/>
          <ac:picMkLst>
            <pc:docMk/>
            <pc:sldMk cId="1875831619" sldId="298"/>
            <ac:picMk id="19" creationId="{8578AA6E-4608-4F6C-A1DB-205004DAFADC}"/>
          </ac:picMkLst>
        </pc:picChg>
        <pc:cxnChg chg="add del mod">
          <ac:chgData name="Alejandro Paolini Godoy" userId="c3a6e11a-e51d-46b0-a788-b09d2b3af6f8" providerId="ADAL" clId="{4D9D5444-7A09-4B43-AFD1-912A6FA830D4}" dt="2019-03-10T03:31:15.315" v="2426" actId="478"/>
          <ac:cxnSpMkLst>
            <pc:docMk/>
            <pc:sldMk cId="1875831619" sldId="298"/>
            <ac:cxnSpMk id="11" creationId="{14369A99-983B-4D1C-9CD9-095BA743C53D}"/>
          </ac:cxnSpMkLst>
        </pc:cxnChg>
        <pc:cxnChg chg="add del mod">
          <ac:chgData name="Alejandro Paolini Godoy" userId="c3a6e11a-e51d-46b0-a788-b09d2b3af6f8" providerId="ADAL" clId="{4D9D5444-7A09-4B43-AFD1-912A6FA830D4}" dt="2019-03-10T03:32:21.965" v="2428" actId="478"/>
          <ac:cxnSpMkLst>
            <pc:docMk/>
            <pc:sldMk cId="1875831619" sldId="298"/>
            <ac:cxnSpMk id="15" creationId="{9263938C-A184-4A69-B0CE-D9F101168C1D}"/>
          </ac:cxnSpMkLst>
        </pc:cxnChg>
        <pc:cxnChg chg="add mod">
          <ac:chgData name="Alejandro Paolini Godoy" userId="c3a6e11a-e51d-46b0-a788-b09d2b3af6f8" providerId="ADAL" clId="{4D9D5444-7A09-4B43-AFD1-912A6FA830D4}" dt="2019-03-10T03:36:42.532" v="2462" actId="208"/>
          <ac:cxnSpMkLst>
            <pc:docMk/>
            <pc:sldMk cId="1875831619" sldId="298"/>
            <ac:cxnSpMk id="21" creationId="{BF7CB34B-825B-4AEA-B582-3209B7B9A873}"/>
          </ac:cxnSpMkLst>
        </pc:cxnChg>
        <pc:cxnChg chg="add mod">
          <ac:chgData name="Alejandro Paolini Godoy" userId="c3a6e11a-e51d-46b0-a788-b09d2b3af6f8" providerId="ADAL" clId="{4D9D5444-7A09-4B43-AFD1-912A6FA830D4}" dt="2019-03-10T03:42:34.349" v="2825" actId="14100"/>
          <ac:cxnSpMkLst>
            <pc:docMk/>
            <pc:sldMk cId="1875831619" sldId="298"/>
            <ac:cxnSpMk id="29" creationId="{DDDB077F-5F3B-4291-AE58-B216BCFC4272}"/>
          </ac:cxnSpMkLst>
        </pc:cxnChg>
      </pc:sldChg>
      <pc:sldChg chg="addSp modSp add">
        <pc:chgData name="Alejandro Paolini Godoy" userId="c3a6e11a-e51d-46b0-a788-b09d2b3af6f8" providerId="ADAL" clId="{4D9D5444-7A09-4B43-AFD1-912A6FA830D4}" dt="2019-03-10T03:43:02.752" v="2829" actId="2711"/>
        <pc:sldMkLst>
          <pc:docMk/>
          <pc:sldMk cId="80370939" sldId="299"/>
        </pc:sldMkLst>
        <pc:spChg chg="mod">
          <ac:chgData name="Alejandro Paolini Godoy" userId="c3a6e11a-e51d-46b0-a788-b09d2b3af6f8" providerId="ADAL" clId="{4D9D5444-7A09-4B43-AFD1-912A6FA830D4}" dt="2019-03-10T03:43:02.752" v="2829" actId="2711"/>
          <ac:spMkLst>
            <pc:docMk/>
            <pc:sldMk cId="80370939" sldId="299"/>
            <ac:spMk id="6" creationId="{4E8F1C41-D76B-4387-BAEE-130D91AA0781}"/>
          </ac:spMkLst>
        </pc:spChg>
        <pc:spChg chg="mod">
          <ac:chgData name="Alejandro Paolini Godoy" userId="c3a6e11a-e51d-46b0-a788-b09d2b3af6f8" providerId="ADAL" clId="{4D9D5444-7A09-4B43-AFD1-912A6FA830D4}" dt="2019-03-10T03:42:55.177" v="2828" actId="2711"/>
          <ac:spMkLst>
            <pc:docMk/>
            <pc:sldMk cId="80370939" sldId="299"/>
            <ac:spMk id="7" creationId="{39B8ECA1-454E-4049-B614-0FCF2C559ABC}"/>
          </ac:spMkLst>
        </pc:spChg>
        <pc:spChg chg="add">
          <ac:chgData name="Alejandro Paolini Godoy" userId="c3a6e11a-e51d-46b0-a788-b09d2b3af6f8" providerId="ADAL" clId="{4D9D5444-7A09-4B43-AFD1-912A6FA830D4}" dt="2019-03-10T03:42:05.035" v="2821"/>
          <ac:spMkLst>
            <pc:docMk/>
            <pc:sldMk cId="80370939" sldId="299"/>
            <ac:spMk id="10" creationId="{19CDA309-C916-4EA9-8C80-8F075585A880}"/>
          </ac:spMkLst>
        </pc:spChg>
        <pc:cxnChg chg="mod">
          <ac:chgData name="Alejandro Paolini Godoy" userId="c3a6e11a-e51d-46b0-a788-b09d2b3af6f8" providerId="ADAL" clId="{4D9D5444-7A09-4B43-AFD1-912A6FA830D4}" dt="2019-03-10T03:37:38.540" v="2509" actId="1076"/>
          <ac:cxnSpMkLst>
            <pc:docMk/>
            <pc:sldMk cId="80370939" sldId="299"/>
            <ac:cxnSpMk id="21" creationId="{BF7CB34B-825B-4AEA-B582-3209B7B9A873}"/>
          </ac:cxnSpMkLst>
        </pc:cxnChg>
        <pc:cxnChg chg="mod">
          <ac:chgData name="Alejandro Paolini Godoy" userId="c3a6e11a-e51d-46b0-a788-b09d2b3af6f8" providerId="ADAL" clId="{4D9D5444-7A09-4B43-AFD1-912A6FA830D4}" dt="2019-03-10T03:37:32.074" v="2508" actId="14100"/>
          <ac:cxnSpMkLst>
            <pc:docMk/>
            <pc:sldMk cId="80370939" sldId="299"/>
            <ac:cxnSpMk id="29" creationId="{DDDB077F-5F3B-4291-AE58-B216BCFC4272}"/>
          </ac:cxnSpMkLst>
        </pc:cxnChg>
      </pc:sldChg>
      <pc:sldChg chg="addSp delSp modSp add">
        <pc:chgData name="Alejandro Paolini Godoy" userId="c3a6e11a-e51d-46b0-a788-b09d2b3af6f8" providerId="ADAL" clId="{4D9D5444-7A09-4B43-AFD1-912A6FA830D4}" dt="2019-03-10T03:43:14.651" v="2830" actId="2711"/>
        <pc:sldMkLst>
          <pc:docMk/>
          <pc:sldMk cId="3359762311" sldId="300"/>
        </pc:sldMkLst>
        <pc:spChg chg="mod">
          <ac:chgData name="Alejandro Paolini Godoy" userId="c3a6e11a-e51d-46b0-a788-b09d2b3af6f8" providerId="ADAL" clId="{4D9D5444-7A09-4B43-AFD1-912A6FA830D4}" dt="2019-03-10T03:43:14.651" v="2830" actId="2711"/>
          <ac:spMkLst>
            <pc:docMk/>
            <pc:sldMk cId="3359762311" sldId="300"/>
            <ac:spMk id="6" creationId="{4E8F1C41-D76B-4387-BAEE-130D91AA0781}"/>
          </ac:spMkLst>
        </pc:spChg>
        <pc:spChg chg="del">
          <ac:chgData name="Alejandro Paolini Godoy" userId="c3a6e11a-e51d-46b0-a788-b09d2b3af6f8" providerId="ADAL" clId="{4D9D5444-7A09-4B43-AFD1-912A6FA830D4}" dt="2019-03-10T03:41:01.074" v="2804" actId="478"/>
          <ac:spMkLst>
            <pc:docMk/>
            <pc:sldMk cId="3359762311" sldId="300"/>
            <ac:spMk id="7" creationId="{39B8ECA1-454E-4049-B614-0FCF2C559ABC}"/>
          </ac:spMkLst>
        </pc:spChg>
        <pc:spChg chg="add">
          <ac:chgData name="Alejandro Paolini Godoy" userId="c3a6e11a-e51d-46b0-a788-b09d2b3af6f8" providerId="ADAL" clId="{4D9D5444-7A09-4B43-AFD1-912A6FA830D4}" dt="2019-03-10T03:42:06.396" v="2822"/>
          <ac:spMkLst>
            <pc:docMk/>
            <pc:sldMk cId="3359762311" sldId="300"/>
            <ac:spMk id="11" creationId="{E9E95448-1DEC-4515-940D-AFF2F47F846B}"/>
          </ac:spMkLst>
        </pc:spChg>
        <pc:cxnChg chg="del mod">
          <ac:chgData name="Alejandro Paolini Godoy" userId="c3a6e11a-e51d-46b0-a788-b09d2b3af6f8" providerId="ADAL" clId="{4D9D5444-7A09-4B43-AFD1-912A6FA830D4}" dt="2019-03-10T03:41:02.008" v="2805" actId="478"/>
          <ac:cxnSpMkLst>
            <pc:docMk/>
            <pc:sldMk cId="3359762311" sldId="300"/>
            <ac:cxnSpMk id="21" creationId="{BF7CB34B-825B-4AEA-B582-3209B7B9A873}"/>
          </ac:cxnSpMkLst>
        </pc:cxnChg>
        <pc:cxnChg chg="mod">
          <ac:chgData name="Alejandro Paolini Godoy" userId="c3a6e11a-e51d-46b0-a788-b09d2b3af6f8" providerId="ADAL" clId="{4D9D5444-7A09-4B43-AFD1-912A6FA830D4}" dt="2019-03-10T03:43:14.651" v="2830" actId="2711"/>
          <ac:cxnSpMkLst>
            <pc:docMk/>
            <pc:sldMk cId="3359762311" sldId="300"/>
            <ac:cxnSpMk id="29" creationId="{DDDB077F-5F3B-4291-AE58-B216BCFC4272}"/>
          </ac:cxnSpMkLst>
        </pc:cxnChg>
      </pc:sldChg>
      <pc:sldChg chg="addSp delSp modSp add">
        <pc:chgData name="Alejandro Paolini Godoy" userId="c3a6e11a-e51d-46b0-a788-b09d2b3af6f8" providerId="ADAL" clId="{4D9D5444-7A09-4B43-AFD1-912A6FA830D4}" dt="2019-03-10T05:54:14.749" v="4425" actId="1076"/>
        <pc:sldMkLst>
          <pc:docMk/>
          <pc:sldMk cId="280216762" sldId="301"/>
        </pc:sldMkLst>
        <pc:spChg chg="mod">
          <ac:chgData name="Alejandro Paolini Godoy" userId="c3a6e11a-e51d-46b0-a788-b09d2b3af6f8" providerId="ADAL" clId="{4D9D5444-7A09-4B43-AFD1-912A6FA830D4}" dt="2019-03-10T05:34:06.528" v="4174" actId="20577"/>
          <ac:spMkLst>
            <pc:docMk/>
            <pc:sldMk cId="280216762" sldId="301"/>
            <ac:spMk id="2" creationId="{7D846A89-C8F8-473B-9D4C-E1676D20C44A}"/>
          </ac:spMkLst>
        </pc:spChg>
        <pc:spChg chg="mod">
          <ac:chgData name="Alejandro Paolini Godoy" userId="c3a6e11a-e51d-46b0-a788-b09d2b3af6f8" providerId="ADAL" clId="{4D9D5444-7A09-4B43-AFD1-912A6FA830D4}" dt="2019-03-10T04:54:06.544" v="2882" actId="20577"/>
          <ac:spMkLst>
            <pc:docMk/>
            <pc:sldMk cId="280216762" sldId="301"/>
            <ac:spMk id="3" creationId="{ED3D9EB4-F517-4DA6-B66F-41D50EAB249C}"/>
          </ac:spMkLst>
        </pc:spChg>
        <pc:spChg chg="add mod">
          <ac:chgData name="Alejandro Paolini Godoy" userId="c3a6e11a-e51d-46b0-a788-b09d2b3af6f8" providerId="ADAL" clId="{4D9D5444-7A09-4B43-AFD1-912A6FA830D4}" dt="2019-03-10T05:54:14.749" v="4425" actId="1076"/>
          <ac:spMkLst>
            <pc:docMk/>
            <pc:sldMk cId="280216762" sldId="301"/>
            <ac:spMk id="5" creationId="{54CCD10F-7C3B-45AB-AEBA-F65D19CC2C74}"/>
          </ac:spMkLst>
        </pc:spChg>
        <pc:spChg chg="add mod">
          <ac:chgData name="Alejandro Paolini Godoy" userId="c3a6e11a-e51d-46b0-a788-b09d2b3af6f8" providerId="ADAL" clId="{4D9D5444-7A09-4B43-AFD1-912A6FA830D4}" dt="2019-03-10T05:05:23.634" v="3439" actId="14100"/>
          <ac:spMkLst>
            <pc:docMk/>
            <pc:sldMk cId="280216762" sldId="301"/>
            <ac:spMk id="7" creationId="{32EFAEF8-D53C-4C1D-924D-3BF2A34511D9}"/>
          </ac:spMkLst>
        </pc:spChg>
        <pc:spChg chg="add mod">
          <ac:chgData name="Alejandro Paolini Godoy" userId="c3a6e11a-e51d-46b0-a788-b09d2b3af6f8" providerId="ADAL" clId="{4D9D5444-7A09-4B43-AFD1-912A6FA830D4}" dt="2019-03-10T05:05:15.254" v="3437" actId="14100"/>
          <ac:spMkLst>
            <pc:docMk/>
            <pc:sldMk cId="280216762" sldId="301"/>
            <ac:spMk id="10" creationId="{741F7CE8-985F-4BB3-B2A7-68E6116B19B8}"/>
          </ac:spMkLst>
        </pc:spChg>
        <pc:spChg chg="add mod">
          <ac:chgData name="Alejandro Paolini Godoy" userId="c3a6e11a-e51d-46b0-a788-b09d2b3af6f8" providerId="ADAL" clId="{4D9D5444-7A09-4B43-AFD1-912A6FA830D4}" dt="2019-03-10T05:05:47.360" v="3450" actId="1076"/>
          <ac:spMkLst>
            <pc:docMk/>
            <pc:sldMk cId="280216762" sldId="301"/>
            <ac:spMk id="11" creationId="{1C95EC95-54FA-4D91-8D88-9229BBD57766}"/>
          </ac:spMkLst>
        </pc:spChg>
        <pc:spChg chg="add mod">
          <ac:chgData name="Alejandro Paolini Godoy" userId="c3a6e11a-e51d-46b0-a788-b09d2b3af6f8" providerId="ADAL" clId="{4D9D5444-7A09-4B43-AFD1-912A6FA830D4}" dt="2019-03-10T05:44:57.296" v="4279"/>
          <ac:spMkLst>
            <pc:docMk/>
            <pc:sldMk cId="280216762" sldId="301"/>
            <ac:spMk id="12" creationId="{DB04079E-8F6E-491D-B650-A98CE053B8BC}"/>
          </ac:spMkLst>
        </pc:spChg>
        <pc:grpChg chg="add mod ord">
          <ac:chgData name="Alejandro Paolini Godoy" userId="c3a6e11a-e51d-46b0-a788-b09d2b3af6f8" providerId="ADAL" clId="{4D9D5444-7A09-4B43-AFD1-912A6FA830D4}" dt="2019-03-10T05:44:48.120" v="4278" actId="167"/>
          <ac:grpSpMkLst>
            <pc:docMk/>
            <pc:sldMk cId="280216762" sldId="301"/>
            <ac:grpSpMk id="14" creationId="{01B31749-1184-4471-B602-3B5AC5275B10}"/>
          </ac:grpSpMkLst>
        </pc:grpChg>
        <pc:picChg chg="add del mod">
          <ac:chgData name="Alejandro Paolini Godoy" userId="c3a6e11a-e51d-46b0-a788-b09d2b3af6f8" providerId="ADAL" clId="{4D9D5444-7A09-4B43-AFD1-912A6FA830D4}" dt="2019-03-10T05:00:16.763" v="3217" actId="478"/>
          <ac:picMkLst>
            <pc:docMk/>
            <pc:sldMk cId="280216762" sldId="301"/>
            <ac:picMk id="4" creationId="{5B517404-FFA7-4416-86F1-1BD0BD10A7BC}"/>
          </ac:picMkLst>
        </pc:picChg>
        <pc:picChg chg="add mod ord">
          <ac:chgData name="Alejandro Paolini Godoy" userId="c3a6e11a-e51d-46b0-a788-b09d2b3af6f8" providerId="ADAL" clId="{4D9D5444-7A09-4B43-AFD1-912A6FA830D4}" dt="2019-03-10T05:44:35.740" v="4277" actId="164"/>
          <ac:picMkLst>
            <pc:docMk/>
            <pc:sldMk cId="280216762" sldId="301"/>
            <ac:picMk id="6" creationId="{67439A61-ADDE-4B52-B85B-B771C619412B}"/>
          </ac:picMkLst>
        </pc:picChg>
        <pc:picChg chg="add mod ord modCrop">
          <ac:chgData name="Alejandro Paolini Godoy" userId="c3a6e11a-e51d-46b0-a788-b09d2b3af6f8" providerId="ADAL" clId="{4D9D5444-7A09-4B43-AFD1-912A6FA830D4}" dt="2019-03-10T05:44:35.740" v="4277" actId="164"/>
          <ac:picMkLst>
            <pc:docMk/>
            <pc:sldMk cId="280216762" sldId="301"/>
            <ac:picMk id="13" creationId="{B8F2AAAF-1F7E-4C3C-AA17-C97932F11248}"/>
          </ac:picMkLst>
        </pc:picChg>
        <pc:cxnChg chg="add del mod">
          <ac:chgData name="Alejandro Paolini Godoy" userId="c3a6e11a-e51d-46b0-a788-b09d2b3af6f8" providerId="ADAL" clId="{4D9D5444-7A09-4B43-AFD1-912A6FA830D4}" dt="2019-03-10T05:04:35.430" v="3430" actId="478"/>
          <ac:cxnSpMkLst>
            <pc:docMk/>
            <pc:sldMk cId="280216762" sldId="301"/>
            <ac:cxnSpMk id="9" creationId="{EE4DD4A3-E8CD-4844-ADC8-FD1FF772332B}"/>
          </ac:cxnSpMkLst>
        </pc:cxnChg>
      </pc:sldChg>
      <pc:sldChg chg="addSp delSp modSp add">
        <pc:chgData name="Alejandro Paolini Godoy" userId="c3a6e11a-e51d-46b0-a788-b09d2b3af6f8" providerId="ADAL" clId="{4D9D5444-7A09-4B43-AFD1-912A6FA830D4}" dt="2019-03-10T05:35:01.583" v="4206" actId="1036"/>
        <pc:sldMkLst>
          <pc:docMk/>
          <pc:sldMk cId="2264046596" sldId="302"/>
        </pc:sldMkLst>
        <pc:spChg chg="mod">
          <ac:chgData name="Alejandro Paolini Godoy" userId="c3a6e11a-e51d-46b0-a788-b09d2b3af6f8" providerId="ADAL" clId="{4D9D5444-7A09-4B43-AFD1-912A6FA830D4}" dt="2019-03-10T05:11:18.590" v="3495" actId="20577"/>
          <ac:spMkLst>
            <pc:docMk/>
            <pc:sldMk cId="2264046596" sldId="302"/>
            <ac:spMk id="2" creationId="{356E761F-351F-451C-8EB9-D6C71FE34DE1}"/>
          </ac:spMkLst>
        </pc:spChg>
        <pc:spChg chg="mod">
          <ac:chgData name="Alejandro Paolini Godoy" userId="c3a6e11a-e51d-46b0-a788-b09d2b3af6f8" providerId="ADAL" clId="{4D9D5444-7A09-4B43-AFD1-912A6FA830D4}" dt="2019-03-10T05:34:44.191" v="4175" actId="20577"/>
          <ac:spMkLst>
            <pc:docMk/>
            <pc:sldMk cId="2264046596" sldId="302"/>
            <ac:spMk id="3" creationId="{257A62BF-7802-4C3A-B30D-BE79857B3258}"/>
          </ac:spMkLst>
        </pc:spChg>
        <pc:spChg chg="add mod">
          <ac:chgData name="Alejandro Paolini Godoy" userId="c3a6e11a-e51d-46b0-a788-b09d2b3af6f8" providerId="ADAL" clId="{4D9D5444-7A09-4B43-AFD1-912A6FA830D4}" dt="2019-03-10T05:35:01.583" v="4206" actId="1036"/>
          <ac:spMkLst>
            <pc:docMk/>
            <pc:sldMk cId="2264046596" sldId="302"/>
            <ac:spMk id="7" creationId="{2E74D4E9-8BA9-406D-85E9-F44AC98C9A29}"/>
          </ac:spMkLst>
        </pc:spChg>
        <pc:spChg chg="add del mod">
          <ac:chgData name="Alejandro Paolini Godoy" userId="c3a6e11a-e51d-46b0-a788-b09d2b3af6f8" providerId="ADAL" clId="{4D9D5444-7A09-4B43-AFD1-912A6FA830D4}" dt="2019-03-10T05:21:55.909" v="3835" actId="478"/>
          <ac:spMkLst>
            <pc:docMk/>
            <pc:sldMk cId="2264046596" sldId="302"/>
            <ac:spMk id="8" creationId="{0D05F345-856E-4559-A319-F728CAA98F7D}"/>
          </ac:spMkLst>
        </pc:spChg>
        <pc:picChg chg="add mod">
          <ac:chgData name="Alejandro Paolini Godoy" userId="c3a6e11a-e51d-46b0-a788-b09d2b3af6f8" providerId="ADAL" clId="{4D9D5444-7A09-4B43-AFD1-912A6FA830D4}" dt="2019-03-10T05:35:01.583" v="4206" actId="1036"/>
          <ac:picMkLst>
            <pc:docMk/>
            <pc:sldMk cId="2264046596" sldId="302"/>
            <ac:picMk id="4" creationId="{A5933E83-4EDC-44B3-8AAF-887CBF6C7CF1}"/>
          </ac:picMkLst>
        </pc:picChg>
        <pc:picChg chg="add mod modCrop">
          <ac:chgData name="Alejandro Paolini Godoy" userId="c3a6e11a-e51d-46b0-a788-b09d2b3af6f8" providerId="ADAL" clId="{4D9D5444-7A09-4B43-AFD1-912A6FA830D4}" dt="2019-03-10T05:35:01.583" v="4206" actId="1036"/>
          <ac:picMkLst>
            <pc:docMk/>
            <pc:sldMk cId="2264046596" sldId="302"/>
            <ac:picMk id="6" creationId="{80FA788A-C0D7-4C3D-9BBA-A02118B237BD}"/>
          </ac:picMkLst>
        </pc:picChg>
      </pc:sldChg>
      <pc:sldChg chg="addSp delSp modSp add">
        <pc:chgData name="Alejandro Paolini Godoy" userId="c3a6e11a-e51d-46b0-a788-b09d2b3af6f8" providerId="ADAL" clId="{4D9D5444-7A09-4B43-AFD1-912A6FA830D4}" dt="2019-03-10T05:36:01.494" v="4254" actId="1037"/>
        <pc:sldMkLst>
          <pc:docMk/>
          <pc:sldMk cId="2684119213" sldId="303"/>
        </pc:sldMkLst>
        <pc:spChg chg="mod ord">
          <ac:chgData name="Alejandro Paolini Godoy" userId="c3a6e11a-e51d-46b0-a788-b09d2b3af6f8" providerId="ADAL" clId="{4D9D5444-7A09-4B43-AFD1-912A6FA830D4}" dt="2019-03-10T05:35:29.945" v="4208" actId="167"/>
          <ac:spMkLst>
            <pc:docMk/>
            <pc:sldMk cId="2684119213" sldId="303"/>
            <ac:spMk id="3" creationId="{257A62BF-7802-4C3A-B30D-BE79857B3258}"/>
          </ac:spMkLst>
        </pc:spChg>
        <pc:spChg chg="mod">
          <ac:chgData name="Alejandro Paolini Godoy" userId="c3a6e11a-e51d-46b0-a788-b09d2b3af6f8" providerId="ADAL" clId="{4D9D5444-7A09-4B43-AFD1-912A6FA830D4}" dt="2019-03-10T05:36:01.494" v="4254" actId="1037"/>
          <ac:spMkLst>
            <pc:docMk/>
            <pc:sldMk cId="2684119213" sldId="303"/>
            <ac:spMk id="7" creationId="{2E74D4E9-8BA9-406D-85E9-F44AC98C9A29}"/>
          </ac:spMkLst>
        </pc:spChg>
        <pc:picChg chg="del">
          <ac:chgData name="Alejandro Paolini Godoy" userId="c3a6e11a-e51d-46b0-a788-b09d2b3af6f8" providerId="ADAL" clId="{4D9D5444-7A09-4B43-AFD1-912A6FA830D4}" dt="2019-03-10T05:24:36.936" v="3876" actId="478"/>
          <ac:picMkLst>
            <pc:docMk/>
            <pc:sldMk cId="2684119213" sldId="303"/>
            <ac:picMk id="4" creationId="{A5933E83-4EDC-44B3-8AAF-887CBF6C7CF1}"/>
          </ac:picMkLst>
        </pc:picChg>
        <pc:picChg chg="add mod ord">
          <ac:chgData name="Alejandro Paolini Godoy" userId="c3a6e11a-e51d-46b0-a788-b09d2b3af6f8" providerId="ADAL" clId="{4D9D5444-7A09-4B43-AFD1-912A6FA830D4}" dt="2019-03-10T05:36:01.494" v="4254" actId="1037"/>
          <ac:picMkLst>
            <pc:docMk/>
            <pc:sldMk cId="2684119213" sldId="303"/>
            <ac:picMk id="5" creationId="{263E9CD5-17D2-498F-AE6E-162F8DC5A428}"/>
          </ac:picMkLst>
        </pc:picChg>
        <pc:picChg chg="mod modCrop">
          <ac:chgData name="Alejandro Paolini Godoy" userId="c3a6e11a-e51d-46b0-a788-b09d2b3af6f8" providerId="ADAL" clId="{4D9D5444-7A09-4B43-AFD1-912A6FA830D4}" dt="2019-03-10T05:36:01.494" v="4254" actId="1037"/>
          <ac:picMkLst>
            <pc:docMk/>
            <pc:sldMk cId="2684119213" sldId="303"/>
            <ac:picMk id="6" creationId="{80FA788A-C0D7-4C3D-9BBA-A02118B237BD}"/>
          </ac:picMkLst>
        </pc:picChg>
      </pc:sldChg>
      <pc:sldChg chg="addSp modSp add ord">
        <pc:chgData name="Alejandro Paolini Godoy" userId="c3a6e11a-e51d-46b0-a788-b09d2b3af6f8" providerId="ADAL" clId="{4D9D5444-7A09-4B43-AFD1-912A6FA830D4}" dt="2019-03-10T05:54:42.481" v="4426" actId="20577"/>
        <pc:sldMkLst>
          <pc:docMk/>
          <pc:sldMk cId="994216220" sldId="304"/>
        </pc:sldMkLst>
        <pc:spChg chg="mod">
          <ac:chgData name="Alejandro Paolini Godoy" userId="c3a6e11a-e51d-46b0-a788-b09d2b3af6f8" providerId="ADAL" clId="{4D9D5444-7A09-4B43-AFD1-912A6FA830D4}" dt="2019-03-10T05:27:04.527" v="4006" actId="20577"/>
          <ac:spMkLst>
            <pc:docMk/>
            <pc:sldMk cId="994216220" sldId="304"/>
            <ac:spMk id="2" creationId="{051C1AF5-1F35-4C62-A73D-152D8FBE4FA1}"/>
          </ac:spMkLst>
        </pc:spChg>
        <pc:spChg chg="mod">
          <ac:chgData name="Alejandro Paolini Godoy" userId="c3a6e11a-e51d-46b0-a788-b09d2b3af6f8" providerId="ADAL" clId="{4D9D5444-7A09-4B43-AFD1-912A6FA830D4}" dt="2019-03-10T05:54:42.481" v="4426" actId="20577"/>
          <ac:spMkLst>
            <pc:docMk/>
            <pc:sldMk cId="994216220" sldId="304"/>
            <ac:spMk id="3" creationId="{B029BC06-F91E-4E3D-A5DA-5421B78F8F76}"/>
          </ac:spMkLst>
        </pc:spChg>
        <pc:picChg chg="add mod">
          <ac:chgData name="Alejandro Paolini Godoy" userId="c3a6e11a-e51d-46b0-a788-b09d2b3af6f8" providerId="ADAL" clId="{4D9D5444-7A09-4B43-AFD1-912A6FA830D4}" dt="2019-03-10T05:39:51.818" v="4258" actId="1076"/>
          <ac:picMkLst>
            <pc:docMk/>
            <pc:sldMk cId="994216220" sldId="304"/>
            <ac:picMk id="4" creationId="{967FE98D-B53B-4129-9AA7-B0F3460AFD3D}"/>
          </ac:picMkLst>
        </pc:picChg>
      </pc:sldChg>
      <pc:sldChg chg="modSp add">
        <pc:chgData name="Alejandro Paolini Godoy" userId="c3a6e11a-e51d-46b0-a788-b09d2b3af6f8" providerId="ADAL" clId="{4D9D5444-7A09-4B43-AFD1-912A6FA830D4}" dt="2019-03-10T05:56:57.891" v="4431" actId="20577"/>
        <pc:sldMkLst>
          <pc:docMk/>
          <pc:sldMk cId="3468567752" sldId="305"/>
        </pc:sldMkLst>
        <pc:spChg chg="mod">
          <ac:chgData name="Alejandro Paolini Godoy" userId="c3a6e11a-e51d-46b0-a788-b09d2b3af6f8" providerId="ADAL" clId="{4D9D5444-7A09-4B43-AFD1-912A6FA830D4}" dt="2019-03-10T05:56:57.891" v="4431" actId="20577"/>
          <ac:spMkLst>
            <pc:docMk/>
            <pc:sldMk cId="3468567752" sldId="305"/>
            <ac:spMk id="2" creationId="{CC4345EF-F3D5-419B-8ED1-6AC30970C5FB}"/>
          </ac:spMkLst>
        </pc:spChg>
        <pc:spChg chg="mod">
          <ac:chgData name="Alejandro Paolini Godoy" userId="c3a6e11a-e51d-46b0-a788-b09d2b3af6f8" providerId="ADAL" clId="{4D9D5444-7A09-4B43-AFD1-912A6FA830D4}" dt="2019-03-10T05:55:28.438" v="4428" actId="6549"/>
          <ac:spMkLst>
            <pc:docMk/>
            <pc:sldMk cId="3468567752" sldId="305"/>
            <ac:spMk id="3" creationId="{94A38FE6-440C-4583-A351-7751F646A05A}"/>
          </ac:spMkLst>
        </pc:spChg>
      </pc:sldChg>
      <pc:sldChg chg="modSp add">
        <pc:chgData name="Alejandro Paolini Godoy" userId="c3a6e11a-e51d-46b0-a788-b09d2b3af6f8" providerId="ADAL" clId="{4D9D5444-7A09-4B43-AFD1-912A6FA830D4}" dt="2019-03-10T06:14:24.078" v="5003" actId="20577"/>
        <pc:sldMkLst>
          <pc:docMk/>
          <pc:sldMk cId="3984636059" sldId="306"/>
        </pc:sldMkLst>
        <pc:spChg chg="mod">
          <ac:chgData name="Alejandro Paolini Godoy" userId="c3a6e11a-e51d-46b0-a788-b09d2b3af6f8" providerId="ADAL" clId="{4D9D5444-7A09-4B43-AFD1-912A6FA830D4}" dt="2019-03-10T05:57:08.659" v="4443" actId="20577"/>
          <ac:spMkLst>
            <pc:docMk/>
            <pc:sldMk cId="3984636059" sldId="306"/>
            <ac:spMk id="2" creationId="{CC4345EF-F3D5-419B-8ED1-6AC30970C5FB}"/>
          </ac:spMkLst>
        </pc:spChg>
        <pc:spChg chg="mod">
          <ac:chgData name="Alejandro Paolini Godoy" userId="c3a6e11a-e51d-46b0-a788-b09d2b3af6f8" providerId="ADAL" clId="{4D9D5444-7A09-4B43-AFD1-912A6FA830D4}" dt="2019-03-10T06:14:24.078" v="5003" actId="20577"/>
          <ac:spMkLst>
            <pc:docMk/>
            <pc:sldMk cId="3984636059" sldId="306"/>
            <ac:spMk id="3" creationId="{94A38FE6-440C-4583-A351-7751F646A05A}"/>
          </ac:spMkLst>
        </pc:spChg>
      </pc:sldChg>
      <pc:sldChg chg="addSp delSp modSp add modNotesTx">
        <pc:chgData name="Alejandro Paolini Godoy" userId="c3a6e11a-e51d-46b0-a788-b09d2b3af6f8" providerId="ADAL" clId="{4D9D5444-7A09-4B43-AFD1-912A6FA830D4}" dt="2019-03-10T06:07:01.222" v="4879" actId="27636"/>
        <pc:sldMkLst>
          <pc:docMk/>
          <pc:sldMk cId="2664333808" sldId="307"/>
        </pc:sldMkLst>
        <pc:spChg chg="mod">
          <ac:chgData name="Alejandro Paolini Godoy" userId="c3a6e11a-e51d-46b0-a788-b09d2b3af6f8" providerId="ADAL" clId="{4D9D5444-7A09-4B43-AFD1-912A6FA830D4}" dt="2019-03-10T05:57:23.658" v="4456" actId="20577"/>
          <ac:spMkLst>
            <pc:docMk/>
            <pc:sldMk cId="2664333808" sldId="307"/>
            <ac:spMk id="2" creationId="{CC4345EF-F3D5-419B-8ED1-6AC30970C5FB}"/>
          </ac:spMkLst>
        </pc:spChg>
        <pc:spChg chg="mod">
          <ac:chgData name="Alejandro Paolini Godoy" userId="c3a6e11a-e51d-46b0-a788-b09d2b3af6f8" providerId="ADAL" clId="{4D9D5444-7A09-4B43-AFD1-912A6FA830D4}" dt="2019-03-10T06:07:01.222" v="4879" actId="27636"/>
          <ac:spMkLst>
            <pc:docMk/>
            <pc:sldMk cId="2664333808" sldId="307"/>
            <ac:spMk id="3" creationId="{94A38FE6-440C-4583-A351-7751F646A05A}"/>
          </ac:spMkLst>
        </pc:spChg>
        <pc:spChg chg="mod">
          <ac:chgData name="Alejandro Paolini Godoy" userId="c3a6e11a-e51d-46b0-a788-b09d2b3af6f8" providerId="ADAL" clId="{4D9D5444-7A09-4B43-AFD1-912A6FA830D4}" dt="2019-03-10T06:06:30.359" v="4869" actId="1076"/>
          <ac:spMkLst>
            <pc:docMk/>
            <pc:sldMk cId="2664333808" sldId="307"/>
            <ac:spMk id="4" creationId="{98052A02-85FE-4CF2-87BB-237F1CD55D13}"/>
          </ac:spMkLst>
        </pc:spChg>
        <pc:spChg chg="add del mod">
          <ac:chgData name="Alejandro Paolini Godoy" userId="c3a6e11a-e51d-46b0-a788-b09d2b3af6f8" providerId="ADAL" clId="{4D9D5444-7A09-4B43-AFD1-912A6FA830D4}" dt="2019-03-10T06:01:39.609" v="4539" actId="478"/>
          <ac:spMkLst>
            <pc:docMk/>
            <pc:sldMk cId="2664333808" sldId="307"/>
            <ac:spMk id="5" creationId="{B4BF22A7-C88B-4C5A-AE46-326E12E48A68}"/>
          </ac:spMkLst>
        </pc:spChg>
      </pc:sldChg>
      <pc:sldChg chg="addSp modSp add">
        <pc:chgData name="Alejandro Paolini Godoy" userId="c3a6e11a-e51d-46b0-a788-b09d2b3af6f8" providerId="ADAL" clId="{4D9D5444-7A09-4B43-AFD1-912A6FA830D4}" dt="2019-03-10T06:10:21.176" v="4975" actId="1076"/>
        <pc:sldMkLst>
          <pc:docMk/>
          <pc:sldMk cId="2860268942" sldId="308"/>
        </pc:sldMkLst>
        <pc:spChg chg="mod">
          <ac:chgData name="Alejandro Paolini Godoy" userId="c3a6e11a-e51d-46b0-a788-b09d2b3af6f8" providerId="ADAL" clId="{4D9D5444-7A09-4B43-AFD1-912A6FA830D4}" dt="2019-03-10T06:00:15.151" v="4537" actId="20577"/>
          <ac:spMkLst>
            <pc:docMk/>
            <pc:sldMk cId="2860268942" sldId="308"/>
            <ac:spMk id="2" creationId="{CC4345EF-F3D5-419B-8ED1-6AC30970C5FB}"/>
          </ac:spMkLst>
        </pc:spChg>
        <pc:spChg chg="mod">
          <ac:chgData name="Alejandro Paolini Godoy" userId="c3a6e11a-e51d-46b0-a788-b09d2b3af6f8" providerId="ADAL" clId="{4D9D5444-7A09-4B43-AFD1-912A6FA830D4}" dt="2019-03-10T06:09:55.988" v="4971" actId="6549"/>
          <ac:spMkLst>
            <pc:docMk/>
            <pc:sldMk cId="2860268942" sldId="308"/>
            <ac:spMk id="3" creationId="{94A38FE6-440C-4583-A351-7751F646A05A}"/>
          </ac:spMkLst>
        </pc:spChg>
        <pc:spChg chg="mod">
          <ac:chgData name="Alejandro Paolini Godoy" userId="c3a6e11a-e51d-46b0-a788-b09d2b3af6f8" providerId="ADAL" clId="{4D9D5444-7A09-4B43-AFD1-912A6FA830D4}" dt="2019-03-10T06:08:37.807" v="4949" actId="1076"/>
          <ac:spMkLst>
            <pc:docMk/>
            <pc:sldMk cId="2860268942" sldId="308"/>
            <ac:spMk id="4" creationId="{98052A02-85FE-4CF2-87BB-237F1CD55D13}"/>
          </ac:spMkLst>
        </pc:spChg>
        <pc:spChg chg="mod">
          <ac:chgData name="Alejandro Paolini Godoy" userId="c3a6e11a-e51d-46b0-a788-b09d2b3af6f8" providerId="ADAL" clId="{4D9D5444-7A09-4B43-AFD1-912A6FA830D4}" dt="2019-03-10T06:10:19.094" v="4974" actId="1076"/>
          <ac:spMkLst>
            <pc:docMk/>
            <pc:sldMk cId="2860268942" sldId="308"/>
            <ac:spMk id="5" creationId="{B4BF22A7-C88B-4C5A-AE46-326E12E48A68}"/>
          </ac:spMkLst>
        </pc:spChg>
        <pc:spChg chg="add mod">
          <ac:chgData name="Alejandro Paolini Godoy" userId="c3a6e11a-e51d-46b0-a788-b09d2b3af6f8" providerId="ADAL" clId="{4D9D5444-7A09-4B43-AFD1-912A6FA830D4}" dt="2019-03-10T06:10:21.176" v="4975" actId="1076"/>
          <ac:spMkLst>
            <pc:docMk/>
            <pc:sldMk cId="2860268942" sldId="308"/>
            <ac:spMk id="6" creationId="{B1FFA1EE-B7E7-4A3B-8D4C-73E663898780}"/>
          </ac:spMkLst>
        </pc:spChg>
      </pc:sldChg>
      <pc:sldChg chg="add">
        <pc:chgData name="Alejandro Paolini Godoy" userId="c3a6e11a-e51d-46b0-a788-b09d2b3af6f8" providerId="ADAL" clId="{4D9D5444-7A09-4B43-AFD1-912A6FA830D4}" dt="2019-03-11T00:43:40.721" v="5021"/>
        <pc:sldMkLst>
          <pc:docMk/>
          <pc:sldMk cId="1237610355" sldId="309"/>
        </pc:sldMkLst>
      </pc:sldChg>
      <pc:sldChg chg="add del">
        <pc:chgData name="Alejandro Paolini Godoy" userId="c3a6e11a-e51d-46b0-a788-b09d2b3af6f8" providerId="ADAL" clId="{4D9D5444-7A09-4B43-AFD1-912A6FA830D4}" dt="2019-03-11T00:43:33.080" v="5020" actId="2696"/>
        <pc:sldMkLst>
          <pc:docMk/>
          <pc:sldMk cId="2167484165" sldId="309"/>
        </pc:sldMkLst>
      </pc:sldChg>
      <pc:sldChg chg="add del">
        <pc:chgData name="Alejandro Paolini Godoy" userId="c3a6e11a-e51d-46b0-a788-b09d2b3af6f8" providerId="ADAL" clId="{4D9D5444-7A09-4B43-AFD1-912A6FA830D4}" dt="2019-03-10T06:15:24.997" v="5005" actId="2696"/>
        <pc:sldMkLst>
          <pc:docMk/>
          <pc:sldMk cId="3645427697" sldId="309"/>
        </pc:sldMkLst>
      </pc:sldChg>
      <pc:sldChg chg="addSp modSp add">
        <pc:chgData name="Alejandro Paolini Godoy" userId="c3a6e11a-e51d-46b0-a788-b09d2b3af6f8" providerId="ADAL" clId="{4D9D5444-7A09-4B43-AFD1-912A6FA830D4}" dt="2019-03-11T03:50:06.401" v="5429" actId="20577"/>
        <pc:sldMkLst>
          <pc:docMk/>
          <pc:sldMk cId="4122120195" sldId="310"/>
        </pc:sldMkLst>
        <pc:spChg chg="mod">
          <ac:chgData name="Alejandro Paolini Godoy" userId="c3a6e11a-e51d-46b0-a788-b09d2b3af6f8" providerId="ADAL" clId="{4D9D5444-7A09-4B43-AFD1-912A6FA830D4}" dt="2019-03-11T03:50:06.401" v="5429" actId="20577"/>
          <ac:spMkLst>
            <pc:docMk/>
            <pc:sldMk cId="4122120195" sldId="310"/>
            <ac:spMk id="3" creationId="{62FBBEA1-4AE0-47A4-B9AE-A244F64CCA19}"/>
          </ac:spMkLst>
        </pc:spChg>
        <pc:picChg chg="add mod modCrop">
          <ac:chgData name="Alejandro Paolini Godoy" userId="c3a6e11a-e51d-46b0-a788-b09d2b3af6f8" providerId="ADAL" clId="{4D9D5444-7A09-4B43-AFD1-912A6FA830D4}" dt="2019-03-11T03:49:10.219" v="5417" actId="1076"/>
          <ac:picMkLst>
            <pc:docMk/>
            <pc:sldMk cId="4122120195" sldId="310"/>
            <ac:picMk id="4" creationId="{864F5541-3A40-417A-B51A-754DDA97AE1E}"/>
          </ac:picMkLst>
        </pc:picChg>
        <pc:picChg chg="add mod">
          <ac:chgData name="Alejandro Paolini Godoy" userId="c3a6e11a-e51d-46b0-a788-b09d2b3af6f8" providerId="ADAL" clId="{4D9D5444-7A09-4B43-AFD1-912A6FA830D4}" dt="2019-03-11T03:48:16.083" v="5407" actId="1076"/>
          <ac:picMkLst>
            <pc:docMk/>
            <pc:sldMk cId="4122120195" sldId="310"/>
            <ac:picMk id="5" creationId="{CD2FE8FD-2E4E-408E-B51B-4611044A6C1B}"/>
          </ac:picMkLst>
        </pc:picChg>
        <pc:picChg chg="add mod modCrop">
          <ac:chgData name="Alejandro Paolini Godoy" userId="c3a6e11a-e51d-46b0-a788-b09d2b3af6f8" providerId="ADAL" clId="{4D9D5444-7A09-4B43-AFD1-912A6FA830D4}" dt="2019-03-11T03:49:58.773" v="5428" actId="1076"/>
          <ac:picMkLst>
            <pc:docMk/>
            <pc:sldMk cId="4122120195" sldId="310"/>
            <ac:picMk id="6" creationId="{A768C0FB-38EF-42A3-91FB-3F65774A90B1}"/>
          </ac:picMkLst>
        </pc:picChg>
        <pc:picChg chg="add mod modCrop">
          <ac:chgData name="Alejandro Paolini Godoy" userId="c3a6e11a-e51d-46b0-a788-b09d2b3af6f8" providerId="ADAL" clId="{4D9D5444-7A09-4B43-AFD1-912A6FA830D4}" dt="2019-03-11T03:49:55.397" v="5427" actId="1076"/>
          <ac:picMkLst>
            <pc:docMk/>
            <pc:sldMk cId="4122120195" sldId="310"/>
            <ac:picMk id="7" creationId="{2F1B012E-FA88-42CD-B3C0-515950F84756}"/>
          </ac:picMkLst>
        </pc:picChg>
      </pc:sldChg>
      <pc:sldChg chg="delSp modSp add">
        <pc:chgData name="Alejandro Paolini Godoy" userId="c3a6e11a-e51d-46b0-a788-b09d2b3af6f8" providerId="ADAL" clId="{4D9D5444-7A09-4B43-AFD1-912A6FA830D4}" dt="2019-03-11T03:55:52.852" v="5779" actId="20577"/>
        <pc:sldMkLst>
          <pc:docMk/>
          <pc:sldMk cId="3811917492" sldId="311"/>
        </pc:sldMkLst>
        <pc:spChg chg="mod">
          <ac:chgData name="Alejandro Paolini Godoy" userId="c3a6e11a-e51d-46b0-a788-b09d2b3af6f8" providerId="ADAL" clId="{4D9D5444-7A09-4B43-AFD1-912A6FA830D4}" dt="2019-03-11T03:55:52.852" v="5779" actId="20577"/>
          <ac:spMkLst>
            <pc:docMk/>
            <pc:sldMk cId="3811917492" sldId="311"/>
            <ac:spMk id="3" creationId="{62FBBEA1-4AE0-47A4-B9AE-A244F64CCA19}"/>
          </ac:spMkLst>
        </pc:spChg>
        <pc:picChg chg="del">
          <ac:chgData name="Alejandro Paolini Godoy" userId="c3a6e11a-e51d-46b0-a788-b09d2b3af6f8" providerId="ADAL" clId="{4D9D5444-7A09-4B43-AFD1-912A6FA830D4}" dt="2019-03-11T03:51:02.337" v="5432" actId="478"/>
          <ac:picMkLst>
            <pc:docMk/>
            <pc:sldMk cId="3811917492" sldId="311"/>
            <ac:picMk id="4" creationId="{864F5541-3A40-417A-B51A-754DDA97AE1E}"/>
          </ac:picMkLst>
        </pc:picChg>
        <pc:picChg chg="del">
          <ac:chgData name="Alejandro Paolini Godoy" userId="c3a6e11a-e51d-46b0-a788-b09d2b3af6f8" providerId="ADAL" clId="{4D9D5444-7A09-4B43-AFD1-912A6FA830D4}" dt="2019-03-11T03:51:28.639" v="5451" actId="478"/>
          <ac:picMkLst>
            <pc:docMk/>
            <pc:sldMk cId="3811917492" sldId="311"/>
            <ac:picMk id="5" creationId="{CD2FE8FD-2E4E-408E-B51B-4611044A6C1B}"/>
          </ac:picMkLst>
        </pc:picChg>
        <pc:picChg chg="mod">
          <ac:chgData name="Alejandro Paolini Godoy" userId="c3a6e11a-e51d-46b0-a788-b09d2b3af6f8" providerId="ADAL" clId="{4D9D5444-7A09-4B43-AFD1-912A6FA830D4}" dt="2019-03-11T03:55:19.710" v="5776" actId="1076"/>
          <ac:picMkLst>
            <pc:docMk/>
            <pc:sldMk cId="3811917492" sldId="311"/>
            <ac:picMk id="6" creationId="{A768C0FB-38EF-42A3-91FB-3F65774A90B1}"/>
          </ac:picMkLst>
        </pc:picChg>
        <pc:picChg chg="mod">
          <ac:chgData name="Alejandro Paolini Godoy" userId="c3a6e11a-e51d-46b0-a788-b09d2b3af6f8" providerId="ADAL" clId="{4D9D5444-7A09-4B43-AFD1-912A6FA830D4}" dt="2019-03-11T03:52:46.013" v="5548" actId="1076"/>
          <ac:picMkLst>
            <pc:docMk/>
            <pc:sldMk cId="3811917492" sldId="311"/>
            <ac:picMk id="7" creationId="{2F1B012E-FA88-42CD-B3C0-515950F847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0FB9F-1947-4EBB-8E8D-AA6965F9387C}" type="datetimeFigureOut">
              <a:rPr lang="es-CL" smtClean="0"/>
              <a:t>01-04-2019</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53025-3153-483B-B8F7-CABCBC5F2DC9}" type="slidenum">
              <a:rPr lang="es-CL" smtClean="0"/>
              <a:t>‹Nº›</a:t>
            </a:fld>
            <a:endParaRPr lang="es-CL"/>
          </a:p>
        </p:txBody>
      </p:sp>
    </p:spTree>
    <p:extLst>
      <p:ext uri="{BB962C8B-B14F-4D97-AF65-F5344CB8AC3E}">
        <p14:creationId xmlns:p14="http://schemas.microsoft.com/office/powerpoint/2010/main" val="337388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B3FB-23F3-4E30-B1FE-7C3D2B28F013}"/>
              </a:ext>
            </a:extLst>
          </p:cNvPr>
          <p:cNvSpPr>
            <a:spLocks noGrp="1"/>
          </p:cNvSpPr>
          <p:nvPr>
            <p:ph type="ctrTitle" hasCustomPrompt="1"/>
          </p:nvPr>
        </p:nvSpPr>
        <p:spPr>
          <a:xfrm>
            <a:off x="1524000" y="1122363"/>
            <a:ext cx="9144000" cy="2387600"/>
          </a:xfrm>
          <a:solidFill>
            <a:schemeClr val="accent1"/>
          </a:solidFill>
        </p:spPr>
        <p:txBody>
          <a:bodyPr anchor="ctr"/>
          <a:lstStyle>
            <a:lvl1pPr algn="ctr">
              <a:defRPr sz="6000" b="1">
                <a:solidFill>
                  <a:schemeClr val="bg1"/>
                </a:solidFill>
              </a:defRPr>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DAD87BF-1739-4BB3-B253-CB6819FD1C8C}"/>
              </a:ext>
            </a:extLst>
          </p:cNvPr>
          <p:cNvSpPr>
            <a:spLocks noGrp="1"/>
          </p:cNvSpPr>
          <p:nvPr>
            <p:ph type="subTitle" idx="1"/>
          </p:nvPr>
        </p:nvSpPr>
        <p:spPr>
          <a:xfrm>
            <a:off x="1524000" y="3602038"/>
            <a:ext cx="9144000" cy="1655762"/>
          </a:xfrm>
        </p:spPr>
        <p:txBody>
          <a:bodyPr anchor="ctr">
            <a:normAutofit/>
          </a:bodyPr>
          <a:lstStyle>
            <a:lvl1pPr marL="0" indent="0" algn="ctr">
              <a:buNone/>
              <a:defRPr sz="3000" b="1">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s-CL" dirty="0"/>
          </a:p>
        </p:txBody>
      </p:sp>
      <p:sp>
        <p:nvSpPr>
          <p:cNvPr id="4" name="Date Placeholder 3">
            <a:extLst>
              <a:ext uri="{FF2B5EF4-FFF2-40B4-BE49-F238E27FC236}">
                <a16:creationId xmlns:a16="http://schemas.microsoft.com/office/drawing/2014/main" id="{59BD230F-06B8-4644-BD87-AB645E26ABA1}"/>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5" name="Footer Placeholder 4">
            <a:extLst>
              <a:ext uri="{FF2B5EF4-FFF2-40B4-BE49-F238E27FC236}">
                <a16:creationId xmlns:a16="http://schemas.microsoft.com/office/drawing/2014/main" id="{DD1E1CCC-03EF-4CCE-83D9-97BDFB42C7D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CE20D7DD-EE6E-41F8-ABDD-05D201700465}"/>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F335ECEC-5890-45EB-96C3-A7D3EC214800}"/>
              </a:ext>
            </a:extLst>
          </p:cNvPr>
          <p:cNvSpPr/>
          <p:nvPr userDrawn="1"/>
        </p:nvSpPr>
        <p:spPr>
          <a:xfrm>
            <a:off x="1524000" y="3"/>
            <a:ext cx="4584000"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3CD086E-C311-4B6D-A577-C06B32C50B33}"/>
              </a:ext>
            </a:extLst>
          </p:cNvPr>
          <p:cNvSpPr/>
          <p:nvPr userDrawn="1"/>
        </p:nvSpPr>
        <p:spPr>
          <a:xfrm>
            <a:off x="6108000" y="3"/>
            <a:ext cx="4560000"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4">
            <a:extLst>
              <a:ext uri="{FF2B5EF4-FFF2-40B4-BE49-F238E27FC236}">
                <a16:creationId xmlns:a16="http://schemas.microsoft.com/office/drawing/2014/main" id="{CED3FE42-5496-4B7A-ADF0-C84B107BB62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Rectángulo 15">
            <a:extLst>
              <a:ext uri="{FF2B5EF4-FFF2-40B4-BE49-F238E27FC236}">
                <a16:creationId xmlns:a16="http://schemas.microsoft.com/office/drawing/2014/main" id="{8FC3632E-A7C1-4483-9468-4E1C9D02658A}"/>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62571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335D-EB61-4556-AE2C-78E2DC128AA9}"/>
              </a:ext>
            </a:extLst>
          </p:cNvPr>
          <p:cNvSpPr>
            <a:spLocks noGrp="1"/>
          </p:cNvSpPr>
          <p:nvPr>
            <p:ph type="title"/>
          </p:nvPr>
        </p:nvSpPr>
        <p:spPr>
          <a:solidFill>
            <a:schemeClr val="accent1"/>
          </a:solidFill>
        </p:spPr>
        <p:txBody>
          <a:bodyPr/>
          <a:lstStyle>
            <a:lvl1pPr>
              <a:defRPr b="1">
                <a:solidFill>
                  <a:schemeClr val="bg1"/>
                </a:solidFill>
              </a:defRPr>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224238D-02DF-4587-9AE8-A8E49E97F6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BBE90DD5-1ECE-4D41-A6D4-85062F5FE131}"/>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5" name="Footer Placeholder 4">
            <a:extLst>
              <a:ext uri="{FF2B5EF4-FFF2-40B4-BE49-F238E27FC236}">
                <a16:creationId xmlns:a16="http://schemas.microsoft.com/office/drawing/2014/main" id="{68BBC391-08B7-4384-B618-D21624D503EE}"/>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581DF40-E451-4CEB-97AF-9CE0ADBAFEB4}"/>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14">
            <a:extLst>
              <a:ext uri="{FF2B5EF4-FFF2-40B4-BE49-F238E27FC236}">
                <a16:creationId xmlns:a16="http://schemas.microsoft.com/office/drawing/2014/main" id="{4210E804-A1A2-44F7-845E-C3553BBF5D13}"/>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15">
            <a:extLst>
              <a:ext uri="{FF2B5EF4-FFF2-40B4-BE49-F238E27FC236}">
                <a16:creationId xmlns:a16="http://schemas.microsoft.com/office/drawing/2014/main" id="{A3D68411-F08D-47E7-9640-EBABB369209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398045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B3BB-2354-4DA5-BFC0-E745100164F1}"/>
              </a:ext>
            </a:extLst>
          </p:cNvPr>
          <p:cNvSpPr>
            <a:spLocks noGrp="1"/>
          </p:cNvSpPr>
          <p:nvPr>
            <p:ph type="title" hasCustomPrompt="1"/>
          </p:nvPr>
        </p:nvSpPr>
        <p:spPr>
          <a:xfrm>
            <a:off x="831851" y="1241389"/>
            <a:ext cx="10515600" cy="2852737"/>
          </a:xfrm>
        </p:spPr>
        <p:txBody>
          <a:bodyPr anchor="b"/>
          <a:lstStyle>
            <a:lvl1pPr algn="r">
              <a:defRPr sz="6000" b="1"/>
            </a:lvl1p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BCD0DC59-8351-4DC5-BCCC-21BEC0897E7A}"/>
              </a:ext>
            </a:extLst>
          </p:cNvPr>
          <p:cNvSpPr>
            <a:spLocks noGrp="1"/>
          </p:cNvSpPr>
          <p:nvPr>
            <p:ph type="body" idx="1"/>
          </p:nvPr>
        </p:nvSpPr>
        <p:spPr>
          <a:xfrm>
            <a:off x="831851" y="4589465"/>
            <a:ext cx="10515600"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BC9A8B8D-693D-418C-A1D5-661CBCE8B499}"/>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5" name="Footer Placeholder 4">
            <a:extLst>
              <a:ext uri="{FF2B5EF4-FFF2-40B4-BE49-F238E27FC236}">
                <a16:creationId xmlns:a16="http://schemas.microsoft.com/office/drawing/2014/main" id="{63FAB04F-9AB6-475D-814A-1A37FA35972A}"/>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3B2B896F-59FC-4A89-A89B-01AE8BE507AA}"/>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7" name="Rectángulo 3">
            <a:extLst>
              <a:ext uri="{FF2B5EF4-FFF2-40B4-BE49-F238E27FC236}">
                <a16:creationId xmlns:a16="http://schemas.microsoft.com/office/drawing/2014/main" id="{3E179E3F-0997-4B08-B8E1-DCF38279200D}"/>
              </a:ext>
            </a:extLst>
          </p:cNvPr>
          <p:cNvSpPr/>
          <p:nvPr userDrawn="1"/>
        </p:nvSpPr>
        <p:spPr>
          <a:xfrm rot="5400000">
            <a:off x="-1526033" y="1531496"/>
            <a:ext cx="3423537" cy="371472"/>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8" name="Rectángulo 4">
            <a:extLst>
              <a:ext uri="{FF2B5EF4-FFF2-40B4-BE49-F238E27FC236}">
                <a16:creationId xmlns:a16="http://schemas.microsoft.com/office/drawing/2014/main" id="{62069F17-80D0-4D27-BE63-72D66EF73787}"/>
              </a:ext>
            </a:extLst>
          </p:cNvPr>
          <p:cNvSpPr/>
          <p:nvPr userDrawn="1"/>
        </p:nvSpPr>
        <p:spPr>
          <a:xfrm rot="5400000">
            <a:off x="-1526033" y="4955033"/>
            <a:ext cx="3423537" cy="3714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85911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10515600" cy="1325563"/>
          </a:xfrm>
          <a:solidFill>
            <a:schemeClr val="accent1"/>
          </a:solidFill>
        </p:spPr>
        <p:txBody>
          <a:bodyPr/>
          <a:lstStyle>
            <a:lvl1pPr>
              <a:defRPr b="1">
                <a:solidFill>
                  <a:schemeClr val="bg1"/>
                </a:solidFill>
              </a:defRPr>
            </a:lvl1pPr>
          </a:lstStyle>
          <a:p>
            <a:r>
              <a:rPr lang="en-US"/>
              <a:t>Click to edit Master title style</a:t>
            </a:r>
            <a:endParaRPr lang="es-CL"/>
          </a:p>
        </p:txBody>
      </p:sp>
    </p:spTree>
    <p:extLst>
      <p:ext uri="{BB962C8B-B14F-4D97-AF65-F5344CB8AC3E}">
        <p14:creationId xmlns:p14="http://schemas.microsoft.com/office/powerpoint/2010/main" val="287286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7518-3881-48EF-86A7-E09A935C78D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Content Placeholder 3">
            <a:extLst>
              <a:ext uri="{FF2B5EF4-FFF2-40B4-BE49-F238E27FC236}">
                <a16:creationId xmlns:a16="http://schemas.microsoft.com/office/drawing/2014/main" id="{4959C734-F203-4660-8CBE-F57A06043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AA144853-6E96-4154-9BF8-13EA6DF82C37}"/>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6" name="Footer Placeholder 5">
            <a:extLst>
              <a:ext uri="{FF2B5EF4-FFF2-40B4-BE49-F238E27FC236}">
                <a16:creationId xmlns:a16="http://schemas.microsoft.com/office/drawing/2014/main" id="{1BC91934-688C-47B2-B198-219A729DD572}"/>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B56832-CE87-46D4-A84D-B82B456B7C67}"/>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8" name="Rectángulo 14">
            <a:extLst>
              <a:ext uri="{FF2B5EF4-FFF2-40B4-BE49-F238E27FC236}">
                <a16:creationId xmlns:a16="http://schemas.microsoft.com/office/drawing/2014/main" id="{DF1CEC31-E21F-41BF-89F4-AD9F89524BB0}"/>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9" name="Rectángulo 15">
            <a:extLst>
              <a:ext uri="{FF2B5EF4-FFF2-40B4-BE49-F238E27FC236}">
                <a16:creationId xmlns:a16="http://schemas.microsoft.com/office/drawing/2014/main" id="{55EC82C6-0BA0-4FEB-9E82-8CB198D14C7C}"/>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10" name="Title 1">
            <a:extLst>
              <a:ext uri="{FF2B5EF4-FFF2-40B4-BE49-F238E27FC236}">
                <a16:creationId xmlns:a16="http://schemas.microsoft.com/office/drawing/2014/main" id="{507135E3-2F3D-4FB3-B96F-1DA5B479F2EE}"/>
              </a:ext>
            </a:extLst>
          </p:cNvPr>
          <p:cNvSpPr>
            <a:spLocks noGrp="1"/>
          </p:cNvSpPr>
          <p:nvPr>
            <p:ph type="title"/>
          </p:nvPr>
        </p:nvSpPr>
        <p:spPr>
          <a:xfrm>
            <a:off x="838200" y="365127"/>
            <a:ext cx="5181600" cy="1281113"/>
          </a:xfrm>
          <a:solidFill>
            <a:schemeClr val="accent1"/>
          </a:solidFill>
        </p:spPr>
        <p:txBody>
          <a:bodyPr>
            <a:normAutofit/>
          </a:bodyPr>
          <a:lstStyle>
            <a:lvl1pPr algn="ctr">
              <a:defRPr sz="3200" b="1">
                <a:solidFill>
                  <a:schemeClr val="bg1"/>
                </a:solidFill>
              </a:defRPr>
            </a:lvl1pPr>
          </a:lstStyle>
          <a:p>
            <a:r>
              <a:rPr lang="en-US" dirty="0"/>
              <a:t>Click to edit Master title style</a:t>
            </a:r>
            <a:endParaRPr lang="es-CL" dirty="0"/>
          </a:p>
        </p:txBody>
      </p:sp>
      <p:sp>
        <p:nvSpPr>
          <p:cNvPr id="11" name="Title 1">
            <a:extLst>
              <a:ext uri="{FF2B5EF4-FFF2-40B4-BE49-F238E27FC236}">
                <a16:creationId xmlns:a16="http://schemas.microsoft.com/office/drawing/2014/main" id="{AE819C69-9CB5-48F1-AAC6-49AAC4593C55}"/>
              </a:ext>
            </a:extLst>
          </p:cNvPr>
          <p:cNvSpPr txBox="1">
            <a:spLocks/>
          </p:cNvSpPr>
          <p:nvPr userDrawn="1"/>
        </p:nvSpPr>
        <p:spPr>
          <a:xfrm>
            <a:off x="6172200" y="365124"/>
            <a:ext cx="5181600" cy="128111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entury Gothic" panose="020B0502020202020204" pitchFamily="34" charset="0"/>
                <a:ea typeface="+mj-ea"/>
                <a:cs typeface="+mj-cs"/>
              </a:defRPr>
            </a:lvl1pPr>
          </a:lstStyle>
          <a:p>
            <a:pPr algn="ctr"/>
            <a:endParaRPr lang="es-CL" sz="3200" dirty="0"/>
          </a:p>
        </p:txBody>
      </p:sp>
      <p:sp>
        <p:nvSpPr>
          <p:cNvPr id="12" name="Title 1">
            <a:extLst>
              <a:ext uri="{FF2B5EF4-FFF2-40B4-BE49-F238E27FC236}">
                <a16:creationId xmlns:a16="http://schemas.microsoft.com/office/drawing/2014/main" id="{98A57170-E449-485C-9286-EE49455A758E}"/>
              </a:ext>
            </a:extLst>
          </p:cNvPr>
          <p:cNvSpPr txBox="1">
            <a:spLocks/>
          </p:cNvSpPr>
          <p:nvPr userDrawn="1"/>
        </p:nvSpPr>
        <p:spPr>
          <a:xfrm>
            <a:off x="6172200" y="365123"/>
            <a:ext cx="5181600" cy="128111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200" b="1" kern="1200">
                <a:solidFill>
                  <a:schemeClr val="bg1"/>
                </a:solidFill>
                <a:latin typeface="Century Gothic" panose="020B0502020202020204" pitchFamily="34" charset="0"/>
                <a:ea typeface="+mj-ea"/>
                <a:cs typeface="+mj-cs"/>
              </a:defRPr>
            </a:lvl1pPr>
          </a:lstStyle>
          <a:p>
            <a:r>
              <a:rPr lang="en-US"/>
              <a:t>Click to edit Master title style</a:t>
            </a:r>
            <a:endParaRPr lang="es-CL" dirty="0"/>
          </a:p>
        </p:txBody>
      </p:sp>
    </p:spTree>
    <p:extLst>
      <p:ext uri="{BB962C8B-B14F-4D97-AF65-F5344CB8AC3E}">
        <p14:creationId xmlns:p14="http://schemas.microsoft.com/office/powerpoint/2010/main" val="9423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0835-34FB-473F-95C1-D49A031A39CA}"/>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E1B84E8C-9BE2-4110-82C6-004B28C19F6B}"/>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4" name="Footer Placeholder 3">
            <a:extLst>
              <a:ext uri="{FF2B5EF4-FFF2-40B4-BE49-F238E27FC236}">
                <a16:creationId xmlns:a16="http://schemas.microsoft.com/office/drawing/2014/main" id="{CA1C5037-3F91-4DB3-A0A2-6F616F36DCB7}"/>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F2D682B5-1530-4178-9C75-40E5FEEBD1BE}"/>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6" name="Rectángulo 14">
            <a:extLst>
              <a:ext uri="{FF2B5EF4-FFF2-40B4-BE49-F238E27FC236}">
                <a16:creationId xmlns:a16="http://schemas.microsoft.com/office/drawing/2014/main" id="{74180B0D-47FC-45A4-B6FF-AEBF7436BC76}"/>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7" name="Rectángulo 15">
            <a:extLst>
              <a:ext uri="{FF2B5EF4-FFF2-40B4-BE49-F238E27FC236}">
                <a16:creationId xmlns:a16="http://schemas.microsoft.com/office/drawing/2014/main" id="{272F87C1-C1A3-40C5-9539-E65B8126FB9F}"/>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22464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56020-C9B6-4921-9D2D-86B2BBB6F1BB}"/>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3" name="Footer Placeholder 2">
            <a:extLst>
              <a:ext uri="{FF2B5EF4-FFF2-40B4-BE49-F238E27FC236}">
                <a16:creationId xmlns:a16="http://schemas.microsoft.com/office/drawing/2014/main" id="{80C8FF9D-DCF7-4334-BB45-3372AFE40BFD}"/>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613D6FA7-502A-419B-8AB5-0946757FAECC}"/>
              </a:ext>
            </a:extLst>
          </p:cNvPr>
          <p:cNvSpPr>
            <a:spLocks noGrp="1"/>
          </p:cNvSpPr>
          <p:nvPr>
            <p:ph type="sldNum" sz="quarter" idx="12"/>
          </p:nvPr>
        </p:nvSpPr>
        <p:spPr/>
        <p:txBody>
          <a:bodyPr/>
          <a:lstStyle/>
          <a:p>
            <a:fld id="{83853692-F278-465B-AFE2-D5B1CFF437BC}" type="slidenum">
              <a:rPr lang="es-CL" smtClean="0"/>
              <a:t>‹Nº›</a:t>
            </a:fld>
            <a:endParaRPr lang="es-CL"/>
          </a:p>
        </p:txBody>
      </p:sp>
      <p:sp>
        <p:nvSpPr>
          <p:cNvPr id="5" name="Rectángulo 14">
            <a:extLst>
              <a:ext uri="{FF2B5EF4-FFF2-40B4-BE49-F238E27FC236}">
                <a16:creationId xmlns:a16="http://schemas.microsoft.com/office/drawing/2014/main" id="{D2D1C386-8125-46A7-8985-F5C16743F4BE}"/>
              </a:ext>
            </a:extLst>
          </p:cNvPr>
          <p:cNvSpPr/>
          <p:nvPr userDrawn="1"/>
        </p:nvSpPr>
        <p:spPr>
          <a:xfrm>
            <a:off x="1524000" y="6771506"/>
            <a:ext cx="4584000" cy="86499"/>
          </a:xfrm>
          <a:prstGeom prst="rect">
            <a:avLst/>
          </a:prstGeom>
          <a:solidFill>
            <a:srgbClr val="7D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
        <p:nvSpPr>
          <p:cNvPr id="6" name="Rectángulo 15">
            <a:extLst>
              <a:ext uri="{FF2B5EF4-FFF2-40B4-BE49-F238E27FC236}">
                <a16:creationId xmlns:a16="http://schemas.microsoft.com/office/drawing/2014/main" id="{19DFD6B5-0436-4C1D-AFBF-2E0D0AEA9B19}"/>
              </a:ext>
            </a:extLst>
          </p:cNvPr>
          <p:cNvSpPr/>
          <p:nvPr userDrawn="1"/>
        </p:nvSpPr>
        <p:spPr>
          <a:xfrm>
            <a:off x="6108000" y="6771508"/>
            <a:ext cx="4560000" cy="864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800"/>
          </a:p>
        </p:txBody>
      </p:sp>
    </p:spTree>
    <p:extLst>
      <p:ext uri="{BB962C8B-B14F-4D97-AF65-F5344CB8AC3E}">
        <p14:creationId xmlns:p14="http://schemas.microsoft.com/office/powerpoint/2010/main" val="131598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02A5-0BC8-4A4D-8CF8-807AE3B5D10B}"/>
              </a:ext>
            </a:extLst>
          </p:cNvPr>
          <p:cNvSpPr>
            <a:spLocks noGrp="1"/>
          </p:cNvSpPr>
          <p:nvPr>
            <p:ph type="title"/>
          </p:nvPr>
        </p:nvSpPr>
        <p:spPr>
          <a:xfrm>
            <a:off x="839788" y="457200"/>
            <a:ext cx="3932237" cy="1600200"/>
          </a:xfrm>
          <a:solidFill>
            <a:schemeClr val="accent1"/>
          </a:solidFill>
        </p:spPr>
        <p:txBody>
          <a:bodyPr anchor="ctr"/>
          <a:lstStyle>
            <a:lvl1pPr algn="ctr">
              <a:defRPr sz="3200">
                <a:solidFill>
                  <a:schemeClr val="bg1"/>
                </a:solidFill>
              </a:defRPr>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59EEF00-5C17-4ECE-95EE-732B69AE222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DC36D82B-2287-4EBD-8945-7FA350126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1C41873F-B845-4D6A-ADEE-7E74C77AEBF5}"/>
              </a:ext>
            </a:extLst>
          </p:cNvPr>
          <p:cNvSpPr>
            <a:spLocks noGrp="1"/>
          </p:cNvSpPr>
          <p:nvPr>
            <p:ph type="dt" sz="half" idx="10"/>
          </p:nvPr>
        </p:nvSpPr>
        <p:spPr/>
        <p:txBody>
          <a:bodyPr/>
          <a:lstStyle/>
          <a:p>
            <a:fld id="{32D37A78-FF11-4111-9325-711C08DC20EB}" type="datetimeFigureOut">
              <a:rPr lang="es-CL" smtClean="0"/>
              <a:t>01-04-2019</a:t>
            </a:fld>
            <a:endParaRPr lang="es-CL"/>
          </a:p>
        </p:txBody>
      </p:sp>
      <p:sp>
        <p:nvSpPr>
          <p:cNvPr id="6" name="Footer Placeholder 5">
            <a:extLst>
              <a:ext uri="{FF2B5EF4-FFF2-40B4-BE49-F238E27FC236}">
                <a16:creationId xmlns:a16="http://schemas.microsoft.com/office/drawing/2014/main" id="{B4FD5E87-7231-42DB-A16C-0F885C41EDF5}"/>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5B6B97D2-20CE-4E46-AF38-46FE7B3544B4}"/>
              </a:ext>
            </a:extLst>
          </p:cNvPr>
          <p:cNvSpPr>
            <a:spLocks noGrp="1"/>
          </p:cNvSpPr>
          <p:nvPr>
            <p:ph type="sldNum" sz="quarter" idx="12"/>
          </p:nvPr>
        </p:nvSpPr>
        <p:spPr/>
        <p:txBody>
          <a:bodyPr/>
          <a:lstStyle/>
          <a:p>
            <a:fld id="{83853692-F278-465B-AFE2-D5B1CFF437BC}" type="slidenum">
              <a:rPr lang="es-CL" smtClean="0"/>
              <a:t>‹Nº›</a:t>
            </a:fld>
            <a:endParaRPr lang="es-CL"/>
          </a:p>
        </p:txBody>
      </p:sp>
    </p:spTree>
    <p:extLst>
      <p:ext uri="{BB962C8B-B14F-4D97-AF65-F5344CB8AC3E}">
        <p14:creationId xmlns:p14="http://schemas.microsoft.com/office/powerpoint/2010/main" val="253310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56823-1199-42CA-B907-4834EE049E1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F4A1EC9E-3582-4C19-86C3-C9DB9D290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65AC409E-0697-4B30-9B49-F24606280984}"/>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37A78-FF11-4111-9325-711C08DC20EB}" type="datetimeFigureOut">
              <a:rPr lang="es-CL" smtClean="0"/>
              <a:t>01-04-2019</a:t>
            </a:fld>
            <a:endParaRPr lang="es-CL"/>
          </a:p>
        </p:txBody>
      </p:sp>
      <p:sp>
        <p:nvSpPr>
          <p:cNvPr id="5" name="Footer Placeholder 4">
            <a:extLst>
              <a:ext uri="{FF2B5EF4-FFF2-40B4-BE49-F238E27FC236}">
                <a16:creationId xmlns:a16="http://schemas.microsoft.com/office/drawing/2014/main" id="{B00F9EA7-D17F-459E-A67B-19A64A1A9970}"/>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ED64750A-54C6-4CC0-AD35-6FDD65ED45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853692-F278-465B-AFE2-D5B1CFF437BC}" type="slidenum">
              <a:rPr lang="es-CL" smtClean="0"/>
              <a:t>‹Nº›</a:t>
            </a:fld>
            <a:endParaRPr lang="es-CL"/>
          </a:p>
        </p:txBody>
      </p:sp>
    </p:spTree>
    <p:extLst>
      <p:ext uri="{BB962C8B-B14F-4D97-AF65-F5344CB8AC3E}">
        <p14:creationId xmlns:p14="http://schemas.microsoft.com/office/powerpoint/2010/main" val="2906297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FFE91F-80CF-4C50-8D6D-A9786C028A3C}"/>
              </a:ext>
            </a:extLst>
          </p:cNvPr>
          <p:cNvSpPr>
            <a:spLocks noGrp="1"/>
          </p:cNvSpPr>
          <p:nvPr>
            <p:ph type="ctrTitle"/>
          </p:nvPr>
        </p:nvSpPr>
        <p:spPr/>
        <p:txBody>
          <a:bodyPr/>
          <a:lstStyle/>
          <a:p>
            <a:r>
              <a:rPr lang="es-CL" dirty="0"/>
              <a:t>Clase 04</a:t>
            </a:r>
          </a:p>
        </p:txBody>
      </p:sp>
      <p:sp>
        <p:nvSpPr>
          <p:cNvPr id="3" name="Subtítulo 2">
            <a:extLst>
              <a:ext uri="{FF2B5EF4-FFF2-40B4-BE49-F238E27FC236}">
                <a16:creationId xmlns:a16="http://schemas.microsoft.com/office/drawing/2014/main" id="{6428DA71-8334-476A-B2A9-64B13AED96F4}"/>
              </a:ext>
            </a:extLst>
          </p:cNvPr>
          <p:cNvSpPr>
            <a:spLocks noGrp="1"/>
          </p:cNvSpPr>
          <p:nvPr>
            <p:ph type="subTitle" idx="1"/>
          </p:nvPr>
        </p:nvSpPr>
        <p:spPr/>
        <p:txBody>
          <a:bodyPr/>
          <a:lstStyle/>
          <a:p>
            <a:r>
              <a:rPr lang="es-CL" dirty="0"/>
              <a:t>Ejercicios</a:t>
            </a:r>
          </a:p>
        </p:txBody>
      </p:sp>
    </p:spTree>
    <p:extLst>
      <p:ext uri="{BB962C8B-B14F-4D97-AF65-F5344CB8AC3E}">
        <p14:creationId xmlns:p14="http://schemas.microsoft.com/office/powerpoint/2010/main" val="347363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1BDFB-73EA-4C11-8492-7B206DDA94B2}"/>
              </a:ext>
            </a:extLst>
          </p:cNvPr>
          <p:cNvSpPr>
            <a:spLocks noGrp="1"/>
          </p:cNvSpPr>
          <p:nvPr>
            <p:ph type="title"/>
          </p:nvPr>
        </p:nvSpPr>
        <p:spPr/>
        <p:txBody>
          <a:bodyPr/>
          <a:lstStyle/>
          <a:p>
            <a:r>
              <a:rPr lang="en-US" dirty="0"/>
              <a:t>Ejercicio 9</a:t>
            </a:r>
            <a:endParaRPr lang="es-CL" dirty="0"/>
          </a:p>
        </p:txBody>
      </p:sp>
      <p:sp>
        <p:nvSpPr>
          <p:cNvPr id="3" name="Marcador de contenido 2">
            <a:extLst>
              <a:ext uri="{FF2B5EF4-FFF2-40B4-BE49-F238E27FC236}">
                <a16:creationId xmlns:a16="http://schemas.microsoft.com/office/drawing/2014/main" id="{A78457A9-344B-4AEB-9879-8672D9088185}"/>
              </a:ext>
            </a:extLst>
          </p:cNvPr>
          <p:cNvSpPr>
            <a:spLocks noGrp="1"/>
          </p:cNvSpPr>
          <p:nvPr>
            <p:ph idx="1"/>
          </p:nvPr>
        </p:nvSpPr>
        <p:spPr/>
        <p:txBody>
          <a:bodyPr>
            <a:normAutofit/>
          </a:bodyPr>
          <a:lstStyle/>
          <a:p>
            <a:r>
              <a:rPr lang="es-CL" sz="1600" dirty="0"/>
              <a:t>El bachillerato es un juego relativamente antiguo, en que un grupo de personas compite para ser el primero en escribir palabras que comiencen con una cierta letra. Estas palabras se eligen según categorías predefinidas (por ejemplo, animal, color, verdura), y se ganan puntos a medida que las palabras se escriben correctamente.</a:t>
            </a:r>
          </a:p>
          <a:p>
            <a:r>
              <a:rPr lang="es-CL" sz="1600" dirty="0"/>
              <a:t>En el caso de este desafío, debes construir un programa para jugar una versión simplificada para dos jugadores.</a:t>
            </a:r>
          </a:p>
          <a:p>
            <a:r>
              <a:rPr lang="es-CL" sz="1600" dirty="0"/>
              <a:t>El programa debe comenzar preguntando el nombre de los dos jugadores.</a:t>
            </a:r>
          </a:p>
          <a:p>
            <a:r>
              <a:rPr lang="es-CL" sz="1600" dirty="0"/>
              <a:t>Después, debe preguntar de forma separada dos respuestas (una para cada jugador). Si alguna de estas respuestas es x, significa que el jugador correspondiente no contestó.</a:t>
            </a:r>
          </a:p>
          <a:p>
            <a:r>
              <a:rPr lang="es-CL" sz="1600" dirty="0"/>
              <a:t>Cada vez que se leen las respuestas de los jugadores, éstos ganan puntaje, de la siguiente forma:</a:t>
            </a:r>
          </a:p>
          <a:p>
            <a:pPr lvl="1"/>
            <a:r>
              <a:rPr lang="es-CL" sz="1200" dirty="0"/>
              <a:t>Si ambos contestaron, cada uno gana 100 puntos</a:t>
            </a:r>
          </a:p>
          <a:p>
            <a:pPr lvl="1"/>
            <a:r>
              <a:rPr lang="es-CL" sz="1200" dirty="0"/>
              <a:t>Si ninguno contestó, no ganan puntos</a:t>
            </a:r>
          </a:p>
          <a:p>
            <a:pPr lvl="1"/>
            <a:r>
              <a:rPr lang="es-CL" sz="1200" dirty="0"/>
              <a:t>Si solo uno contesta, el que contesta gana 150 puntos</a:t>
            </a:r>
          </a:p>
          <a:p>
            <a:r>
              <a:rPr lang="es-CL" sz="1600" dirty="0"/>
              <a:t>El programa debe continuar recibiendo las respuestas de los jugadores hasta que alguno llegue a los 300 puntos. En caso de que ambos obtengan 300 puntos en forma simultánea, se declara un empate.</a:t>
            </a:r>
          </a:p>
        </p:txBody>
      </p:sp>
    </p:spTree>
    <p:extLst>
      <p:ext uri="{BB962C8B-B14F-4D97-AF65-F5344CB8AC3E}">
        <p14:creationId xmlns:p14="http://schemas.microsoft.com/office/powerpoint/2010/main" val="409216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1BDFB-73EA-4C11-8492-7B206DDA94B2}"/>
              </a:ext>
            </a:extLst>
          </p:cNvPr>
          <p:cNvSpPr>
            <a:spLocks noGrp="1"/>
          </p:cNvSpPr>
          <p:nvPr>
            <p:ph type="title"/>
          </p:nvPr>
        </p:nvSpPr>
        <p:spPr/>
        <p:txBody>
          <a:bodyPr/>
          <a:lstStyle/>
          <a:p>
            <a:r>
              <a:rPr lang="en-US" dirty="0"/>
              <a:t>Ejercicio 9</a:t>
            </a:r>
            <a:endParaRPr lang="es-CL" dirty="0"/>
          </a:p>
        </p:txBody>
      </p:sp>
      <p:sp>
        <p:nvSpPr>
          <p:cNvPr id="3" name="Marcador de contenido 2">
            <a:extLst>
              <a:ext uri="{FF2B5EF4-FFF2-40B4-BE49-F238E27FC236}">
                <a16:creationId xmlns:a16="http://schemas.microsoft.com/office/drawing/2014/main" id="{A78457A9-344B-4AEB-9879-8672D9088185}"/>
              </a:ext>
            </a:extLst>
          </p:cNvPr>
          <p:cNvSpPr>
            <a:spLocks noGrp="1"/>
          </p:cNvSpPr>
          <p:nvPr>
            <p:ph idx="1"/>
          </p:nvPr>
        </p:nvSpPr>
        <p:spPr>
          <a:xfrm>
            <a:off x="838201" y="1825625"/>
            <a:ext cx="5671028" cy="4351338"/>
          </a:xfrm>
        </p:spPr>
        <p:txBody>
          <a:bodyPr>
            <a:normAutofit/>
          </a:bodyPr>
          <a:lstStyle/>
          <a:p>
            <a:r>
              <a:rPr lang="es-CL" b="1" i="1" dirty="0"/>
              <a:t>OJO: Tu programa no debe verificar si las letras de las respuestas coinciden. Solamente debe verificar si se escribió una respuesta o no.</a:t>
            </a:r>
          </a:p>
          <a:p>
            <a:r>
              <a:rPr lang="es-CL" dirty="0"/>
              <a:t>Dibuja el diagrama de flujo para solucionar el problema, y después escribe tu código.</a:t>
            </a:r>
            <a:endParaRPr lang="es-CL" sz="1600" dirty="0"/>
          </a:p>
        </p:txBody>
      </p:sp>
      <p:pic>
        <p:nvPicPr>
          <p:cNvPr id="5" name="Imagen 4">
            <a:extLst>
              <a:ext uri="{FF2B5EF4-FFF2-40B4-BE49-F238E27FC236}">
                <a16:creationId xmlns:a16="http://schemas.microsoft.com/office/drawing/2014/main" id="{9E2AB5A6-EEB4-4E16-8D42-202F6D5B90F2}"/>
              </a:ext>
            </a:extLst>
          </p:cNvPr>
          <p:cNvPicPr>
            <a:picLocks noChangeAspect="1"/>
          </p:cNvPicPr>
          <p:nvPr/>
        </p:nvPicPr>
        <p:blipFill>
          <a:blip r:embed="rId2"/>
          <a:stretch>
            <a:fillRect/>
          </a:stretch>
        </p:blipFill>
        <p:spPr>
          <a:xfrm>
            <a:off x="6509228" y="1825625"/>
            <a:ext cx="5336983" cy="4502148"/>
          </a:xfrm>
          <a:prstGeom prst="rect">
            <a:avLst/>
          </a:prstGeom>
        </p:spPr>
      </p:pic>
    </p:spTree>
    <p:extLst>
      <p:ext uri="{BB962C8B-B14F-4D97-AF65-F5344CB8AC3E}">
        <p14:creationId xmlns:p14="http://schemas.microsoft.com/office/powerpoint/2010/main" val="379967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36D30-F7DC-46B9-A7E8-F91F80653332}"/>
              </a:ext>
            </a:extLst>
          </p:cNvPr>
          <p:cNvSpPr>
            <a:spLocks noGrp="1"/>
          </p:cNvSpPr>
          <p:nvPr>
            <p:ph type="title"/>
          </p:nvPr>
        </p:nvSpPr>
        <p:spPr/>
        <p:txBody>
          <a:bodyPr/>
          <a:lstStyle/>
          <a:p>
            <a:r>
              <a:rPr lang="es-CL" dirty="0"/>
              <a:t>Ejercicio 1</a:t>
            </a:r>
          </a:p>
        </p:txBody>
      </p:sp>
      <p:sp>
        <p:nvSpPr>
          <p:cNvPr id="3" name="Marcador de contenido 2">
            <a:extLst>
              <a:ext uri="{FF2B5EF4-FFF2-40B4-BE49-F238E27FC236}">
                <a16:creationId xmlns:a16="http://schemas.microsoft.com/office/drawing/2014/main" id="{867AE642-4A3F-48A4-9488-1CECD96F40EB}"/>
              </a:ext>
            </a:extLst>
          </p:cNvPr>
          <p:cNvSpPr>
            <a:spLocks noGrp="1"/>
          </p:cNvSpPr>
          <p:nvPr>
            <p:ph idx="1"/>
          </p:nvPr>
        </p:nvSpPr>
        <p:spPr/>
        <p:txBody>
          <a:bodyPr/>
          <a:lstStyle/>
          <a:p>
            <a:pPr marL="0" indent="0">
              <a:buNone/>
            </a:pPr>
            <a:r>
              <a:rPr lang="es-CL" b="1" dirty="0"/>
              <a:t>En base al diagrama visto en clase implementa el mayor.</a:t>
            </a:r>
          </a:p>
          <a:p>
            <a:r>
              <a:rPr lang="es-CL" dirty="0"/>
              <a:t>Si ingresamos los números 4, 5, 1 y 0, ¿qué resultado te entrega?</a:t>
            </a:r>
          </a:p>
          <a:p>
            <a:r>
              <a:rPr lang="es-CL" dirty="0"/>
              <a:t>Si los ingresamos en el orden inverso, ¿cambia el resultado?</a:t>
            </a:r>
          </a:p>
          <a:p>
            <a:r>
              <a:rPr lang="es-CL" dirty="0"/>
              <a:t>Si ingresamos un -1 como primer elemento, ¿qué pasa?</a:t>
            </a:r>
          </a:p>
          <a:p>
            <a:pPr lvl="1"/>
            <a:r>
              <a:rPr lang="es-CL" dirty="0"/>
              <a:t>Corrige el código para que si esto sucede, diga "no se puede calcular el número mayor"</a:t>
            </a:r>
          </a:p>
          <a:p>
            <a:pPr marL="0" indent="0">
              <a:buNone/>
            </a:pPr>
            <a:endParaRPr lang="es-CL" dirty="0"/>
          </a:p>
          <a:p>
            <a:pPr marL="0" indent="0">
              <a:buNone/>
            </a:pPr>
            <a:endParaRPr lang="es-CL" dirty="0"/>
          </a:p>
          <a:p>
            <a:endParaRPr lang="es-CL" dirty="0"/>
          </a:p>
          <a:p>
            <a:endParaRPr lang="es-CL" dirty="0"/>
          </a:p>
        </p:txBody>
      </p:sp>
    </p:spTree>
    <p:extLst>
      <p:ext uri="{BB962C8B-B14F-4D97-AF65-F5344CB8AC3E}">
        <p14:creationId xmlns:p14="http://schemas.microsoft.com/office/powerpoint/2010/main" val="6983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2</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lstStyle/>
          <a:p>
            <a:pPr marL="0" indent="0">
              <a:buNone/>
            </a:pPr>
            <a:r>
              <a:rPr lang="es-CL" b="1" dirty="0"/>
              <a:t>En base al diagrama visto en clase implementa el menor.</a:t>
            </a:r>
          </a:p>
          <a:p>
            <a:r>
              <a:rPr lang="es-CL" dirty="0"/>
              <a:t>Si ingresamos los números 4, 5, 1 y 0, ¿qué resultado te entrega?</a:t>
            </a:r>
          </a:p>
          <a:p>
            <a:r>
              <a:rPr lang="es-CL" dirty="0"/>
              <a:t>Si los ingresamos en el orden inverso, ¿cambia el resultado?</a:t>
            </a:r>
          </a:p>
          <a:p>
            <a:r>
              <a:rPr lang="es-CL" dirty="0"/>
              <a:t>Si ingresamos un -1 como primer elemento, ¿qué pasa?</a:t>
            </a:r>
          </a:p>
          <a:p>
            <a:pPr lvl="1"/>
            <a:r>
              <a:rPr lang="es-CL" dirty="0"/>
              <a:t>Corrige el código para que si esto sucede, diga "no se puede calcular el número menor"</a:t>
            </a:r>
          </a:p>
          <a:p>
            <a:r>
              <a:rPr lang="es-CL" dirty="0"/>
              <a:t>¿Qué pasa si ingresamos 100, 1000, 700?</a:t>
            </a:r>
          </a:p>
          <a:p>
            <a:pPr marL="0" indent="0">
              <a:buNone/>
            </a:pPr>
            <a:endParaRPr lang="es-CL" b="1" dirty="0"/>
          </a:p>
        </p:txBody>
      </p:sp>
    </p:spTree>
    <p:extLst>
      <p:ext uri="{BB962C8B-B14F-4D97-AF65-F5344CB8AC3E}">
        <p14:creationId xmlns:p14="http://schemas.microsoft.com/office/powerpoint/2010/main" val="226450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3</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normAutofit/>
          </a:bodyPr>
          <a:lstStyle/>
          <a:p>
            <a:pPr marL="0" indent="0">
              <a:buNone/>
            </a:pPr>
            <a:r>
              <a:rPr lang="es-CL" b="1" dirty="0"/>
              <a:t>En base al diagrama visto en clase implementa el promedio.</a:t>
            </a:r>
          </a:p>
          <a:p>
            <a:r>
              <a:rPr lang="es-CL" dirty="0"/>
              <a:t>Si ingresamos los números 4, 5, 1 y 0, ¿qué resultado te entrega?</a:t>
            </a:r>
          </a:p>
          <a:p>
            <a:r>
              <a:rPr lang="es-CL" dirty="0"/>
              <a:t>Si los ingresamos en el orden inverso, ¿cambia el resultado?</a:t>
            </a:r>
          </a:p>
          <a:p>
            <a:r>
              <a:rPr lang="es-CL" dirty="0"/>
              <a:t>Si ingresamos un -1 como primer elemento, ¿qué pasa?</a:t>
            </a:r>
          </a:p>
          <a:p>
            <a:pPr lvl="1"/>
            <a:r>
              <a:rPr lang="es-CL" dirty="0"/>
              <a:t>Corrige el código para que si esto sucede, diga "no se puede calcular el promedio"</a:t>
            </a:r>
          </a:p>
        </p:txBody>
      </p:sp>
    </p:spTree>
    <p:extLst>
      <p:ext uri="{BB962C8B-B14F-4D97-AF65-F5344CB8AC3E}">
        <p14:creationId xmlns:p14="http://schemas.microsoft.com/office/powerpoint/2010/main" val="366500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4</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normAutofit/>
          </a:bodyPr>
          <a:lstStyle/>
          <a:p>
            <a:pPr marL="0" indent="0">
              <a:buNone/>
            </a:pPr>
            <a:r>
              <a:rPr lang="es-CL" b="1" dirty="0"/>
              <a:t>En base al diagrama visto en clase implementa el porcentaje.</a:t>
            </a:r>
          </a:p>
          <a:p>
            <a:r>
              <a:rPr lang="es-CL" dirty="0"/>
              <a:t>Si ingresamos las notas 1.7, 4.4, 5.5, 2.2, 3.9 y 7.0, ¿qué resultado te entrega?</a:t>
            </a:r>
          </a:p>
          <a:p>
            <a:r>
              <a:rPr lang="es-CL" dirty="0"/>
              <a:t>Si los ingresamos en el orden inverso, ¿cambia el resultado?</a:t>
            </a:r>
          </a:p>
          <a:p>
            <a:r>
              <a:rPr lang="es-CL" dirty="0"/>
              <a:t>Si ingresamos un -1 como primer elemento, ¿qué pasa?</a:t>
            </a:r>
          </a:p>
          <a:p>
            <a:pPr lvl="1"/>
            <a:r>
              <a:rPr lang="es-CL" dirty="0"/>
              <a:t>Corrige el código para que si esto sucede, diga "no se puede realizar el cálculo"</a:t>
            </a:r>
          </a:p>
        </p:txBody>
      </p:sp>
    </p:spTree>
    <p:extLst>
      <p:ext uri="{BB962C8B-B14F-4D97-AF65-F5344CB8AC3E}">
        <p14:creationId xmlns:p14="http://schemas.microsoft.com/office/powerpoint/2010/main" val="339215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5</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normAutofit/>
          </a:bodyPr>
          <a:lstStyle/>
          <a:p>
            <a:pPr marL="0" indent="0">
              <a:buNone/>
            </a:pPr>
            <a:r>
              <a:rPr lang="es-CL" b="1" dirty="0"/>
              <a:t>En base al diagrama visto en clase implementa el mayor mejorado.</a:t>
            </a:r>
          </a:p>
          <a:p>
            <a:r>
              <a:rPr lang="es-CL" dirty="0"/>
              <a:t>Si ingresamos estos datos ¿qué resultado te entrega?</a:t>
            </a:r>
          </a:p>
          <a:p>
            <a:pPr lvl="1"/>
            <a:r>
              <a:rPr lang="es-CL" dirty="0"/>
              <a:t>40 juan</a:t>
            </a:r>
          </a:p>
          <a:p>
            <a:pPr lvl="1"/>
            <a:r>
              <a:rPr lang="es-CL" dirty="0"/>
              <a:t>30 pedro</a:t>
            </a:r>
          </a:p>
          <a:p>
            <a:pPr lvl="1"/>
            <a:r>
              <a:rPr lang="es-CL" dirty="0"/>
              <a:t>21 </a:t>
            </a:r>
            <a:r>
              <a:rPr lang="es-CL" dirty="0" err="1"/>
              <a:t>maria</a:t>
            </a:r>
            <a:endParaRPr lang="es-CL" dirty="0"/>
          </a:p>
          <a:p>
            <a:pPr lvl="1"/>
            <a:r>
              <a:rPr lang="es-CL" dirty="0"/>
              <a:t>75 </a:t>
            </a:r>
            <a:r>
              <a:rPr lang="es-CL" dirty="0" err="1"/>
              <a:t>jose</a:t>
            </a:r>
            <a:endParaRPr lang="es-CL" dirty="0"/>
          </a:p>
          <a:p>
            <a:r>
              <a:rPr lang="es-CL" dirty="0"/>
              <a:t>Si ingresamos un -1 como primer elemento, ¿qué pasa?</a:t>
            </a:r>
          </a:p>
          <a:p>
            <a:pPr lvl="1"/>
            <a:r>
              <a:rPr lang="es-CL" dirty="0"/>
              <a:t>Corrige el código para que si esto sucede, diga "no se puede calcular el número mayor"</a:t>
            </a:r>
          </a:p>
        </p:txBody>
      </p:sp>
    </p:spTree>
    <p:extLst>
      <p:ext uri="{BB962C8B-B14F-4D97-AF65-F5344CB8AC3E}">
        <p14:creationId xmlns:p14="http://schemas.microsoft.com/office/powerpoint/2010/main" val="25106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6802-F35C-4A6E-B986-6829B273AE5B}"/>
              </a:ext>
            </a:extLst>
          </p:cNvPr>
          <p:cNvSpPr>
            <a:spLocks noGrp="1"/>
          </p:cNvSpPr>
          <p:nvPr>
            <p:ph type="title"/>
          </p:nvPr>
        </p:nvSpPr>
        <p:spPr/>
        <p:txBody>
          <a:bodyPr/>
          <a:lstStyle/>
          <a:p>
            <a:r>
              <a:rPr lang="es-CL" dirty="0"/>
              <a:t>Ejercicio 6</a:t>
            </a:r>
          </a:p>
        </p:txBody>
      </p:sp>
      <p:sp>
        <p:nvSpPr>
          <p:cNvPr id="3" name="Marcador de contenido 2">
            <a:extLst>
              <a:ext uri="{FF2B5EF4-FFF2-40B4-BE49-F238E27FC236}">
                <a16:creationId xmlns:a16="http://schemas.microsoft.com/office/drawing/2014/main" id="{A1798EAD-BBF7-4F37-AE2C-385E75A94067}"/>
              </a:ext>
            </a:extLst>
          </p:cNvPr>
          <p:cNvSpPr>
            <a:spLocks noGrp="1"/>
          </p:cNvSpPr>
          <p:nvPr>
            <p:ph idx="1"/>
          </p:nvPr>
        </p:nvSpPr>
        <p:spPr/>
        <p:txBody>
          <a:bodyPr>
            <a:normAutofit/>
          </a:bodyPr>
          <a:lstStyle/>
          <a:p>
            <a:r>
              <a:rPr lang="es-CL" dirty="0"/>
              <a:t>En el caso del cálculo del mayor mejorado, es un poco antinatural ingresar los datos así (edad, nombre).</a:t>
            </a:r>
          </a:p>
          <a:p>
            <a:r>
              <a:rPr lang="es-CL" dirty="0"/>
              <a:t>Sería mucho mejor ingresarlos de forma que primero se escriba el nombre de la persona y después su edad.</a:t>
            </a:r>
          </a:p>
          <a:p>
            <a:r>
              <a:rPr lang="es-CL" dirty="0"/>
              <a:t>Dibuja (en un papel) un diagrama de flujo para que se calcule el mayor, pero ingresando primero el nombre de la persona y después su edad.</a:t>
            </a:r>
          </a:p>
          <a:p>
            <a:r>
              <a:rPr lang="es-CL" dirty="0"/>
              <a:t>Una vez que lo tengas pensado, impleméntalo:</a:t>
            </a:r>
          </a:p>
          <a:p>
            <a:pPr lvl="1"/>
            <a:r>
              <a:rPr lang="es-CL" sz="2000" dirty="0"/>
              <a:t>¿Qué hiciste para marcar el fin del ingreso de datos?</a:t>
            </a:r>
          </a:p>
          <a:p>
            <a:pPr lvl="1"/>
            <a:r>
              <a:rPr lang="es-CL" sz="2000" dirty="0"/>
              <a:t>¿Qué pasa si no se ingresa ningún valor?</a:t>
            </a:r>
          </a:p>
          <a:p>
            <a:endParaRPr lang="es-CL" dirty="0"/>
          </a:p>
        </p:txBody>
      </p:sp>
    </p:spTree>
    <p:extLst>
      <p:ext uri="{BB962C8B-B14F-4D97-AF65-F5344CB8AC3E}">
        <p14:creationId xmlns:p14="http://schemas.microsoft.com/office/powerpoint/2010/main" val="3135364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A25DD-4D7E-4050-85BF-D618143F5A2A}"/>
              </a:ext>
            </a:extLst>
          </p:cNvPr>
          <p:cNvSpPr>
            <a:spLocks noGrp="1"/>
          </p:cNvSpPr>
          <p:nvPr>
            <p:ph type="title"/>
          </p:nvPr>
        </p:nvSpPr>
        <p:spPr/>
        <p:txBody>
          <a:bodyPr/>
          <a:lstStyle/>
          <a:p>
            <a:r>
              <a:rPr lang="es-CL" b="1" dirty="0"/>
              <a:t>Ejercicio 7</a:t>
            </a:r>
          </a:p>
        </p:txBody>
      </p:sp>
      <p:pic>
        <p:nvPicPr>
          <p:cNvPr id="5" name="Marcador de contenido 4">
            <a:extLst>
              <a:ext uri="{FF2B5EF4-FFF2-40B4-BE49-F238E27FC236}">
                <a16:creationId xmlns:a16="http://schemas.microsoft.com/office/drawing/2014/main" id="{0E10D8C4-16C6-4D3C-A886-CCA687A71B16}"/>
              </a:ext>
            </a:extLst>
          </p:cNvPr>
          <p:cNvPicPr>
            <a:picLocks noGrp="1" noChangeAspect="1"/>
          </p:cNvPicPr>
          <p:nvPr>
            <p:ph idx="1"/>
          </p:nvPr>
        </p:nvPicPr>
        <p:blipFill>
          <a:blip r:embed="rId2"/>
          <a:stretch>
            <a:fillRect/>
          </a:stretch>
        </p:blipFill>
        <p:spPr>
          <a:xfrm>
            <a:off x="5510212" y="554897"/>
            <a:ext cx="5842000" cy="5748206"/>
          </a:xfrm>
          <a:prstGeom prst="rect">
            <a:avLst/>
          </a:prstGeom>
        </p:spPr>
      </p:pic>
      <p:sp>
        <p:nvSpPr>
          <p:cNvPr id="4" name="Marcador de texto 3">
            <a:extLst>
              <a:ext uri="{FF2B5EF4-FFF2-40B4-BE49-F238E27FC236}">
                <a16:creationId xmlns:a16="http://schemas.microsoft.com/office/drawing/2014/main" id="{9DA24BCF-9168-460C-A2DE-1F422C885A5B}"/>
              </a:ext>
            </a:extLst>
          </p:cNvPr>
          <p:cNvSpPr>
            <a:spLocks noGrp="1"/>
          </p:cNvSpPr>
          <p:nvPr>
            <p:ph type="body" sz="half" idx="2"/>
          </p:nvPr>
        </p:nvSpPr>
        <p:spPr/>
        <p:txBody>
          <a:bodyPr>
            <a:normAutofit/>
          </a:bodyPr>
          <a:lstStyle/>
          <a:p>
            <a:r>
              <a:rPr lang="es-CL" sz="2800" dirty="0"/>
              <a:t>Modifica el algoritmo del calculo del porcentaje para que funcione como en este ejemplo.</a:t>
            </a:r>
          </a:p>
        </p:txBody>
      </p:sp>
    </p:spTree>
    <p:extLst>
      <p:ext uri="{BB962C8B-B14F-4D97-AF65-F5344CB8AC3E}">
        <p14:creationId xmlns:p14="http://schemas.microsoft.com/office/powerpoint/2010/main" val="42303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24A4285-1839-4519-B9DF-BB91E45F8670}"/>
              </a:ext>
            </a:extLst>
          </p:cNvPr>
          <p:cNvSpPr>
            <a:spLocks noGrp="1"/>
          </p:cNvSpPr>
          <p:nvPr>
            <p:ph type="title"/>
          </p:nvPr>
        </p:nvSpPr>
        <p:spPr/>
        <p:txBody>
          <a:bodyPr/>
          <a:lstStyle/>
          <a:p>
            <a:r>
              <a:rPr lang="en-US" dirty="0"/>
              <a:t>Ejercicio 8</a:t>
            </a:r>
            <a:endParaRPr lang="es-CL" dirty="0"/>
          </a:p>
        </p:txBody>
      </p:sp>
      <mc:AlternateContent xmlns:mc="http://schemas.openxmlformats.org/markup-compatibility/2006">
        <mc:Choice xmlns:a14="http://schemas.microsoft.com/office/drawing/2010/main" Requires="a14">
          <p:sp>
            <p:nvSpPr>
              <p:cNvPr id="5" name="Marcador de contenido 4">
                <a:extLst>
                  <a:ext uri="{FF2B5EF4-FFF2-40B4-BE49-F238E27FC236}">
                    <a16:creationId xmlns:a16="http://schemas.microsoft.com/office/drawing/2014/main" id="{80508E22-EE00-40A5-AA13-128307759D0A}"/>
                  </a:ext>
                </a:extLst>
              </p:cNvPr>
              <p:cNvSpPr>
                <a:spLocks noGrp="1"/>
              </p:cNvSpPr>
              <p:nvPr>
                <p:ph idx="1"/>
              </p:nvPr>
            </p:nvSpPr>
            <p:spPr/>
            <p:txBody>
              <a:bodyPr>
                <a:normAutofit fontScale="62500" lnSpcReduction="20000"/>
              </a:bodyPr>
              <a:lstStyle/>
              <a:p>
                <a:r>
                  <a:rPr lang="es-CL" dirty="0"/>
                  <a:t>En la sala de clase las personas tienen 4 características de interés (en este caso):</a:t>
                </a:r>
              </a:p>
              <a:p>
                <a:pPr lvl="1"/>
                <a:r>
                  <a:rPr lang="es-CL" dirty="0"/>
                  <a:t>Nombre</a:t>
                </a:r>
              </a:p>
              <a:p>
                <a:pPr lvl="1"/>
                <a:r>
                  <a:rPr lang="es-CL" dirty="0"/>
                  <a:t>Edad</a:t>
                </a:r>
              </a:p>
              <a:p>
                <a:pPr lvl="1"/>
                <a:r>
                  <a:rPr lang="es-CL" dirty="0"/>
                  <a:t>Estatura</a:t>
                </a:r>
              </a:p>
              <a:p>
                <a:pPr lvl="1"/>
                <a:r>
                  <a:rPr lang="es-CL" dirty="0"/>
                  <a:t>Peso</a:t>
                </a:r>
              </a:p>
              <a:p>
                <a:r>
                  <a:rPr lang="es-CL" dirty="0"/>
                  <a:t>Estamos muy interesados mantener a los estudiantes sanos, para que se saquen buenas notas. Para eso, a cada estudiante le calcularemos un indicador llamado el Índice de Masa Corporal, que tiene esta fórmula:</a:t>
                </a:r>
              </a:p>
              <a:p>
                <a:pPr marL="0" indent="0">
                  <a:buNone/>
                </a:pPr>
                <a:endParaRPr lang="es-CL" dirty="0"/>
              </a:p>
              <a:p>
                <a14:m>
                  <m:oMath xmlns:m="http://schemas.openxmlformats.org/officeDocument/2006/math">
                    <m:r>
                      <m:rPr>
                        <m:sty m:val="p"/>
                      </m:rPr>
                      <a:rPr lang="es-CL" b="0" i="0" smtClean="0">
                        <a:latin typeface="Cambria Math" panose="02040503050406030204" pitchFamily="18" charset="0"/>
                      </a:rPr>
                      <m:t>IMC</m:t>
                    </m:r>
                    <m:r>
                      <a:rPr lang="es-CL" i="1" smtClean="0">
                        <a:latin typeface="Cambria Math" panose="02040503050406030204" pitchFamily="18" charset="0"/>
                      </a:rPr>
                      <m:t>=</m:t>
                    </m:r>
                    <m:f>
                      <m:fPr>
                        <m:ctrlPr>
                          <a:rPr lang="es-CL" b="0" i="1" smtClean="0">
                            <a:latin typeface="Cambria Math" panose="02040503050406030204" pitchFamily="18" charset="0"/>
                          </a:rPr>
                        </m:ctrlPr>
                      </m:fPr>
                      <m:num>
                        <m:r>
                          <a:rPr lang="es-CL" b="0" i="1" smtClean="0">
                            <a:latin typeface="Cambria Math" panose="02040503050406030204" pitchFamily="18" charset="0"/>
                          </a:rPr>
                          <m:t>𝑚𝑎𝑠𝑎</m:t>
                        </m:r>
                      </m:num>
                      <m:den>
                        <m:sSup>
                          <m:sSupPr>
                            <m:ctrlPr>
                              <a:rPr lang="es-CL" i="1" smtClean="0">
                                <a:latin typeface="Cambria Math" panose="02040503050406030204" pitchFamily="18" charset="0"/>
                              </a:rPr>
                            </m:ctrlPr>
                          </m:sSupPr>
                          <m:e>
                            <m:r>
                              <a:rPr lang="es-CL" b="0" i="1" smtClean="0">
                                <a:latin typeface="Cambria Math" panose="02040503050406030204" pitchFamily="18" charset="0"/>
                              </a:rPr>
                              <m:t>𝑒𝑠𝑡𝑎𝑡𝑢𝑟𝑎</m:t>
                            </m:r>
                          </m:e>
                          <m:sup>
                            <m:r>
                              <a:rPr lang="es-CL" i="1" smtClean="0">
                                <a:latin typeface="Cambria Math" panose="02040503050406030204" pitchFamily="18" charset="0"/>
                              </a:rPr>
                              <m:t>2</m:t>
                            </m:r>
                          </m:sup>
                        </m:sSup>
                      </m:den>
                    </m:f>
                  </m:oMath>
                </a14:m>
                <a:endParaRPr lang="es-CL" dirty="0"/>
              </a:p>
              <a:p>
                <a:endParaRPr lang="es-CL" dirty="0"/>
              </a:p>
              <a:p>
                <a:r>
                  <a:rPr lang="es-CL" dirty="0"/>
                  <a:t>donde la masa se mide en kilogramos, y la estatura en metros.</a:t>
                </a:r>
              </a:p>
              <a:p>
                <a:pPr marL="0" indent="0">
                  <a:buNone/>
                </a:pPr>
                <a:endParaRPr lang="es-CL" dirty="0"/>
              </a:p>
              <a:p>
                <a:r>
                  <a:rPr lang="es-CL" dirty="0"/>
                  <a:t>Construya un programa que pregunte las 4 características, y que indique la cantidad y porcentaje de estudiantes (respecto al total general) que está en cada uno de los rangos de interés. Realice un refino y diagrama de flujo de su solución.</a:t>
                </a:r>
              </a:p>
              <a:p>
                <a:endParaRPr lang="es-CL" dirty="0"/>
              </a:p>
            </p:txBody>
          </p:sp>
        </mc:Choice>
        <mc:Fallback>
          <p:sp>
            <p:nvSpPr>
              <p:cNvPr id="5" name="Marcador de contenido 4">
                <a:extLst>
                  <a:ext uri="{FF2B5EF4-FFF2-40B4-BE49-F238E27FC236}">
                    <a16:creationId xmlns:a16="http://schemas.microsoft.com/office/drawing/2014/main" id="{80508E22-EE00-40A5-AA13-128307759D0A}"/>
                  </a:ext>
                </a:extLst>
              </p:cNvPr>
              <p:cNvSpPr>
                <a:spLocks noGrp="1" noRot="1" noChangeAspect="1" noMove="1" noResize="1" noEditPoints="1" noAdjustHandles="1" noChangeArrowheads="1" noChangeShapeType="1" noTextEdit="1"/>
              </p:cNvSpPr>
              <p:nvPr>
                <p:ph idx="1"/>
              </p:nvPr>
            </p:nvSpPr>
            <p:spPr>
              <a:blipFill>
                <a:blip r:embed="rId2"/>
                <a:stretch>
                  <a:fillRect l="-406" t="-2521" r="-348" b="-1401"/>
                </a:stretch>
              </a:blipFill>
            </p:spPr>
            <p:txBody>
              <a:bodyPr/>
              <a:lstStyle/>
              <a:p>
                <a:r>
                  <a:rPr lang="es-CL">
                    <a:noFill/>
                  </a:rPr>
                  <a:t> </a:t>
                </a:r>
              </a:p>
            </p:txBody>
          </p:sp>
        </mc:Fallback>
      </mc:AlternateContent>
      <p:pic>
        <p:nvPicPr>
          <p:cNvPr id="2" name="Imagen 1">
            <a:extLst>
              <a:ext uri="{FF2B5EF4-FFF2-40B4-BE49-F238E27FC236}">
                <a16:creationId xmlns:a16="http://schemas.microsoft.com/office/drawing/2014/main" id="{14FDC1A9-41C1-424C-8D0D-8EC13B3C5CBE}"/>
              </a:ext>
            </a:extLst>
          </p:cNvPr>
          <p:cNvPicPr>
            <a:picLocks noChangeAspect="1"/>
          </p:cNvPicPr>
          <p:nvPr/>
        </p:nvPicPr>
        <p:blipFill>
          <a:blip r:embed="rId3"/>
          <a:stretch>
            <a:fillRect/>
          </a:stretch>
        </p:blipFill>
        <p:spPr>
          <a:xfrm>
            <a:off x="9591675" y="3825875"/>
            <a:ext cx="1762125" cy="1381125"/>
          </a:xfrm>
          <a:prstGeom prst="rect">
            <a:avLst/>
          </a:prstGeom>
        </p:spPr>
      </p:pic>
    </p:spTree>
    <p:extLst>
      <p:ext uri="{BB962C8B-B14F-4D97-AF65-F5344CB8AC3E}">
        <p14:creationId xmlns:p14="http://schemas.microsoft.com/office/powerpoint/2010/main" val="2652723159"/>
      </p:ext>
    </p:extLst>
  </p:cSld>
  <p:clrMapOvr>
    <a:masterClrMapping/>
  </p:clrMapOvr>
</p:sld>
</file>

<file path=ppt/theme/theme1.xml><?xml version="1.0" encoding="utf-8"?>
<a:theme xmlns:a="http://schemas.openxmlformats.org/drawingml/2006/main" name="Office Theme">
  <a:themeElements>
    <a:clrScheme name="Programación">
      <a:dk1>
        <a:sysClr val="windowText" lastClr="000000"/>
      </a:dk1>
      <a:lt1>
        <a:sysClr val="window" lastClr="FFFFFF"/>
      </a:lt1>
      <a:dk2>
        <a:srgbClr val="44546A"/>
      </a:dk2>
      <a:lt2>
        <a:srgbClr val="E7E6E6"/>
      </a:lt2>
      <a:accent1>
        <a:srgbClr val="002060"/>
      </a:accent1>
      <a:accent2>
        <a:srgbClr val="ED7D31"/>
      </a:accent2>
      <a:accent3>
        <a:srgbClr val="7D9EC0"/>
      </a:accent3>
      <a:accent4>
        <a:srgbClr val="A5A5A5"/>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2910</TotalTime>
  <Words>881</Words>
  <Application>Microsoft Office PowerPoint</Application>
  <PresentationFormat>Panorámica</PresentationFormat>
  <Paragraphs>73</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Cambria Math</vt:lpstr>
      <vt:lpstr>Century Gothic</vt:lpstr>
      <vt:lpstr>Office Theme</vt:lpstr>
      <vt:lpstr>Clase 04</vt:lpstr>
      <vt:lpstr>Ejercicio 1</vt:lpstr>
      <vt:lpstr>Ejercicio 2</vt:lpstr>
      <vt:lpstr>Ejercicio 3</vt:lpstr>
      <vt:lpstr>Ejercicio 4</vt:lpstr>
      <vt:lpstr>Ejercicio 5</vt:lpstr>
      <vt:lpstr>Ejercicio 6</vt:lpstr>
      <vt:lpstr>Ejercicio 7</vt:lpstr>
      <vt:lpstr>Ejercicio 8</vt:lpstr>
      <vt:lpstr>Ejercicio 9</vt:lpstr>
      <vt:lpstr>Ejercicio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Peña Graf</dc:creator>
  <cp:lastModifiedBy>Alejandro Paolini Godoy</cp:lastModifiedBy>
  <cp:revision>81</cp:revision>
  <dcterms:created xsi:type="dcterms:W3CDTF">2018-03-16T15:31:49Z</dcterms:created>
  <dcterms:modified xsi:type="dcterms:W3CDTF">2019-04-01T05:24:42Z</dcterms:modified>
</cp:coreProperties>
</file>