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8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D5444-7A09-4B43-AFD1-912A6FA830D4}" v="87" dt="2019-03-11T03:50:49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187" autoAdjust="0"/>
  </p:normalViewPr>
  <p:slideViewPr>
    <p:cSldViewPr snapToGrid="0">
      <p:cViewPr varScale="1">
        <p:scale>
          <a:sx n="58" d="100"/>
          <a:sy n="58" d="100"/>
        </p:scale>
        <p:origin x="88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Paolini Godoy" userId="c3a6e11a-e51d-46b0-a788-b09d2b3af6f8" providerId="ADAL" clId="{4D9D5444-7A09-4B43-AFD1-912A6FA830D4}"/>
    <pc:docChg chg="undo redo custSel addSld delSld modSld sldOrd">
      <pc:chgData name="Alejandro Paolini Godoy" userId="c3a6e11a-e51d-46b0-a788-b09d2b3af6f8" providerId="ADAL" clId="{4D9D5444-7A09-4B43-AFD1-912A6FA830D4}" dt="2019-03-11T03:55:52.852" v="5779" actId="20577"/>
      <pc:docMkLst>
        <pc:docMk/>
      </pc:docMkLst>
      <pc:sldChg chg="addSp delSp modSp ord">
        <pc:chgData name="Alejandro Paolini Godoy" userId="c3a6e11a-e51d-46b0-a788-b09d2b3af6f8" providerId="ADAL" clId="{4D9D5444-7A09-4B43-AFD1-912A6FA830D4}" dt="2019-03-10T05:52:43.362" v="4420" actId="20577"/>
        <pc:sldMkLst>
          <pc:docMk/>
          <pc:sldMk cId="2921650009" sldId="257"/>
        </pc:sldMkLst>
        <pc:spChg chg="mod">
          <ac:chgData name="Alejandro Paolini Godoy" userId="c3a6e11a-e51d-46b0-a788-b09d2b3af6f8" providerId="ADAL" clId="{4D9D5444-7A09-4B43-AFD1-912A6FA830D4}" dt="2019-03-10T05:51:19.368" v="4306" actId="14100"/>
          <ac:spMkLst>
            <pc:docMk/>
            <pc:sldMk cId="2921650009" sldId="257"/>
            <ac:spMk id="2" creationId="{71E7E4D1-098F-453F-90E7-B1F86331948A}"/>
          </ac:spMkLst>
        </pc:spChg>
        <pc:spChg chg="mod">
          <ac:chgData name="Alejandro Paolini Godoy" userId="c3a6e11a-e51d-46b0-a788-b09d2b3af6f8" providerId="ADAL" clId="{4D9D5444-7A09-4B43-AFD1-912A6FA830D4}" dt="2019-03-10T05:52:43.362" v="4420" actId="20577"/>
          <ac:spMkLst>
            <pc:docMk/>
            <pc:sldMk cId="2921650009" sldId="257"/>
            <ac:spMk id="3" creationId="{388527FB-D60E-4595-913E-AA5AE2CCAB43}"/>
          </ac:spMkLst>
        </pc:spChg>
        <pc:spChg chg="add del mod">
          <ac:chgData name="Alejandro Paolini Godoy" userId="c3a6e11a-e51d-46b0-a788-b09d2b3af6f8" providerId="ADAL" clId="{4D9D5444-7A09-4B43-AFD1-912A6FA830D4}" dt="2019-03-10T05:50:30.164" v="4297"/>
          <ac:spMkLst>
            <pc:docMk/>
            <pc:sldMk cId="2921650009" sldId="257"/>
            <ac:spMk id="6" creationId="{2E12CB36-DE69-4DAF-A080-418CF4522473}"/>
          </ac:spMkLst>
        </pc:spChg>
        <pc:spChg chg="add del mod">
          <ac:chgData name="Alejandro Paolini Godoy" userId="c3a6e11a-e51d-46b0-a788-b09d2b3af6f8" providerId="ADAL" clId="{4D9D5444-7A09-4B43-AFD1-912A6FA830D4}" dt="2019-03-10T05:50:46.127" v="4301" actId="478"/>
          <ac:spMkLst>
            <pc:docMk/>
            <pc:sldMk cId="2921650009" sldId="257"/>
            <ac:spMk id="7" creationId="{226B7DA5-F347-4612-9421-E6B77C1F032B}"/>
          </ac:spMkLst>
        </pc:spChg>
        <pc:picChg chg="add del mod">
          <ac:chgData name="Alejandro Paolini Godoy" userId="c3a6e11a-e51d-46b0-a788-b09d2b3af6f8" providerId="ADAL" clId="{4D9D5444-7A09-4B43-AFD1-912A6FA830D4}" dt="2019-03-10T05:47:12.655" v="4286" actId="478"/>
          <ac:picMkLst>
            <pc:docMk/>
            <pc:sldMk cId="2921650009" sldId="257"/>
            <ac:picMk id="4" creationId="{C088A341-6BE7-4B86-9BB6-E2DEF40F6253}"/>
          </ac:picMkLst>
        </pc:picChg>
        <pc:picChg chg="add mod">
          <ac:chgData name="Alejandro Paolini Godoy" userId="c3a6e11a-e51d-46b0-a788-b09d2b3af6f8" providerId="ADAL" clId="{4D9D5444-7A09-4B43-AFD1-912A6FA830D4}" dt="2019-03-10T05:50:52.173" v="4302" actId="1076"/>
          <ac:picMkLst>
            <pc:docMk/>
            <pc:sldMk cId="2921650009" sldId="257"/>
            <ac:picMk id="5" creationId="{1F0565BB-795F-46BA-B692-D6D5A2366EE6}"/>
          </ac:picMkLst>
        </pc:picChg>
      </pc:sldChg>
      <pc:sldChg chg="del">
        <pc:chgData name="Alejandro Paolini Godoy" userId="c3a6e11a-e51d-46b0-a788-b09d2b3af6f8" providerId="ADAL" clId="{4D9D5444-7A09-4B43-AFD1-912A6FA830D4}" dt="2019-03-10T06:10:32.796" v="4976" actId="2696"/>
        <pc:sldMkLst>
          <pc:docMk/>
          <pc:sldMk cId="629994281" sldId="258"/>
        </pc:sldMkLst>
      </pc:sldChg>
      <pc:sldChg chg="del">
        <pc:chgData name="Alejandro Paolini Godoy" userId="c3a6e11a-e51d-46b0-a788-b09d2b3af6f8" providerId="ADAL" clId="{4D9D5444-7A09-4B43-AFD1-912A6FA830D4}" dt="2019-03-10T06:10:34.585" v="4977" actId="2696"/>
        <pc:sldMkLst>
          <pc:docMk/>
          <pc:sldMk cId="856706103" sldId="259"/>
        </pc:sldMkLst>
      </pc:sldChg>
      <pc:sldChg chg="del">
        <pc:chgData name="Alejandro Paolini Godoy" userId="c3a6e11a-e51d-46b0-a788-b09d2b3af6f8" providerId="ADAL" clId="{4D9D5444-7A09-4B43-AFD1-912A6FA830D4}" dt="2019-03-10T06:10:37.125" v="4979" actId="2696"/>
        <pc:sldMkLst>
          <pc:docMk/>
          <pc:sldMk cId="3524868715" sldId="260"/>
        </pc:sldMkLst>
      </pc:sldChg>
      <pc:sldChg chg="del">
        <pc:chgData name="Alejandro Paolini Godoy" userId="c3a6e11a-e51d-46b0-a788-b09d2b3af6f8" providerId="ADAL" clId="{4D9D5444-7A09-4B43-AFD1-912A6FA830D4}" dt="2019-03-10T06:10:45.134" v="4986" actId="2696"/>
        <pc:sldMkLst>
          <pc:docMk/>
          <pc:sldMk cId="3936017468" sldId="261"/>
        </pc:sldMkLst>
      </pc:sldChg>
      <pc:sldChg chg="del">
        <pc:chgData name="Alejandro Paolini Godoy" userId="c3a6e11a-e51d-46b0-a788-b09d2b3af6f8" providerId="ADAL" clId="{4D9D5444-7A09-4B43-AFD1-912A6FA830D4}" dt="2019-03-10T06:10:38.963" v="4980" actId="2696"/>
        <pc:sldMkLst>
          <pc:docMk/>
          <pc:sldMk cId="1655022019" sldId="262"/>
        </pc:sldMkLst>
      </pc:sldChg>
      <pc:sldChg chg="del">
        <pc:chgData name="Alejandro Paolini Godoy" userId="c3a6e11a-e51d-46b0-a788-b09d2b3af6f8" providerId="ADAL" clId="{4D9D5444-7A09-4B43-AFD1-912A6FA830D4}" dt="2019-03-10T06:10:39.863" v="4981" actId="2696"/>
        <pc:sldMkLst>
          <pc:docMk/>
          <pc:sldMk cId="3656246349" sldId="263"/>
        </pc:sldMkLst>
      </pc:sldChg>
      <pc:sldChg chg="del">
        <pc:chgData name="Alejandro Paolini Godoy" userId="c3a6e11a-e51d-46b0-a788-b09d2b3af6f8" providerId="ADAL" clId="{4D9D5444-7A09-4B43-AFD1-912A6FA830D4}" dt="2019-03-10T06:10:45.094" v="4982" actId="2696"/>
        <pc:sldMkLst>
          <pc:docMk/>
          <pc:sldMk cId="3724122226" sldId="264"/>
        </pc:sldMkLst>
      </pc:sldChg>
      <pc:sldChg chg="del">
        <pc:chgData name="Alejandro Paolini Godoy" userId="c3a6e11a-e51d-46b0-a788-b09d2b3af6f8" providerId="ADAL" clId="{4D9D5444-7A09-4B43-AFD1-912A6FA830D4}" dt="2019-03-10T06:10:45.126" v="4985" actId="2696"/>
        <pc:sldMkLst>
          <pc:docMk/>
          <pc:sldMk cId="1702930875" sldId="265"/>
        </pc:sldMkLst>
      </pc:sldChg>
      <pc:sldChg chg="del">
        <pc:chgData name="Alejandro Paolini Godoy" userId="c3a6e11a-e51d-46b0-a788-b09d2b3af6f8" providerId="ADAL" clId="{4D9D5444-7A09-4B43-AFD1-912A6FA830D4}" dt="2019-03-10T06:10:45.102" v="4983" actId="2696"/>
        <pc:sldMkLst>
          <pc:docMk/>
          <pc:sldMk cId="1663570416" sldId="266"/>
        </pc:sldMkLst>
      </pc:sldChg>
      <pc:sldChg chg="del">
        <pc:chgData name="Alejandro Paolini Godoy" userId="c3a6e11a-e51d-46b0-a788-b09d2b3af6f8" providerId="ADAL" clId="{4D9D5444-7A09-4B43-AFD1-912A6FA830D4}" dt="2019-03-10T06:10:45.116" v="4984" actId="2696"/>
        <pc:sldMkLst>
          <pc:docMk/>
          <pc:sldMk cId="781888315" sldId="267"/>
        </pc:sldMkLst>
      </pc:sldChg>
      <pc:sldChg chg="del">
        <pc:chgData name="Alejandro Paolini Godoy" userId="c3a6e11a-e51d-46b0-a788-b09d2b3af6f8" providerId="ADAL" clId="{4D9D5444-7A09-4B43-AFD1-912A6FA830D4}" dt="2019-03-10T06:10:35.843" v="4978" actId="2696"/>
        <pc:sldMkLst>
          <pc:docMk/>
          <pc:sldMk cId="1556121441" sldId="270"/>
        </pc:sldMkLst>
      </pc:sldChg>
      <pc:sldChg chg="del">
        <pc:chgData name="Alejandro Paolini Godoy" userId="c3a6e11a-e51d-46b0-a788-b09d2b3af6f8" providerId="ADAL" clId="{4D9D5444-7A09-4B43-AFD1-912A6FA830D4}" dt="2019-03-10T06:10:45.154" v="4987" actId="2696"/>
        <pc:sldMkLst>
          <pc:docMk/>
          <pc:sldMk cId="2920809723" sldId="283"/>
        </pc:sldMkLst>
      </pc:sldChg>
      <pc:sldChg chg="modSp">
        <pc:chgData name="Alejandro Paolini Godoy" userId="c3a6e11a-e51d-46b0-a788-b09d2b3af6f8" providerId="ADAL" clId="{4D9D5444-7A09-4B43-AFD1-912A6FA830D4}" dt="2019-03-10T16:49:06.872" v="5019" actId="20577"/>
        <pc:sldMkLst>
          <pc:docMk/>
          <pc:sldMk cId="345855939" sldId="284"/>
        </pc:sldMkLst>
        <pc:spChg chg="mod">
          <ac:chgData name="Alejandro Paolini Godoy" userId="c3a6e11a-e51d-46b0-a788-b09d2b3af6f8" providerId="ADAL" clId="{4D9D5444-7A09-4B43-AFD1-912A6FA830D4}" dt="2019-03-10T16:49:06.872" v="5019" actId="20577"/>
          <ac:spMkLst>
            <pc:docMk/>
            <pc:sldMk cId="345855939" sldId="284"/>
            <ac:spMk id="3" creationId="{2FCA0251-DA4C-44E6-B9FF-A647CF05A106}"/>
          </ac:spMkLst>
        </pc:spChg>
      </pc:sldChg>
      <pc:sldChg chg="modSp">
        <pc:chgData name="Alejandro Paolini Godoy" userId="c3a6e11a-e51d-46b0-a788-b09d2b3af6f8" providerId="ADAL" clId="{4D9D5444-7A09-4B43-AFD1-912A6FA830D4}" dt="2019-03-09T21:10:12.060" v="171" actId="13238"/>
        <pc:sldMkLst>
          <pc:docMk/>
          <pc:sldMk cId="1076204750" sldId="285"/>
        </pc:sldMkLst>
        <pc:spChg chg="mod">
          <ac:chgData name="Alejandro Paolini Godoy" userId="c3a6e11a-e51d-46b0-a788-b09d2b3af6f8" providerId="ADAL" clId="{4D9D5444-7A09-4B43-AFD1-912A6FA830D4}" dt="2019-03-09T20:45:21.062" v="3" actId="1076"/>
          <ac:spMkLst>
            <pc:docMk/>
            <pc:sldMk cId="1076204750" sldId="285"/>
            <ac:spMk id="3" creationId="{E9F4DE9B-7305-4F91-B4D2-BFC7F18225B9}"/>
          </ac:spMkLst>
        </pc:spChg>
        <pc:graphicFrameChg chg="mod modGraphic">
          <ac:chgData name="Alejandro Paolini Godoy" userId="c3a6e11a-e51d-46b0-a788-b09d2b3af6f8" providerId="ADAL" clId="{4D9D5444-7A09-4B43-AFD1-912A6FA830D4}" dt="2019-03-09T21:10:12.060" v="171" actId="13238"/>
          <ac:graphicFrameMkLst>
            <pc:docMk/>
            <pc:sldMk cId="1076204750" sldId="285"/>
            <ac:graphicFrameMk id="4" creationId="{4DBBF1A4-6007-4F1E-8691-A59040CD9F74}"/>
          </ac:graphicFrameMkLst>
        </pc:graphicFrameChg>
      </pc:sldChg>
      <pc:sldChg chg="addSp delSp modSp">
        <pc:chgData name="Alejandro Paolini Godoy" userId="c3a6e11a-e51d-46b0-a788-b09d2b3af6f8" providerId="ADAL" clId="{4D9D5444-7A09-4B43-AFD1-912A6FA830D4}" dt="2019-03-10T06:12:44.791" v="4991" actId="313"/>
        <pc:sldMkLst>
          <pc:docMk/>
          <pc:sldMk cId="934864957" sldId="286"/>
        </pc:sldMkLst>
        <pc:spChg chg="add del mod">
          <ac:chgData name="Alejandro Paolini Godoy" userId="c3a6e11a-e51d-46b0-a788-b09d2b3af6f8" providerId="ADAL" clId="{4D9D5444-7A09-4B43-AFD1-912A6FA830D4}" dt="2019-03-10T06:12:44.791" v="4991" actId="313"/>
          <ac:spMkLst>
            <pc:docMk/>
            <pc:sldMk cId="934864957" sldId="286"/>
            <ac:spMk id="3" creationId="{45EA5BFB-22E2-4D9E-8D59-3D5BBAEC964A}"/>
          </ac:spMkLst>
        </pc:spChg>
        <pc:spChg chg="add del">
          <ac:chgData name="Alejandro Paolini Godoy" userId="c3a6e11a-e51d-46b0-a788-b09d2b3af6f8" providerId="ADAL" clId="{4D9D5444-7A09-4B43-AFD1-912A6FA830D4}" dt="2019-03-10T03:44:43.496" v="2832"/>
          <ac:spMkLst>
            <pc:docMk/>
            <pc:sldMk cId="934864957" sldId="286"/>
            <ac:spMk id="4" creationId="{E6D53260-1FB6-4A36-A593-D9BD89B1E16F}"/>
          </ac:spMkLst>
        </pc:spChg>
      </pc:sldChg>
      <pc:sldChg chg="modSp">
        <pc:chgData name="Alejandro Paolini Godoy" userId="c3a6e11a-e51d-46b0-a788-b09d2b3af6f8" providerId="ADAL" clId="{4D9D5444-7A09-4B43-AFD1-912A6FA830D4}" dt="2019-03-10T05:40:27.363" v="4259" actId="20577"/>
        <pc:sldMkLst>
          <pc:docMk/>
          <pc:sldMk cId="1615313693" sldId="290"/>
        </pc:sldMkLst>
        <pc:spChg chg="mod">
          <ac:chgData name="Alejandro Paolini Godoy" userId="c3a6e11a-e51d-46b0-a788-b09d2b3af6f8" providerId="ADAL" clId="{4D9D5444-7A09-4B43-AFD1-912A6FA830D4}" dt="2019-03-10T05:40:27.363" v="4259" actId="20577"/>
          <ac:spMkLst>
            <pc:docMk/>
            <pc:sldMk cId="1615313693" sldId="290"/>
            <ac:spMk id="3" creationId="{B3A5AA76-F479-47B4-9807-CD4714749C5C}"/>
          </ac:spMkLst>
        </pc:spChg>
      </pc:sldChg>
      <pc:sldChg chg="modSp add">
        <pc:chgData name="Alejandro Paolini Godoy" userId="c3a6e11a-e51d-46b0-a788-b09d2b3af6f8" providerId="ADAL" clId="{4D9D5444-7A09-4B43-AFD1-912A6FA830D4}" dt="2019-03-10T05:41:16.734" v="4264" actId="113"/>
        <pc:sldMkLst>
          <pc:docMk/>
          <pc:sldMk cId="3853174851" sldId="294"/>
        </pc:sldMkLst>
        <pc:spChg chg="mod">
          <ac:chgData name="Alejandro Paolini Godoy" userId="c3a6e11a-e51d-46b0-a788-b09d2b3af6f8" providerId="ADAL" clId="{4D9D5444-7A09-4B43-AFD1-912A6FA830D4}" dt="2019-03-09T21:20:53.369" v="569" actId="6549"/>
          <ac:spMkLst>
            <pc:docMk/>
            <pc:sldMk cId="3853174851" sldId="294"/>
            <ac:spMk id="3" creationId="{E9F4DE9B-7305-4F91-B4D2-BFC7F18225B9}"/>
          </ac:spMkLst>
        </pc:spChg>
        <pc:graphicFrameChg chg="mod modGraphic">
          <ac:chgData name="Alejandro Paolini Godoy" userId="c3a6e11a-e51d-46b0-a788-b09d2b3af6f8" providerId="ADAL" clId="{4D9D5444-7A09-4B43-AFD1-912A6FA830D4}" dt="2019-03-10T05:41:16.734" v="4264" actId="113"/>
          <ac:graphicFrameMkLst>
            <pc:docMk/>
            <pc:sldMk cId="3853174851" sldId="294"/>
            <ac:graphicFrameMk id="4" creationId="{4DBBF1A4-6007-4F1E-8691-A59040CD9F74}"/>
          </ac:graphicFrameMkLst>
        </pc:graphicFrameChg>
      </pc:sldChg>
      <pc:sldChg chg="addSp delSp modSp add ord">
        <pc:chgData name="Alejandro Paolini Godoy" userId="c3a6e11a-e51d-46b0-a788-b09d2b3af6f8" providerId="ADAL" clId="{4D9D5444-7A09-4B43-AFD1-912A6FA830D4}" dt="2019-03-10T02:27:44.959" v="1056" actId="478"/>
        <pc:sldMkLst>
          <pc:docMk/>
          <pc:sldMk cId="371047003" sldId="295"/>
        </pc:sldMkLst>
        <pc:spChg chg="mod">
          <ac:chgData name="Alejandro Paolini Godoy" userId="c3a6e11a-e51d-46b0-a788-b09d2b3af6f8" providerId="ADAL" clId="{4D9D5444-7A09-4B43-AFD1-912A6FA830D4}" dt="2019-03-10T02:22:19.387" v="880" actId="20577"/>
          <ac:spMkLst>
            <pc:docMk/>
            <pc:sldMk cId="371047003" sldId="295"/>
            <ac:spMk id="3" creationId="{E9F4DE9B-7305-4F91-B4D2-BFC7F18225B9}"/>
          </ac:spMkLst>
        </pc:spChg>
        <pc:spChg chg="add del mod">
          <ac:chgData name="Alejandro Paolini Godoy" userId="c3a6e11a-e51d-46b0-a788-b09d2b3af6f8" providerId="ADAL" clId="{4D9D5444-7A09-4B43-AFD1-912A6FA830D4}" dt="2019-03-10T02:27:44.959" v="1056" actId="478"/>
          <ac:spMkLst>
            <pc:docMk/>
            <pc:sldMk cId="371047003" sldId="295"/>
            <ac:spMk id="5" creationId="{B0D28DBA-0104-40DF-9C76-1A88BEAEA37C}"/>
          </ac:spMkLst>
        </pc:spChg>
        <pc:graphicFrameChg chg="modGraphic">
          <ac:chgData name="Alejandro Paolini Godoy" userId="c3a6e11a-e51d-46b0-a788-b09d2b3af6f8" providerId="ADAL" clId="{4D9D5444-7A09-4B43-AFD1-912A6FA830D4}" dt="2019-03-10T02:25:20.292" v="1009" actId="20577"/>
          <ac:graphicFrameMkLst>
            <pc:docMk/>
            <pc:sldMk cId="371047003" sldId="295"/>
            <ac:graphicFrameMk id="4" creationId="{4DBBF1A4-6007-4F1E-8691-A59040CD9F74}"/>
          </ac:graphicFrameMkLst>
        </pc:graphicFrameChg>
      </pc:sldChg>
      <pc:sldChg chg="addSp modSp add">
        <pc:chgData name="Alejandro Paolini Godoy" userId="c3a6e11a-e51d-46b0-a788-b09d2b3af6f8" providerId="ADAL" clId="{4D9D5444-7A09-4B43-AFD1-912A6FA830D4}" dt="2019-03-10T02:50:02.081" v="1435" actId="20577"/>
        <pc:sldMkLst>
          <pc:docMk/>
          <pc:sldMk cId="1836291908" sldId="296"/>
        </pc:sldMkLst>
        <pc:spChg chg="mod">
          <ac:chgData name="Alejandro Paolini Godoy" userId="c3a6e11a-e51d-46b0-a788-b09d2b3af6f8" providerId="ADAL" clId="{4D9D5444-7A09-4B43-AFD1-912A6FA830D4}" dt="2019-03-10T02:32:45.271" v="1433" actId="20577"/>
          <ac:spMkLst>
            <pc:docMk/>
            <pc:sldMk cId="1836291908" sldId="296"/>
            <ac:spMk id="2" creationId="{E9985E00-2AAA-4D4C-B1F6-00D71C8B018C}"/>
          </ac:spMkLst>
        </pc:spChg>
        <pc:spChg chg="mod">
          <ac:chgData name="Alejandro Paolini Godoy" userId="c3a6e11a-e51d-46b0-a788-b09d2b3af6f8" providerId="ADAL" clId="{4D9D5444-7A09-4B43-AFD1-912A6FA830D4}" dt="2019-03-10T02:50:02.081" v="1435" actId="20577"/>
          <ac:spMkLst>
            <pc:docMk/>
            <pc:sldMk cId="1836291908" sldId="296"/>
            <ac:spMk id="3" creationId="{87B74523-7A87-4804-B40C-9B03E6404D4E}"/>
          </ac:spMkLst>
        </pc:spChg>
        <pc:picChg chg="add mod">
          <ac:chgData name="Alejandro Paolini Godoy" userId="c3a6e11a-e51d-46b0-a788-b09d2b3af6f8" providerId="ADAL" clId="{4D9D5444-7A09-4B43-AFD1-912A6FA830D4}" dt="2019-03-10T02:30:51.176" v="1201" actId="1076"/>
          <ac:picMkLst>
            <pc:docMk/>
            <pc:sldMk cId="1836291908" sldId="296"/>
            <ac:picMk id="4" creationId="{8AC77D14-9B2B-4C5A-B574-C25673F6740E}"/>
          </ac:picMkLst>
        </pc:picChg>
        <pc:picChg chg="add mod">
          <ac:chgData name="Alejandro Paolini Godoy" userId="c3a6e11a-e51d-46b0-a788-b09d2b3af6f8" providerId="ADAL" clId="{4D9D5444-7A09-4B43-AFD1-912A6FA830D4}" dt="2019-03-10T02:30:56.492" v="1202" actId="1076"/>
          <ac:picMkLst>
            <pc:docMk/>
            <pc:sldMk cId="1836291908" sldId="296"/>
            <ac:picMk id="5" creationId="{B53F179E-64A9-499C-B950-BC91C535A7CF}"/>
          </ac:picMkLst>
        </pc:picChg>
      </pc:sldChg>
      <pc:sldChg chg="addSp modSp add">
        <pc:chgData name="Alejandro Paolini Godoy" userId="c3a6e11a-e51d-46b0-a788-b09d2b3af6f8" providerId="ADAL" clId="{4D9D5444-7A09-4B43-AFD1-912A6FA830D4}" dt="2019-03-10T05:41:43.523" v="4265" actId="20577"/>
        <pc:sldMkLst>
          <pc:docMk/>
          <pc:sldMk cId="1807991492" sldId="297"/>
        </pc:sldMkLst>
        <pc:spChg chg="mod">
          <ac:chgData name="Alejandro Paolini Godoy" userId="c3a6e11a-e51d-46b0-a788-b09d2b3af6f8" providerId="ADAL" clId="{4D9D5444-7A09-4B43-AFD1-912A6FA830D4}" dt="2019-03-10T02:51:17.831" v="1469" actId="20577"/>
          <ac:spMkLst>
            <pc:docMk/>
            <pc:sldMk cId="1807991492" sldId="297"/>
            <ac:spMk id="2" creationId="{3C38C878-62CD-4279-A11E-8F85E9CE4AA9}"/>
          </ac:spMkLst>
        </pc:spChg>
        <pc:spChg chg="mod">
          <ac:chgData name="Alejandro Paolini Godoy" userId="c3a6e11a-e51d-46b0-a788-b09d2b3af6f8" providerId="ADAL" clId="{4D9D5444-7A09-4B43-AFD1-912A6FA830D4}" dt="2019-03-10T05:41:43.523" v="4265" actId="20577"/>
          <ac:spMkLst>
            <pc:docMk/>
            <pc:sldMk cId="1807991492" sldId="297"/>
            <ac:spMk id="3" creationId="{DFCB19E0-F24C-4DE6-A758-F3E5B507C56D}"/>
          </ac:spMkLst>
        </pc:spChg>
        <pc:picChg chg="add mod">
          <ac:chgData name="Alejandro Paolini Godoy" userId="c3a6e11a-e51d-46b0-a788-b09d2b3af6f8" providerId="ADAL" clId="{4D9D5444-7A09-4B43-AFD1-912A6FA830D4}" dt="2019-03-10T03:01:24.256" v="1855" actId="1076"/>
          <ac:picMkLst>
            <pc:docMk/>
            <pc:sldMk cId="1807991492" sldId="297"/>
            <ac:picMk id="4" creationId="{66530D86-AD15-4D20-B75A-7D2D881B2036}"/>
          </ac:picMkLst>
        </pc:picChg>
      </pc:sldChg>
      <pc:sldChg chg="addSp delSp modSp add">
        <pc:chgData name="Alejandro Paolini Godoy" userId="c3a6e11a-e51d-46b0-a788-b09d2b3af6f8" providerId="ADAL" clId="{4D9D5444-7A09-4B43-AFD1-912A6FA830D4}" dt="2019-03-10T03:42:44.402" v="2827" actId="1076"/>
        <pc:sldMkLst>
          <pc:docMk/>
          <pc:sldMk cId="1875831619" sldId="298"/>
        </pc:sldMkLst>
        <pc:spChg chg="mod">
          <ac:chgData name="Alejandro Paolini Godoy" userId="c3a6e11a-e51d-46b0-a788-b09d2b3af6f8" providerId="ADAL" clId="{4D9D5444-7A09-4B43-AFD1-912A6FA830D4}" dt="2019-03-10T03:10:40.429" v="2111" actId="20577"/>
          <ac:spMkLst>
            <pc:docMk/>
            <pc:sldMk cId="1875831619" sldId="298"/>
            <ac:spMk id="2" creationId="{4C446738-639F-4FB2-84A8-1978BC96E7E1}"/>
          </ac:spMkLst>
        </pc:spChg>
        <pc:spChg chg="del">
          <ac:chgData name="Alejandro Paolini Godoy" userId="c3a6e11a-e51d-46b0-a788-b09d2b3af6f8" providerId="ADAL" clId="{4D9D5444-7A09-4B43-AFD1-912A6FA830D4}" dt="2019-03-10T03:12:31.113" v="2116"/>
          <ac:spMkLst>
            <pc:docMk/>
            <pc:sldMk cId="1875831619" sldId="298"/>
            <ac:spMk id="3" creationId="{8A40D42A-85D7-49DF-943D-6AEA5137FFD2}"/>
          </ac:spMkLst>
        </pc:spChg>
        <pc:spChg chg="add mod">
          <ac:chgData name="Alejandro Paolini Godoy" userId="c3a6e11a-e51d-46b0-a788-b09d2b3af6f8" providerId="ADAL" clId="{4D9D5444-7A09-4B43-AFD1-912A6FA830D4}" dt="2019-03-10T03:42:31.564" v="2824" actId="1076"/>
          <ac:spMkLst>
            <pc:docMk/>
            <pc:sldMk cId="1875831619" sldId="298"/>
            <ac:spMk id="6" creationId="{4E8F1C41-D76B-4387-BAEE-130D91AA0781}"/>
          </ac:spMkLst>
        </pc:spChg>
        <pc:spChg chg="add mod">
          <ac:chgData name="Alejandro Paolini Godoy" userId="c3a6e11a-e51d-46b0-a788-b09d2b3af6f8" providerId="ADAL" clId="{4D9D5444-7A09-4B43-AFD1-912A6FA830D4}" dt="2019-03-10T03:42:44.402" v="2827" actId="1076"/>
          <ac:spMkLst>
            <pc:docMk/>
            <pc:sldMk cId="1875831619" sldId="298"/>
            <ac:spMk id="7" creationId="{39B8ECA1-454E-4049-B614-0FCF2C559ABC}"/>
          </ac:spMkLst>
        </pc:spChg>
        <pc:spChg chg="add mod">
          <ac:chgData name="Alejandro Paolini Godoy" userId="c3a6e11a-e51d-46b0-a788-b09d2b3af6f8" providerId="ADAL" clId="{4D9D5444-7A09-4B43-AFD1-912A6FA830D4}" dt="2019-03-10T03:41:57.795" v="2820" actId="20577"/>
          <ac:spMkLst>
            <pc:docMk/>
            <pc:sldMk cId="1875831619" sldId="298"/>
            <ac:spMk id="34" creationId="{B4D7965B-37EB-43AD-A1CE-5CED6EA6113B}"/>
          </ac:spMkLst>
        </pc:spChg>
        <pc:picChg chg="add mod">
          <ac:chgData name="Alejandro Paolini Godoy" userId="c3a6e11a-e51d-46b0-a788-b09d2b3af6f8" providerId="ADAL" clId="{4D9D5444-7A09-4B43-AFD1-912A6FA830D4}" dt="2019-03-10T03:20:44.258" v="2122" actId="1076"/>
          <ac:picMkLst>
            <pc:docMk/>
            <pc:sldMk cId="1875831619" sldId="298"/>
            <ac:picMk id="4" creationId="{F5B257E4-1E48-4050-A211-77605B217136}"/>
          </ac:picMkLst>
        </pc:picChg>
        <pc:picChg chg="add mod">
          <ac:chgData name="Alejandro Paolini Godoy" userId="c3a6e11a-e51d-46b0-a788-b09d2b3af6f8" providerId="ADAL" clId="{4D9D5444-7A09-4B43-AFD1-912A6FA830D4}" dt="2019-03-10T03:21:14.497" v="2125" actId="1076"/>
          <ac:picMkLst>
            <pc:docMk/>
            <pc:sldMk cId="1875831619" sldId="298"/>
            <ac:picMk id="5" creationId="{17EFD254-0004-4B28-A114-C9DE1C172AC1}"/>
          </ac:picMkLst>
        </pc:picChg>
        <pc:picChg chg="add del mod">
          <ac:chgData name="Alejandro Paolini Godoy" userId="c3a6e11a-e51d-46b0-a788-b09d2b3af6f8" providerId="ADAL" clId="{4D9D5444-7A09-4B43-AFD1-912A6FA830D4}" dt="2019-03-10T03:30:53.533" v="2422" actId="478"/>
          <ac:picMkLst>
            <pc:docMk/>
            <pc:sldMk cId="1875831619" sldId="298"/>
            <ac:picMk id="9" creationId="{2B796182-4732-43B1-9ECC-24DBFB9AB384}"/>
          </ac:picMkLst>
        </pc:picChg>
        <pc:picChg chg="add del mod">
          <ac:chgData name="Alejandro Paolini Godoy" userId="c3a6e11a-e51d-46b0-a788-b09d2b3af6f8" providerId="ADAL" clId="{4D9D5444-7A09-4B43-AFD1-912A6FA830D4}" dt="2019-03-10T03:33:45.711" v="2442" actId="478"/>
          <ac:picMkLst>
            <pc:docMk/>
            <pc:sldMk cId="1875831619" sldId="298"/>
            <ac:picMk id="17" creationId="{66400899-3919-4F22-9321-0412BC205F84}"/>
          </ac:picMkLst>
        </pc:picChg>
        <pc:picChg chg="add del mod">
          <ac:chgData name="Alejandro Paolini Godoy" userId="c3a6e11a-e51d-46b0-a788-b09d2b3af6f8" providerId="ADAL" clId="{4D9D5444-7A09-4B43-AFD1-912A6FA830D4}" dt="2019-03-10T03:33:46.821" v="2443" actId="478"/>
          <ac:picMkLst>
            <pc:docMk/>
            <pc:sldMk cId="1875831619" sldId="298"/>
            <ac:picMk id="19" creationId="{8578AA6E-4608-4F6C-A1DB-205004DAFADC}"/>
          </ac:picMkLst>
        </pc:picChg>
        <pc:cxnChg chg="add del mod">
          <ac:chgData name="Alejandro Paolini Godoy" userId="c3a6e11a-e51d-46b0-a788-b09d2b3af6f8" providerId="ADAL" clId="{4D9D5444-7A09-4B43-AFD1-912A6FA830D4}" dt="2019-03-10T03:31:15.315" v="2426" actId="478"/>
          <ac:cxnSpMkLst>
            <pc:docMk/>
            <pc:sldMk cId="1875831619" sldId="298"/>
            <ac:cxnSpMk id="11" creationId="{14369A99-983B-4D1C-9CD9-095BA743C53D}"/>
          </ac:cxnSpMkLst>
        </pc:cxnChg>
        <pc:cxnChg chg="add del mod">
          <ac:chgData name="Alejandro Paolini Godoy" userId="c3a6e11a-e51d-46b0-a788-b09d2b3af6f8" providerId="ADAL" clId="{4D9D5444-7A09-4B43-AFD1-912A6FA830D4}" dt="2019-03-10T03:32:21.965" v="2428" actId="478"/>
          <ac:cxnSpMkLst>
            <pc:docMk/>
            <pc:sldMk cId="1875831619" sldId="298"/>
            <ac:cxnSpMk id="15" creationId="{9263938C-A184-4A69-B0CE-D9F101168C1D}"/>
          </ac:cxnSpMkLst>
        </pc:cxnChg>
        <pc:cxnChg chg="add mod">
          <ac:chgData name="Alejandro Paolini Godoy" userId="c3a6e11a-e51d-46b0-a788-b09d2b3af6f8" providerId="ADAL" clId="{4D9D5444-7A09-4B43-AFD1-912A6FA830D4}" dt="2019-03-10T03:36:42.532" v="2462" actId="208"/>
          <ac:cxnSpMkLst>
            <pc:docMk/>
            <pc:sldMk cId="1875831619" sldId="298"/>
            <ac:cxnSpMk id="21" creationId="{BF7CB34B-825B-4AEA-B582-3209B7B9A873}"/>
          </ac:cxnSpMkLst>
        </pc:cxnChg>
        <pc:cxnChg chg="add mod">
          <ac:chgData name="Alejandro Paolini Godoy" userId="c3a6e11a-e51d-46b0-a788-b09d2b3af6f8" providerId="ADAL" clId="{4D9D5444-7A09-4B43-AFD1-912A6FA830D4}" dt="2019-03-10T03:42:34.349" v="2825" actId="14100"/>
          <ac:cxnSpMkLst>
            <pc:docMk/>
            <pc:sldMk cId="1875831619" sldId="298"/>
            <ac:cxnSpMk id="29" creationId="{DDDB077F-5F3B-4291-AE58-B216BCFC4272}"/>
          </ac:cxnSpMkLst>
        </pc:cxnChg>
      </pc:sldChg>
      <pc:sldChg chg="addSp modSp add">
        <pc:chgData name="Alejandro Paolini Godoy" userId="c3a6e11a-e51d-46b0-a788-b09d2b3af6f8" providerId="ADAL" clId="{4D9D5444-7A09-4B43-AFD1-912A6FA830D4}" dt="2019-03-10T03:43:02.752" v="2829" actId="2711"/>
        <pc:sldMkLst>
          <pc:docMk/>
          <pc:sldMk cId="80370939" sldId="299"/>
        </pc:sldMkLst>
        <pc:spChg chg="mod">
          <ac:chgData name="Alejandro Paolini Godoy" userId="c3a6e11a-e51d-46b0-a788-b09d2b3af6f8" providerId="ADAL" clId="{4D9D5444-7A09-4B43-AFD1-912A6FA830D4}" dt="2019-03-10T03:43:02.752" v="2829" actId="2711"/>
          <ac:spMkLst>
            <pc:docMk/>
            <pc:sldMk cId="80370939" sldId="299"/>
            <ac:spMk id="6" creationId="{4E8F1C41-D76B-4387-BAEE-130D91AA0781}"/>
          </ac:spMkLst>
        </pc:spChg>
        <pc:spChg chg="mod">
          <ac:chgData name="Alejandro Paolini Godoy" userId="c3a6e11a-e51d-46b0-a788-b09d2b3af6f8" providerId="ADAL" clId="{4D9D5444-7A09-4B43-AFD1-912A6FA830D4}" dt="2019-03-10T03:42:55.177" v="2828" actId="2711"/>
          <ac:spMkLst>
            <pc:docMk/>
            <pc:sldMk cId="80370939" sldId="299"/>
            <ac:spMk id="7" creationId="{39B8ECA1-454E-4049-B614-0FCF2C559ABC}"/>
          </ac:spMkLst>
        </pc:spChg>
        <pc:spChg chg="add">
          <ac:chgData name="Alejandro Paolini Godoy" userId="c3a6e11a-e51d-46b0-a788-b09d2b3af6f8" providerId="ADAL" clId="{4D9D5444-7A09-4B43-AFD1-912A6FA830D4}" dt="2019-03-10T03:42:05.035" v="2821"/>
          <ac:spMkLst>
            <pc:docMk/>
            <pc:sldMk cId="80370939" sldId="299"/>
            <ac:spMk id="10" creationId="{19CDA309-C916-4EA9-8C80-8F075585A880}"/>
          </ac:spMkLst>
        </pc:spChg>
        <pc:cxnChg chg="mod">
          <ac:chgData name="Alejandro Paolini Godoy" userId="c3a6e11a-e51d-46b0-a788-b09d2b3af6f8" providerId="ADAL" clId="{4D9D5444-7A09-4B43-AFD1-912A6FA830D4}" dt="2019-03-10T03:37:38.540" v="2509" actId="1076"/>
          <ac:cxnSpMkLst>
            <pc:docMk/>
            <pc:sldMk cId="80370939" sldId="299"/>
            <ac:cxnSpMk id="21" creationId="{BF7CB34B-825B-4AEA-B582-3209B7B9A873}"/>
          </ac:cxnSpMkLst>
        </pc:cxnChg>
        <pc:cxnChg chg="mod">
          <ac:chgData name="Alejandro Paolini Godoy" userId="c3a6e11a-e51d-46b0-a788-b09d2b3af6f8" providerId="ADAL" clId="{4D9D5444-7A09-4B43-AFD1-912A6FA830D4}" dt="2019-03-10T03:37:32.074" v="2508" actId="14100"/>
          <ac:cxnSpMkLst>
            <pc:docMk/>
            <pc:sldMk cId="80370939" sldId="299"/>
            <ac:cxnSpMk id="29" creationId="{DDDB077F-5F3B-4291-AE58-B216BCFC4272}"/>
          </ac:cxnSpMkLst>
        </pc:cxnChg>
      </pc:sldChg>
      <pc:sldChg chg="addSp delSp modSp add">
        <pc:chgData name="Alejandro Paolini Godoy" userId="c3a6e11a-e51d-46b0-a788-b09d2b3af6f8" providerId="ADAL" clId="{4D9D5444-7A09-4B43-AFD1-912A6FA830D4}" dt="2019-03-10T03:43:14.651" v="2830" actId="2711"/>
        <pc:sldMkLst>
          <pc:docMk/>
          <pc:sldMk cId="3359762311" sldId="300"/>
        </pc:sldMkLst>
        <pc:spChg chg="mod">
          <ac:chgData name="Alejandro Paolini Godoy" userId="c3a6e11a-e51d-46b0-a788-b09d2b3af6f8" providerId="ADAL" clId="{4D9D5444-7A09-4B43-AFD1-912A6FA830D4}" dt="2019-03-10T03:43:14.651" v="2830" actId="2711"/>
          <ac:spMkLst>
            <pc:docMk/>
            <pc:sldMk cId="3359762311" sldId="300"/>
            <ac:spMk id="6" creationId="{4E8F1C41-D76B-4387-BAEE-130D91AA0781}"/>
          </ac:spMkLst>
        </pc:spChg>
        <pc:spChg chg="del">
          <ac:chgData name="Alejandro Paolini Godoy" userId="c3a6e11a-e51d-46b0-a788-b09d2b3af6f8" providerId="ADAL" clId="{4D9D5444-7A09-4B43-AFD1-912A6FA830D4}" dt="2019-03-10T03:41:01.074" v="2804" actId="478"/>
          <ac:spMkLst>
            <pc:docMk/>
            <pc:sldMk cId="3359762311" sldId="300"/>
            <ac:spMk id="7" creationId="{39B8ECA1-454E-4049-B614-0FCF2C559ABC}"/>
          </ac:spMkLst>
        </pc:spChg>
        <pc:spChg chg="add">
          <ac:chgData name="Alejandro Paolini Godoy" userId="c3a6e11a-e51d-46b0-a788-b09d2b3af6f8" providerId="ADAL" clId="{4D9D5444-7A09-4B43-AFD1-912A6FA830D4}" dt="2019-03-10T03:42:06.396" v="2822"/>
          <ac:spMkLst>
            <pc:docMk/>
            <pc:sldMk cId="3359762311" sldId="300"/>
            <ac:spMk id="11" creationId="{E9E95448-1DEC-4515-940D-AFF2F47F846B}"/>
          </ac:spMkLst>
        </pc:spChg>
        <pc:cxnChg chg="del mod">
          <ac:chgData name="Alejandro Paolini Godoy" userId="c3a6e11a-e51d-46b0-a788-b09d2b3af6f8" providerId="ADAL" clId="{4D9D5444-7A09-4B43-AFD1-912A6FA830D4}" dt="2019-03-10T03:41:02.008" v="2805" actId="478"/>
          <ac:cxnSpMkLst>
            <pc:docMk/>
            <pc:sldMk cId="3359762311" sldId="300"/>
            <ac:cxnSpMk id="21" creationId="{BF7CB34B-825B-4AEA-B582-3209B7B9A873}"/>
          </ac:cxnSpMkLst>
        </pc:cxnChg>
        <pc:cxnChg chg="mod">
          <ac:chgData name="Alejandro Paolini Godoy" userId="c3a6e11a-e51d-46b0-a788-b09d2b3af6f8" providerId="ADAL" clId="{4D9D5444-7A09-4B43-AFD1-912A6FA830D4}" dt="2019-03-10T03:43:14.651" v="2830" actId="2711"/>
          <ac:cxnSpMkLst>
            <pc:docMk/>
            <pc:sldMk cId="3359762311" sldId="300"/>
            <ac:cxnSpMk id="29" creationId="{DDDB077F-5F3B-4291-AE58-B216BCFC4272}"/>
          </ac:cxnSpMkLst>
        </pc:cxnChg>
      </pc:sldChg>
      <pc:sldChg chg="addSp delSp modSp add">
        <pc:chgData name="Alejandro Paolini Godoy" userId="c3a6e11a-e51d-46b0-a788-b09d2b3af6f8" providerId="ADAL" clId="{4D9D5444-7A09-4B43-AFD1-912A6FA830D4}" dt="2019-03-10T05:54:14.749" v="4425" actId="1076"/>
        <pc:sldMkLst>
          <pc:docMk/>
          <pc:sldMk cId="280216762" sldId="301"/>
        </pc:sldMkLst>
        <pc:spChg chg="mod">
          <ac:chgData name="Alejandro Paolini Godoy" userId="c3a6e11a-e51d-46b0-a788-b09d2b3af6f8" providerId="ADAL" clId="{4D9D5444-7A09-4B43-AFD1-912A6FA830D4}" dt="2019-03-10T05:34:06.528" v="4174" actId="20577"/>
          <ac:spMkLst>
            <pc:docMk/>
            <pc:sldMk cId="280216762" sldId="301"/>
            <ac:spMk id="2" creationId="{7D846A89-C8F8-473B-9D4C-E1676D20C44A}"/>
          </ac:spMkLst>
        </pc:spChg>
        <pc:spChg chg="mod">
          <ac:chgData name="Alejandro Paolini Godoy" userId="c3a6e11a-e51d-46b0-a788-b09d2b3af6f8" providerId="ADAL" clId="{4D9D5444-7A09-4B43-AFD1-912A6FA830D4}" dt="2019-03-10T04:54:06.544" v="2882" actId="20577"/>
          <ac:spMkLst>
            <pc:docMk/>
            <pc:sldMk cId="280216762" sldId="301"/>
            <ac:spMk id="3" creationId="{ED3D9EB4-F517-4DA6-B66F-41D50EAB249C}"/>
          </ac:spMkLst>
        </pc:spChg>
        <pc:spChg chg="add mod">
          <ac:chgData name="Alejandro Paolini Godoy" userId="c3a6e11a-e51d-46b0-a788-b09d2b3af6f8" providerId="ADAL" clId="{4D9D5444-7A09-4B43-AFD1-912A6FA830D4}" dt="2019-03-10T05:54:14.749" v="4425" actId="1076"/>
          <ac:spMkLst>
            <pc:docMk/>
            <pc:sldMk cId="280216762" sldId="301"/>
            <ac:spMk id="5" creationId="{54CCD10F-7C3B-45AB-AEBA-F65D19CC2C74}"/>
          </ac:spMkLst>
        </pc:spChg>
        <pc:spChg chg="add mod">
          <ac:chgData name="Alejandro Paolini Godoy" userId="c3a6e11a-e51d-46b0-a788-b09d2b3af6f8" providerId="ADAL" clId="{4D9D5444-7A09-4B43-AFD1-912A6FA830D4}" dt="2019-03-10T05:05:23.634" v="3439" actId="14100"/>
          <ac:spMkLst>
            <pc:docMk/>
            <pc:sldMk cId="280216762" sldId="301"/>
            <ac:spMk id="7" creationId="{32EFAEF8-D53C-4C1D-924D-3BF2A34511D9}"/>
          </ac:spMkLst>
        </pc:spChg>
        <pc:spChg chg="add mod">
          <ac:chgData name="Alejandro Paolini Godoy" userId="c3a6e11a-e51d-46b0-a788-b09d2b3af6f8" providerId="ADAL" clId="{4D9D5444-7A09-4B43-AFD1-912A6FA830D4}" dt="2019-03-10T05:05:15.254" v="3437" actId="14100"/>
          <ac:spMkLst>
            <pc:docMk/>
            <pc:sldMk cId="280216762" sldId="301"/>
            <ac:spMk id="10" creationId="{741F7CE8-985F-4BB3-B2A7-68E6116B19B8}"/>
          </ac:spMkLst>
        </pc:spChg>
        <pc:spChg chg="add mod">
          <ac:chgData name="Alejandro Paolini Godoy" userId="c3a6e11a-e51d-46b0-a788-b09d2b3af6f8" providerId="ADAL" clId="{4D9D5444-7A09-4B43-AFD1-912A6FA830D4}" dt="2019-03-10T05:05:47.360" v="3450" actId="1076"/>
          <ac:spMkLst>
            <pc:docMk/>
            <pc:sldMk cId="280216762" sldId="301"/>
            <ac:spMk id="11" creationId="{1C95EC95-54FA-4D91-8D88-9229BBD57766}"/>
          </ac:spMkLst>
        </pc:spChg>
        <pc:spChg chg="add mod">
          <ac:chgData name="Alejandro Paolini Godoy" userId="c3a6e11a-e51d-46b0-a788-b09d2b3af6f8" providerId="ADAL" clId="{4D9D5444-7A09-4B43-AFD1-912A6FA830D4}" dt="2019-03-10T05:44:57.296" v="4279"/>
          <ac:spMkLst>
            <pc:docMk/>
            <pc:sldMk cId="280216762" sldId="301"/>
            <ac:spMk id="12" creationId="{DB04079E-8F6E-491D-B650-A98CE053B8BC}"/>
          </ac:spMkLst>
        </pc:spChg>
        <pc:grpChg chg="add mod ord">
          <ac:chgData name="Alejandro Paolini Godoy" userId="c3a6e11a-e51d-46b0-a788-b09d2b3af6f8" providerId="ADAL" clId="{4D9D5444-7A09-4B43-AFD1-912A6FA830D4}" dt="2019-03-10T05:44:48.120" v="4278" actId="167"/>
          <ac:grpSpMkLst>
            <pc:docMk/>
            <pc:sldMk cId="280216762" sldId="301"/>
            <ac:grpSpMk id="14" creationId="{01B31749-1184-4471-B602-3B5AC5275B10}"/>
          </ac:grpSpMkLst>
        </pc:grpChg>
        <pc:picChg chg="add del mod">
          <ac:chgData name="Alejandro Paolini Godoy" userId="c3a6e11a-e51d-46b0-a788-b09d2b3af6f8" providerId="ADAL" clId="{4D9D5444-7A09-4B43-AFD1-912A6FA830D4}" dt="2019-03-10T05:00:16.763" v="3217" actId="478"/>
          <ac:picMkLst>
            <pc:docMk/>
            <pc:sldMk cId="280216762" sldId="301"/>
            <ac:picMk id="4" creationId="{5B517404-FFA7-4416-86F1-1BD0BD10A7BC}"/>
          </ac:picMkLst>
        </pc:picChg>
        <pc:picChg chg="add mod ord">
          <ac:chgData name="Alejandro Paolini Godoy" userId="c3a6e11a-e51d-46b0-a788-b09d2b3af6f8" providerId="ADAL" clId="{4D9D5444-7A09-4B43-AFD1-912A6FA830D4}" dt="2019-03-10T05:44:35.740" v="4277" actId="164"/>
          <ac:picMkLst>
            <pc:docMk/>
            <pc:sldMk cId="280216762" sldId="301"/>
            <ac:picMk id="6" creationId="{67439A61-ADDE-4B52-B85B-B771C619412B}"/>
          </ac:picMkLst>
        </pc:picChg>
        <pc:picChg chg="add mod ord modCrop">
          <ac:chgData name="Alejandro Paolini Godoy" userId="c3a6e11a-e51d-46b0-a788-b09d2b3af6f8" providerId="ADAL" clId="{4D9D5444-7A09-4B43-AFD1-912A6FA830D4}" dt="2019-03-10T05:44:35.740" v="4277" actId="164"/>
          <ac:picMkLst>
            <pc:docMk/>
            <pc:sldMk cId="280216762" sldId="301"/>
            <ac:picMk id="13" creationId="{B8F2AAAF-1F7E-4C3C-AA17-C97932F11248}"/>
          </ac:picMkLst>
        </pc:picChg>
        <pc:cxnChg chg="add del mod">
          <ac:chgData name="Alejandro Paolini Godoy" userId="c3a6e11a-e51d-46b0-a788-b09d2b3af6f8" providerId="ADAL" clId="{4D9D5444-7A09-4B43-AFD1-912A6FA830D4}" dt="2019-03-10T05:04:35.430" v="3430" actId="478"/>
          <ac:cxnSpMkLst>
            <pc:docMk/>
            <pc:sldMk cId="280216762" sldId="301"/>
            <ac:cxnSpMk id="9" creationId="{EE4DD4A3-E8CD-4844-ADC8-FD1FF772332B}"/>
          </ac:cxnSpMkLst>
        </pc:cxnChg>
      </pc:sldChg>
      <pc:sldChg chg="addSp delSp modSp add">
        <pc:chgData name="Alejandro Paolini Godoy" userId="c3a6e11a-e51d-46b0-a788-b09d2b3af6f8" providerId="ADAL" clId="{4D9D5444-7A09-4B43-AFD1-912A6FA830D4}" dt="2019-03-10T05:35:01.583" v="4206" actId="1036"/>
        <pc:sldMkLst>
          <pc:docMk/>
          <pc:sldMk cId="2264046596" sldId="302"/>
        </pc:sldMkLst>
        <pc:spChg chg="mod">
          <ac:chgData name="Alejandro Paolini Godoy" userId="c3a6e11a-e51d-46b0-a788-b09d2b3af6f8" providerId="ADAL" clId="{4D9D5444-7A09-4B43-AFD1-912A6FA830D4}" dt="2019-03-10T05:11:18.590" v="3495" actId="20577"/>
          <ac:spMkLst>
            <pc:docMk/>
            <pc:sldMk cId="2264046596" sldId="302"/>
            <ac:spMk id="2" creationId="{356E761F-351F-451C-8EB9-D6C71FE34DE1}"/>
          </ac:spMkLst>
        </pc:spChg>
        <pc:spChg chg="mod">
          <ac:chgData name="Alejandro Paolini Godoy" userId="c3a6e11a-e51d-46b0-a788-b09d2b3af6f8" providerId="ADAL" clId="{4D9D5444-7A09-4B43-AFD1-912A6FA830D4}" dt="2019-03-10T05:34:44.191" v="4175" actId="20577"/>
          <ac:spMkLst>
            <pc:docMk/>
            <pc:sldMk cId="2264046596" sldId="302"/>
            <ac:spMk id="3" creationId="{257A62BF-7802-4C3A-B30D-BE79857B3258}"/>
          </ac:spMkLst>
        </pc:spChg>
        <pc:spChg chg="add mod">
          <ac:chgData name="Alejandro Paolini Godoy" userId="c3a6e11a-e51d-46b0-a788-b09d2b3af6f8" providerId="ADAL" clId="{4D9D5444-7A09-4B43-AFD1-912A6FA830D4}" dt="2019-03-10T05:35:01.583" v="4206" actId="1036"/>
          <ac:spMkLst>
            <pc:docMk/>
            <pc:sldMk cId="2264046596" sldId="302"/>
            <ac:spMk id="7" creationId="{2E74D4E9-8BA9-406D-85E9-F44AC98C9A29}"/>
          </ac:spMkLst>
        </pc:spChg>
        <pc:spChg chg="add del mod">
          <ac:chgData name="Alejandro Paolini Godoy" userId="c3a6e11a-e51d-46b0-a788-b09d2b3af6f8" providerId="ADAL" clId="{4D9D5444-7A09-4B43-AFD1-912A6FA830D4}" dt="2019-03-10T05:21:55.909" v="3835" actId="478"/>
          <ac:spMkLst>
            <pc:docMk/>
            <pc:sldMk cId="2264046596" sldId="302"/>
            <ac:spMk id="8" creationId="{0D05F345-856E-4559-A319-F728CAA98F7D}"/>
          </ac:spMkLst>
        </pc:spChg>
        <pc:picChg chg="add mod">
          <ac:chgData name="Alejandro Paolini Godoy" userId="c3a6e11a-e51d-46b0-a788-b09d2b3af6f8" providerId="ADAL" clId="{4D9D5444-7A09-4B43-AFD1-912A6FA830D4}" dt="2019-03-10T05:35:01.583" v="4206" actId="1036"/>
          <ac:picMkLst>
            <pc:docMk/>
            <pc:sldMk cId="2264046596" sldId="302"/>
            <ac:picMk id="4" creationId="{A5933E83-4EDC-44B3-8AAF-887CBF6C7CF1}"/>
          </ac:picMkLst>
        </pc:picChg>
        <pc:picChg chg="add mod modCrop">
          <ac:chgData name="Alejandro Paolini Godoy" userId="c3a6e11a-e51d-46b0-a788-b09d2b3af6f8" providerId="ADAL" clId="{4D9D5444-7A09-4B43-AFD1-912A6FA830D4}" dt="2019-03-10T05:35:01.583" v="4206" actId="1036"/>
          <ac:picMkLst>
            <pc:docMk/>
            <pc:sldMk cId="2264046596" sldId="302"/>
            <ac:picMk id="6" creationId="{80FA788A-C0D7-4C3D-9BBA-A02118B237BD}"/>
          </ac:picMkLst>
        </pc:picChg>
      </pc:sldChg>
      <pc:sldChg chg="addSp delSp modSp add">
        <pc:chgData name="Alejandro Paolini Godoy" userId="c3a6e11a-e51d-46b0-a788-b09d2b3af6f8" providerId="ADAL" clId="{4D9D5444-7A09-4B43-AFD1-912A6FA830D4}" dt="2019-03-10T05:36:01.494" v="4254" actId="1037"/>
        <pc:sldMkLst>
          <pc:docMk/>
          <pc:sldMk cId="2684119213" sldId="303"/>
        </pc:sldMkLst>
        <pc:spChg chg="mod ord">
          <ac:chgData name="Alejandro Paolini Godoy" userId="c3a6e11a-e51d-46b0-a788-b09d2b3af6f8" providerId="ADAL" clId="{4D9D5444-7A09-4B43-AFD1-912A6FA830D4}" dt="2019-03-10T05:35:29.945" v="4208" actId="167"/>
          <ac:spMkLst>
            <pc:docMk/>
            <pc:sldMk cId="2684119213" sldId="303"/>
            <ac:spMk id="3" creationId="{257A62BF-7802-4C3A-B30D-BE79857B3258}"/>
          </ac:spMkLst>
        </pc:spChg>
        <pc:spChg chg="mod">
          <ac:chgData name="Alejandro Paolini Godoy" userId="c3a6e11a-e51d-46b0-a788-b09d2b3af6f8" providerId="ADAL" clId="{4D9D5444-7A09-4B43-AFD1-912A6FA830D4}" dt="2019-03-10T05:36:01.494" v="4254" actId="1037"/>
          <ac:spMkLst>
            <pc:docMk/>
            <pc:sldMk cId="2684119213" sldId="303"/>
            <ac:spMk id="7" creationId="{2E74D4E9-8BA9-406D-85E9-F44AC98C9A29}"/>
          </ac:spMkLst>
        </pc:spChg>
        <pc:picChg chg="del">
          <ac:chgData name="Alejandro Paolini Godoy" userId="c3a6e11a-e51d-46b0-a788-b09d2b3af6f8" providerId="ADAL" clId="{4D9D5444-7A09-4B43-AFD1-912A6FA830D4}" dt="2019-03-10T05:24:36.936" v="3876" actId="478"/>
          <ac:picMkLst>
            <pc:docMk/>
            <pc:sldMk cId="2684119213" sldId="303"/>
            <ac:picMk id="4" creationId="{A5933E83-4EDC-44B3-8AAF-887CBF6C7CF1}"/>
          </ac:picMkLst>
        </pc:picChg>
        <pc:picChg chg="add mod ord">
          <ac:chgData name="Alejandro Paolini Godoy" userId="c3a6e11a-e51d-46b0-a788-b09d2b3af6f8" providerId="ADAL" clId="{4D9D5444-7A09-4B43-AFD1-912A6FA830D4}" dt="2019-03-10T05:36:01.494" v="4254" actId="1037"/>
          <ac:picMkLst>
            <pc:docMk/>
            <pc:sldMk cId="2684119213" sldId="303"/>
            <ac:picMk id="5" creationId="{263E9CD5-17D2-498F-AE6E-162F8DC5A428}"/>
          </ac:picMkLst>
        </pc:picChg>
        <pc:picChg chg="mod modCrop">
          <ac:chgData name="Alejandro Paolini Godoy" userId="c3a6e11a-e51d-46b0-a788-b09d2b3af6f8" providerId="ADAL" clId="{4D9D5444-7A09-4B43-AFD1-912A6FA830D4}" dt="2019-03-10T05:36:01.494" v="4254" actId="1037"/>
          <ac:picMkLst>
            <pc:docMk/>
            <pc:sldMk cId="2684119213" sldId="303"/>
            <ac:picMk id="6" creationId="{80FA788A-C0D7-4C3D-9BBA-A02118B237BD}"/>
          </ac:picMkLst>
        </pc:picChg>
      </pc:sldChg>
      <pc:sldChg chg="addSp modSp add ord">
        <pc:chgData name="Alejandro Paolini Godoy" userId="c3a6e11a-e51d-46b0-a788-b09d2b3af6f8" providerId="ADAL" clId="{4D9D5444-7A09-4B43-AFD1-912A6FA830D4}" dt="2019-03-10T05:54:42.481" v="4426" actId="20577"/>
        <pc:sldMkLst>
          <pc:docMk/>
          <pc:sldMk cId="994216220" sldId="304"/>
        </pc:sldMkLst>
        <pc:spChg chg="mod">
          <ac:chgData name="Alejandro Paolini Godoy" userId="c3a6e11a-e51d-46b0-a788-b09d2b3af6f8" providerId="ADAL" clId="{4D9D5444-7A09-4B43-AFD1-912A6FA830D4}" dt="2019-03-10T05:27:04.527" v="4006" actId="20577"/>
          <ac:spMkLst>
            <pc:docMk/>
            <pc:sldMk cId="994216220" sldId="304"/>
            <ac:spMk id="2" creationId="{051C1AF5-1F35-4C62-A73D-152D8FBE4FA1}"/>
          </ac:spMkLst>
        </pc:spChg>
        <pc:spChg chg="mod">
          <ac:chgData name="Alejandro Paolini Godoy" userId="c3a6e11a-e51d-46b0-a788-b09d2b3af6f8" providerId="ADAL" clId="{4D9D5444-7A09-4B43-AFD1-912A6FA830D4}" dt="2019-03-10T05:54:42.481" v="4426" actId="20577"/>
          <ac:spMkLst>
            <pc:docMk/>
            <pc:sldMk cId="994216220" sldId="304"/>
            <ac:spMk id="3" creationId="{B029BC06-F91E-4E3D-A5DA-5421B78F8F76}"/>
          </ac:spMkLst>
        </pc:spChg>
        <pc:picChg chg="add mod">
          <ac:chgData name="Alejandro Paolini Godoy" userId="c3a6e11a-e51d-46b0-a788-b09d2b3af6f8" providerId="ADAL" clId="{4D9D5444-7A09-4B43-AFD1-912A6FA830D4}" dt="2019-03-10T05:39:51.818" v="4258" actId="1076"/>
          <ac:picMkLst>
            <pc:docMk/>
            <pc:sldMk cId="994216220" sldId="304"/>
            <ac:picMk id="4" creationId="{967FE98D-B53B-4129-9AA7-B0F3460AFD3D}"/>
          </ac:picMkLst>
        </pc:picChg>
      </pc:sldChg>
      <pc:sldChg chg="modSp add">
        <pc:chgData name="Alejandro Paolini Godoy" userId="c3a6e11a-e51d-46b0-a788-b09d2b3af6f8" providerId="ADAL" clId="{4D9D5444-7A09-4B43-AFD1-912A6FA830D4}" dt="2019-03-10T05:56:57.891" v="4431" actId="20577"/>
        <pc:sldMkLst>
          <pc:docMk/>
          <pc:sldMk cId="3468567752" sldId="305"/>
        </pc:sldMkLst>
        <pc:spChg chg="mod">
          <ac:chgData name="Alejandro Paolini Godoy" userId="c3a6e11a-e51d-46b0-a788-b09d2b3af6f8" providerId="ADAL" clId="{4D9D5444-7A09-4B43-AFD1-912A6FA830D4}" dt="2019-03-10T05:56:57.891" v="4431" actId="20577"/>
          <ac:spMkLst>
            <pc:docMk/>
            <pc:sldMk cId="3468567752" sldId="305"/>
            <ac:spMk id="2" creationId="{CC4345EF-F3D5-419B-8ED1-6AC30970C5FB}"/>
          </ac:spMkLst>
        </pc:spChg>
        <pc:spChg chg="mod">
          <ac:chgData name="Alejandro Paolini Godoy" userId="c3a6e11a-e51d-46b0-a788-b09d2b3af6f8" providerId="ADAL" clId="{4D9D5444-7A09-4B43-AFD1-912A6FA830D4}" dt="2019-03-10T05:55:28.438" v="4428" actId="6549"/>
          <ac:spMkLst>
            <pc:docMk/>
            <pc:sldMk cId="3468567752" sldId="305"/>
            <ac:spMk id="3" creationId="{94A38FE6-440C-4583-A351-7751F646A05A}"/>
          </ac:spMkLst>
        </pc:spChg>
      </pc:sldChg>
      <pc:sldChg chg="modSp add">
        <pc:chgData name="Alejandro Paolini Godoy" userId="c3a6e11a-e51d-46b0-a788-b09d2b3af6f8" providerId="ADAL" clId="{4D9D5444-7A09-4B43-AFD1-912A6FA830D4}" dt="2019-03-10T06:14:24.078" v="5003" actId="20577"/>
        <pc:sldMkLst>
          <pc:docMk/>
          <pc:sldMk cId="3984636059" sldId="306"/>
        </pc:sldMkLst>
        <pc:spChg chg="mod">
          <ac:chgData name="Alejandro Paolini Godoy" userId="c3a6e11a-e51d-46b0-a788-b09d2b3af6f8" providerId="ADAL" clId="{4D9D5444-7A09-4B43-AFD1-912A6FA830D4}" dt="2019-03-10T05:57:08.659" v="4443" actId="20577"/>
          <ac:spMkLst>
            <pc:docMk/>
            <pc:sldMk cId="3984636059" sldId="306"/>
            <ac:spMk id="2" creationId="{CC4345EF-F3D5-419B-8ED1-6AC30970C5FB}"/>
          </ac:spMkLst>
        </pc:spChg>
        <pc:spChg chg="mod">
          <ac:chgData name="Alejandro Paolini Godoy" userId="c3a6e11a-e51d-46b0-a788-b09d2b3af6f8" providerId="ADAL" clId="{4D9D5444-7A09-4B43-AFD1-912A6FA830D4}" dt="2019-03-10T06:14:24.078" v="5003" actId="20577"/>
          <ac:spMkLst>
            <pc:docMk/>
            <pc:sldMk cId="3984636059" sldId="306"/>
            <ac:spMk id="3" creationId="{94A38FE6-440C-4583-A351-7751F646A05A}"/>
          </ac:spMkLst>
        </pc:spChg>
      </pc:sldChg>
      <pc:sldChg chg="addSp delSp modSp add modNotesTx">
        <pc:chgData name="Alejandro Paolini Godoy" userId="c3a6e11a-e51d-46b0-a788-b09d2b3af6f8" providerId="ADAL" clId="{4D9D5444-7A09-4B43-AFD1-912A6FA830D4}" dt="2019-03-10T06:07:01.222" v="4879" actId="27636"/>
        <pc:sldMkLst>
          <pc:docMk/>
          <pc:sldMk cId="2664333808" sldId="307"/>
        </pc:sldMkLst>
        <pc:spChg chg="mod">
          <ac:chgData name="Alejandro Paolini Godoy" userId="c3a6e11a-e51d-46b0-a788-b09d2b3af6f8" providerId="ADAL" clId="{4D9D5444-7A09-4B43-AFD1-912A6FA830D4}" dt="2019-03-10T05:57:23.658" v="4456" actId="20577"/>
          <ac:spMkLst>
            <pc:docMk/>
            <pc:sldMk cId="2664333808" sldId="307"/>
            <ac:spMk id="2" creationId="{CC4345EF-F3D5-419B-8ED1-6AC30970C5FB}"/>
          </ac:spMkLst>
        </pc:spChg>
        <pc:spChg chg="mod">
          <ac:chgData name="Alejandro Paolini Godoy" userId="c3a6e11a-e51d-46b0-a788-b09d2b3af6f8" providerId="ADAL" clId="{4D9D5444-7A09-4B43-AFD1-912A6FA830D4}" dt="2019-03-10T06:07:01.222" v="4879" actId="27636"/>
          <ac:spMkLst>
            <pc:docMk/>
            <pc:sldMk cId="2664333808" sldId="307"/>
            <ac:spMk id="3" creationId="{94A38FE6-440C-4583-A351-7751F646A05A}"/>
          </ac:spMkLst>
        </pc:spChg>
        <pc:spChg chg="mod">
          <ac:chgData name="Alejandro Paolini Godoy" userId="c3a6e11a-e51d-46b0-a788-b09d2b3af6f8" providerId="ADAL" clId="{4D9D5444-7A09-4B43-AFD1-912A6FA830D4}" dt="2019-03-10T06:06:30.359" v="4869" actId="1076"/>
          <ac:spMkLst>
            <pc:docMk/>
            <pc:sldMk cId="2664333808" sldId="307"/>
            <ac:spMk id="4" creationId="{98052A02-85FE-4CF2-87BB-237F1CD55D13}"/>
          </ac:spMkLst>
        </pc:spChg>
        <pc:spChg chg="add del mod">
          <ac:chgData name="Alejandro Paolini Godoy" userId="c3a6e11a-e51d-46b0-a788-b09d2b3af6f8" providerId="ADAL" clId="{4D9D5444-7A09-4B43-AFD1-912A6FA830D4}" dt="2019-03-10T06:01:39.609" v="4539" actId="478"/>
          <ac:spMkLst>
            <pc:docMk/>
            <pc:sldMk cId="2664333808" sldId="307"/>
            <ac:spMk id="5" creationId="{B4BF22A7-C88B-4C5A-AE46-326E12E48A68}"/>
          </ac:spMkLst>
        </pc:spChg>
      </pc:sldChg>
      <pc:sldChg chg="addSp modSp add">
        <pc:chgData name="Alejandro Paolini Godoy" userId="c3a6e11a-e51d-46b0-a788-b09d2b3af6f8" providerId="ADAL" clId="{4D9D5444-7A09-4B43-AFD1-912A6FA830D4}" dt="2019-03-10T06:10:21.176" v="4975" actId="1076"/>
        <pc:sldMkLst>
          <pc:docMk/>
          <pc:sldMk cId="2860268942" sldId="308"/>
        </pc:sldMkLst>
        <pc:spChg chg="mod">
          <ac:chgData name="Alejandro Paolini Godoy" userId="c3a6e11a-e51d-46b0-a788-b09d2b3af6f8" providerId="ADAL" clId="{4D9D5444-7A09-4B43-AFD1-912A6FA830D4}" dt="2019-03-10T06:00:15.151" v="4537" actId="20577"/>
          <ac:spMkLst>
            <pc:docMk/>
            <pc:sldMk cId="2860268942" sldId="308"/>
            <ac:spMk id="2" creationId="{CC4345EF-F3D5-419B-8ED1-6AC30970C5FB}"/>
          </ac:spMkLst>
        </pc:spChg>
        <pc:spChg chg="mod">
          <ac:chgData name="Alejandro Paolini Godoy" userId="c3a6e11a-e51d-46b0-a788-b09d2b3af6f8" providerId="ADAL" clId="{4D9D5444-7A09-4B43-AFD1-912A6FA830D4}" dt="2019-03-10T06:09:55.988" v="4971" actId="6549"/>
          <ac:spMkLst>
            <pc:docMk/>
            <pc:sldMk cId="2860268942" sldId="308"/>
            <ac:spMk id="3" creationId="{94A38FE6-440C-4583-A351-7751F646A05A}"/>
          </ac:spMkLst>
        </pc:spChg>
        <pc:spChg chg="mod">
          <ac:chgData name="Alejandro Paolini Godoy" userId="c3a6e11a-e51d-46b0-a788-b09d2b3af6f8" providerId="ADAL" clId="{4D9D5444-7A09-4B43-AFD1-912A6FA830D4}" dt="2019-03-10T06:08:37.807" v="4949" actId="1076"/>
          <ac:spMkLst>
            <pc:docMk/>
            <pc:sldMk cId="2860268942" sldId="308"/>
            <ac:spMk id="4" creationId="{98052A02-85FE-4CF2-87BB-237F1CD55D13}"/>
          </ac:spMkLst>
        </pc:spChg>
        <pc:spChg chg="mod">
          <ac:chgData name="Alejandro Paolini Godoy" userId="c3a6e11a-e51d-46b0-a788-b09d2b3af6f8" providerId="ADAL" clId="{4D9D5444-7A09-4B43-AFD1-912A6FA830D4}" dt="2019-03-10T06:10:19.094" v="4974" actId="1076"/>
          <ac:spMkLst>
            <pc:docMk/>
            <pc:sldMk cId="2860268942" sldId="308"/>
            <ac:spMk id="5" creationId="{B4BF22A7-C88B-4C5A-AE46-326E12E48A68}"/>
          </ac:spMkLst>
        </pc:spChg>
        <pc:spChg chg="add mod">
          <ac:chgData name="Alejandro Paolini Godoy" userId="c3a6e11a-e51d-46b0-a788-b09d2b3af6f8" providerId="ADAL" clId="{4D9D5444-7A09-4B43-AFD1-912A6FA830D4}" dt="2019-03-10T06:10:21.176" v="4975" actId="1076"/>
          <ac:spMkLst>
            <pc:docMk/>
            <pc:sldMk cId="2860268942" sldId="308"/>
            <ac:spMk id="6" creationId="{B1FFA1EE-B7E7-4A3B-8D4C-73E663898780}"/>
          </ac:spMkLst>
        </pc:spChg>
      </pc:sldChg>
      <pc:sldChg chg="add">
        <pc:chgData name="Alejandro Paolini Godoy" userId="c3a6e11a-e51d-46b0-a788-b09d2b3af6f8" providerId="ADAL" clId="{4D9D5444-7A09-4B43-AFD1-912A6FA830D4}" dt="2019-03-11T00:43:40.721" v="5021"/>
        <pc:sldMkLst>
          <pc:docMk/>
          <pc:sldMk cId="1237610355" sldId="309"/>
        </pc:sldMkLst>
      </pc:sldChg>
      <pc:sldChg chg="add del">
        <pc:chgData name="Alejandro Paolini Godoy" userId="c3a6e11a-e51d-46b0-a788-b09d2b3af6f8" providerId="ADAL" clId="{4D9D5444-7A09-4B43-AFD1-912A6FA830D4}" dt="2019-03-11T00:43:33.080" v="5020" actId="2696"/>
        <pc:sldMkLst>
          <pc:docMk/>
          <pc:sldMk cId="2167484165" sldId="309"/>
        </pc:sldMkLst>
      </pc:sldChg>
      <pc:sldChg chg="add del">
        <pc:chgData name="Alejandro Paolini Godoy" userId="c3a6e11a-e51d-46b0-a788-b09d2b3af6f8" providerId="ADAL" clId="{4D9D5444-7A09-4B43-AFD1-912A6FA830D4}" dt="2019-03-10T06:15:24.997" v="5005" actId="2696"/>
        <pc:sldMkLst>
          <pc:docMk/>
          <pc:sldMk cId="3645427697" sldId="309"/>
        </pc:sldMkLst>
      </pc:sldChg>
      <pc:sldChg chg="addSp modSp add">
        <pc:chgData name="Alejandro Paolini Godoy" userId="c3a6e11a-e51d-46b0-a788-b09d2b3af6f8" providerId="ADAL" clId="{4D9D5444-7A09-4B43-AFD1-912A6FA830D4}" dt="2019-03-11T03:50:06.401" v="5429" actId="20577"/>
        <pc:sldMkLst>
          <pc:docMk/>
          <pc:sldMk cId="4122120195" sldId="310"/>
        </pc:sldMkLst>
        <pc:spChg chg="mod">
          <ac:chgData name="Alejandro Paolini Godoy" userId="c3a6e11a-e51d-46b0-a788-b09d2b3af6f8" providerId="ADAL" clId="{4D9D5444-7A09-4B43-AFD1-912A6FA830D4}" dt="2019-03-11T03:50:06.401" v="5429" actId="20577"/>
          <ac:spMkLst>
            <pc:docMk/>
            <pc:sldMk cId="4122120195" sldId="310"/>
            <ac:spMk id="3" creationId="{62FBBEA1-4AE0-47A4-B9AE-A244F64CCA19}"/>
          </ac:spMkLst>
        </pc:spChg>
        <pc:picChg chg="add mod modCrop">
          <ac:chgData name="Alejandro Paolini Godoy" userId="c3a6e11a-e51d-46b0-a788-b09d2b3af6f8" providerId="ADAL" clId="{4D9D5444-7A09-4B43-AFD1-912A6FA830D4}" dt="2019-03-11T03:49:10.219" v="5417" actId="1076"/>
          <ac:picMkLst>
            <pc:docMk/>
            <pc:sldMk cId="4122120195" sldId="310"/>
            <ac:picMk id="4" creationId="{864F5541-3A40-417A-B51A-754DDA97AE1E}"/>
          </ac:picMkLst>
        </pc:picChg>
        <pc:picChg chg="add mod">
          <ac:chgData name="Alejandro Paolini Godoy" userId="c3a6e11a-e51d-46b0-a788-b09d2b3af6f8" providerId="ADAL" clId="{4D9D5444-7A09-4B43-AFD1-912A6FA830D4}" dt="2019-03-11T03:48:16.083" v="5407" actId="1076"/>
          <ac:picMkLst>
            <pc:docMk/>
            <pc:sldMk cId="4122120195" sldId="310"/>
            <ac:picMk id="5" creationId="{CD2FE8FD-2E4E-408E-B51B-4611044A6C1B}"/>
          </ac:picMkLst>
        </pc:picChg>
        <pc:picChg chg="add mod modCrop">
          <ac:chgData name="Alejandro Paolini Godoy" userId="c3a6e11a-e51d-46b0-a788-b09d2b3af6f8" providerId="ADAL" clId="{4D9D5444-7A09-4B43-AFD1-912A6FA830D4}" dt="2019-03-11T03:49:58.773" v="5428" actId="1076"/>
          <ac:picMkLst>
            <pc:docMk/>
            <pc:sldMk cId="4122120195" sldId="310"/>
            <ac:picMk id="6" creationId="{A768C0FB-38EF-42A3-91FB-3F65774A90B1}"/>
          </ac:picMkLst>
        </pc:picChg>
        <pc:picChg chg="add mod modCrop">
          <ac:chgData name="Alejandro Paolini Godoy" userId="c3a6e11a-e51d-46b0-a788-b09d2b3af6f8" providerId="ADAL" clId="{4D9D5444-7A09-4B43-AFD1-912A6FA830D4}" dt="2019-03-11T03:49:55.397" v="5427" actId="1076"/>
          <ac:picMkLst>
            <pc:docMk/>
            <pc:sldMk cId="4122120195" sldId="310"/>
            <ac:picMk id="7" creationId="{2F1B012E-FA88-42CD-B3C0-515950F84756}"/>
          </ac:picMkLst>
        </pc:picChg>
      </pc:sldChg>
      <pc:sldChg chg="delSp modSp add">
        <pc:chgData name="Alejandro Paolini Godoy" userId="c3a6e11a-e51d-46b0-a788-b09d2b3af6f8" providerId="ADAL" clId="{4D9D5444-7A09-4B43-AFD1-912A6FA830D4}" dt="2019-03-11T03:55:52.852" v="5779" actId="20577"/>
        <pc:sldMkLst>
          <pc:docMk/>
          <pc:sldMk cId="3811917492" sldId="311"/>
        </pc:sldMkLst>
        <pc:spChg chg="mod">
          <ac:chgData name="Alejandro Paolini Godoy" userId="c3a6e11a-e51d-46b0-a788-b09d2b3af6f8" providerId="ADAL" clId="{4D9D5444-7A09-4B43-AFD1-912A6FA830D4}" dt="2019-03-11T03:55:52.852" v="5779" actId="20577"/>
          <ac:spMkLst>
            <pc:docMk/>
            <pc:sldMk cId="3811917492" sldId="311"/>
            <ac:spMk id="3" creationId="{62FBBEA1-4AE0-47A4-B9AE-A244F64CCA19}"/>
          </ac:spMkLst>
        </pc:spChg>
        <pc:picChg chg="del">
          <ac:chgData name="Alejandro Paolini Godoy" userId="c3a6e11a-e51d-46b0-a788-b09d2b3af6f8" providerId="ADAL" clId="{4D9D5444-7A09-4B43-AFD1-912A6FA830D4}" dt="2019-03-11T03:51:02.337" v="5432" actId="478"/>
          <ac:picMkLst>
            <pc:docMk/>
            <pc:sldMk cId="3811917492" sldId="311"/>
            <ac:picMk id="4" creationId="{864F5541-3A40-417A-B51A-754DDA97AE1E}"/>
          </ac:picMkLst>
        </pc:picChg>
        <pc:picChg chg="del">
          <ac:chgData name="Alejandro Paolini Godoy" userId="c3a6e11a-e51d-46b0-a788-b09d2b3af6f8" providerId="ADAL" clId="{4D9D5444-7A09-4B43-AFD1-912A6FA830D4}" dt="2019-03-11T03:51:28.639" v="5451" actId="478"/>
          <ac:picMkLst>
            <pc:docMk/>
            <pc:sldMk cId="3811917492" sldId="311"/>
            <ac:picMk id="5" creationId="{CD2FE8FD-2E4E-408E-B51B-4611044A6C1B}"/>
          </ac:picMkLst>
        </pc:picChg>
        <pc:picChg chg="mod">
          <ac:chgData name="Alejandro Paolini Godoy" userId="c3a6e11a-e51d-46b0-a788-b09d2b3af6f8" providerId="ADAL" clId="{4D9D5444-7A09-4B43-AFD1-912A6FA830D4}" dt="2019-03-11T03:55:19.710" v="5776" actId="1076"/>
          <ac:picMkLst>
            <pc:docMk/>
            <pc:sldMk cId="3811917492" sldId="311"/>
            <ac:picMk id="6" creationId="{A768C0FB-38EF-42A3-91FB-3F65774A90B1}"/>
          </ac:picMkLst>
        </pc:picChg>
        <pc:picChg chg="mod">
          <ac:chgData name="Alejandro Paolini Godoy" userId="c3a6e11a-e51d-46b0-a788-b09d2b3af6f8" providerId="ADAL" clId="{4D9D5444-7A09-4B43-AFD1-912A6FA830D4}" dt="2019-03-11T03:52:46.013" v="5548" actId="1076"/>
          <ac:picMkLst>
            <pc:docMk/>
            <pc:sldMk cId="3811917492" sldId="311"/>
            <ac:picMk id="7" creationId="{2F1B012E-FA88-42CD-B3C0-515950F8475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0FB9F-1947-4EBB-8E8D-AA6965F9387C}" type="datetimeFigureOut">
              <a:rPr lang="es-CL" smtClean="0"/>
              <a:t>10-04-2019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53025-3153-483B-B8F7-CABCBC5F2D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388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B3FB-23F3-4E30-B1FE-7C3D2B28F0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solidFill>
            <a:schemeClr val="accent1"/>
          </a:solidFill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D87BF-1739-4BB3-B253-CB6819FD1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s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230F-06B8-4644-BD87-AB645E26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10-04-2019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CCC-03EF-4CCE-83D9-97BDFB42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0D7DD-EE6E-41F8-ABDD-05D20170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F335ECEC-5890-45EB-96C3-A7D3EC214800}"/>
              </a:ext>
            </a:extLst>
          </p:cNvPr>
          <p:cNvSpPr/>
          <p:nvPr userDrawn="1"/>
        </p:nvSpPr>
        <p:spPr>
          <a:xfrm>
            <a:off x="1524000" y="3"/>
            <a:ext cx="4584000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8" name="Rectángulo 4">
            <a:extLst>
              <a:ext uri="{FF2B5EF4-FFF2-40B4-BE49-F238E27FC236}">
                <a16:creationId xmlns:a16="http://schemas.microsoft.com/office/drawing/2014/main" id="{63CD086E-C311-4B6D-A577-C06B32C50B33}"/>
              </a:ext>
            </a:extLst>
          </p:cNvPr>
          <p:cNvSpPr/>
          <p:nvPr userDrawn="1"/>
        </p:nvSpPr>
        <p:spPr>
          <a:xfrm>
            <a:off x="6108000" y="3"/>
            <a:ext cx="4560000" cy="3714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9" name="Rectángulo 14">
            <a:extLst>
              <a:ext uri="{FF2B5EF4-FFF2-40B4-BE49-F238E27FC236}">
                <a16:creationId xmlns:a16="http://schemas.microsoft.com/office/drawing/2014/main" id="{CED3FE42-5496-4B7A-ADF0-C84B107BB623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0" name="Rectángulo 15">
            <a:extLst>
              <a:ext uri="{FF2B5EF4-FFF2-40B4-BE49-F238E27FC236}">
                <a16:creationId xmlns:a16="http://schemas.microsoft.com/office/drawing/2014/main" id="{8FC3632E-A7C1-4483-9468-4E1C9D02658A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16257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335D-EB61-4556-AE2C-78E2DC128A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4238D-02DF-4587-9AE8-A8E49E97F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0DD5-1ECE-4D41-A6D4-85062F5F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10-04-2019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BC391-08B7-4384-B618-D21624D5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1DF40-E451-4CEB-97AF-9CE0ADBA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ángulo 14">
            <a:extLst>
              <a:ext uri="{FF2B5EF4-FFF2-40B4-BE49-F238E27FC236}">
                <a16:creationId xmlns:a16="http://schemas.microsoft.com/office/drawing/2014/main" id="{4210E804-A1A2-44F7-845E-C3553BBF5D13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8" name="Rectángulo 15">
            <a:extLst>
              <a:ext uri="{FF2B5EF4-FFF2-40B4-BE49-F238E27FC236}">
                <a16:creationId xmlns:a16="http://schemas.microsoft.com/office/drawing/2014/main" id="{A3D68411-F08D-47E7-9640-EBABB369209C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398045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B3BB-2354-4DA5-BFC0-E745100164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241389"/>
            <a:ext cx="10515600" cy="2852737"/>
          </a:xfrm>
        </p:spPr>
        <p:txBody>
          <a:bodyPr anchor="b"/>
          <a:lstStyle>
            <a:lvl1pPr algn="r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0DC59-8351-4DC5-BCCC-21BEC0897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8B8D-693D-418C-A1D5-661CBCE8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10-04-2019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AB04F-9AB6-475D-814A-1A37FA35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896F-59FC-4A89-A89B-01AE8BE5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ángulo 3">
            <a:extLst>
              <a:ext uri="{FF2B5EF4-FFF2-40B4-BE49-F238E27FC236}">
                <a16:creationId xmlns:a16="http://schemas.microsoft.com/office/drawing/2014/main" id="{3E179E3F-0997-4B08-B8E1-DCF38279200D}"/>
              </a:ext>
            </a:extLst>
          </p:cNvPr>
          <p:cNvSpPr/>
          <p:nvPr userDrawn="1"/>
        </p:nvSpPr>
        <p:spPr>
          <a:xfrm rot="5400000">
            <a:off x="-1526033" y="1531496"/>
            <a:ext cx="3423537" cy="371472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8" name="Rectángulo 4">
            <a:extLst>
              <a:ext uri="{FF2B5EF4-FFF2-40B4-BE49-F238E27FC236}">
                <a16:creationId xmlns:a16="http://schemas.microsoft.com/office/drawing/2014/main" id="{62069F17-80D0-4D27-BE63-72D66EF73787}"/>
              </a:ext>
            </a:extLst>
          </p:cNvPr>
          <p:cNvSpPr/>
          <p:nvPr userDrawn="1"/>
        </p:nvSpPr>
        <p:spPr>
          <a:xfrm rot="5400000">
            <a:off x="-1526033" y="4955033"/>
            <a:ext cx="3423537" cy="3714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285911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7518-3881-48EF-86A7-E09A935C7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C734-F203-4660-8CBE-F57A0604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4853-6E96-4154-9BF8-13EA6DF8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10-04-2019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91934-688C-47B2-B198-219A729D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56832-CE87-46D4-A84D-B82B456B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ángulo 14">
            <a:extLst>
              <a:ext uri="{FF2B5EF4-FFF2-40B4-BE49-F238E27FC236}">
                <a16:creationId xmlns:a16="http://schemas.microsoft.com/office/drawing/2014/main" id="{DF1CEC31-E21F-41BF-89F4-AD9F89524BB0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9" name="Rectángulo 15">
            <a:extLst>
              <a:ext uri="{FF2B5EF4-FFF2-40B4-BE49-F238E27FC236}">
                <a16:creationId xmlns:a16="http://schemas.microsoft.com/office/drawing/2014/main" id="{55EC82C6-0BA0-4FEB-9E82-8CB198D14C7C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7135E3-2F3D-4FB3-B96F-1DA5B479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solidFill>
            <a:schemeClr val="accent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286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7518-3881-48EF-86A7-E09A935C7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C734-F203-4660-8CBE-F57A0604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4853-6E96-4154-9BF8-13EA6DF8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10-04-2019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91934-688C-47B2-B198-219A729D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56832-CE87-46D4-A84D-B82B456B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Rectángulo 14">
            <a:extLst>
              <a:ext uri="{FF2B5EF4-FFF2-40B4-BE49-F238E27FC236}">
                <a16:creationId xmlns:a16="http://schemas.microsoft.com/office/drawing/2014/main" id="{DF1CEC31-E21F-41BF-89F4-AD9F89524BB0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9" name="Rectángulo 15">
            <a:extLst>
              <a:ext uri="{FF2B5EF4-FFF2-40B4-BE49-F238E27FC236}">
                <a16:creationId xmlns:a16="http://schemas.microsoft.com/office/drawing/2014/main" id="{55EC82C6-0BA0-4FEB-9E82-8CB198D14C7C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7135E3-2F3D-4FB3-B96F-1DA5B479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5181600" cy="1281113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819C69-9CB5-48F1-AAC6-49AAC4593C55}"/>
              </a:ext>
            </a:extLst>
          </p:cNvPr>
          <p:cNvSpPr txBox="1">
            <a:spLocks/>
          </p:cNvSpPr>
          <p:nvPr userDrawn="1"/>
        </p:nvSpPr>
        <p:spPr>
          <a:xfrm>
            <a:off x="6172200" y="365124"/>
            <a:ext cx="5181600" cy="128111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endParaRPr lang="es-CL" sz="32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8A57170-E449-485C-9286-EE49455A758E}"/>
              </a:ext>
            </a:extLst>
          </p:cNvPr>
          <p:cNvSpPr txBox="1">
            <a:spLocks/>
          </p:cNvSpPr>
          <p:nvPr userDrawn="1"/>
        </p:nvSpPr>
        <p:spPr>
          <a:xfrm>
            <a:off x="6172200" y="365123"/>
            <a:ext cx="5181600" cy="128111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423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0835-34FB-473F-95C1-D49A031A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84E8C-9BE2-4110-82C6-004B28C1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10-04-2019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C5037-3F91-4DB3-A0A2-6F616F36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682B5-1530-4178-9C75-40E5FEEB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Rectángulo 14">
            <a:extLst>
              <a:ext uri="{FF2B5EF4-FFF2-40B4-BE49-F238E27FC236}">
                <a16:creationId xmlns:a16="http://schemas.microsoft.com/office/drawing/2014/main" id="{74180B0D-47FC-45A4-B6FF-AEBF7436BC76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7" name="Rectángulo 15">
            <a:extLst>
              <a:ext uri="{FF2B5EF4-FFF2-40B4-BE49-F238E27FC236}">
                <a16:creationId xmlns:a16="http://schemas.microsoft.com/office/drawing/2014/main" id="{272F87C1-C1A3-40C5-9539-E65B8126FB9F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2246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56020-C9B6-4921-9D2D-86B2BBB6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10-04-2019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8FF9D-DCF7-4334-BB45-3372AFE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D6FA7-502A-419B-8AB5-0946757F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Rectángulo 14">
            <a:extLst>
              <a:ext uri="{FF2B5EF4-FFF2-40B4-BE49-F238E27FC236}">
                <a16:creationId xmlns:a16="http://schemas.microsoft.com/office/drawing/2014/main" id="{D2D1C386-8125-46A7-8985-F5C16743F4BE}"/>
              </a:ext>
            </a:extLst>
          </p:cNvPr>
          <p:cNvSpPr/>
          <p:nvPr userDrawn="1"/>
        </p:nvSpPr>
        <p:spPr>
          <a:xfrm>
            <a:off x="1524000" y="6771506"/>
            <a:ext cx="4584000" cy="86499"/>
          </a:xfrm>
          <a:prstGeom prst="rect">
            <a:avLst/>
          </a:prstGeom>
          <a:solidFill>
            <a:srgbClr val="7D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  <p:sp>
        <p:nvSpPr>
          <p:cNvPr id="6" name="Rectángulo 15">
            <a:extLst>
              <a:ext uri="{FF2B5EF4-FFF2-40B4-BE49-F238E27FC236}">
                <a16:creationId xmlns:a16="http://schemas.microsoft.com/office/drawing/2014/main" id="{19DFD6B5-0436-4C1D-AFBF-2E0D0AEA9B19}"/>
              </a:ext>
            </a:extLst>
          </p:cNvPr>
          <p:cNvSpPr/>
          <p:nvPr userDrawn="1"/>
        </p:nvSpPr>
        <p:spPr>
          <a:xfrm>
            <a:off x="6108000" y="6771508"/>
            <a:ext cx="4560000" cy="864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800"/>
          </a:p>
        </p:txBody>
      </p:sp>
    </p:spTree>
    <p:extLst>
      <p:ext uri="{BB962C8B-B14F-4D97-AF65-F5344CB8AC3E}">
        <p14:creationId xmlns:p14="http://schemas.microsoft.com/office/powerpoint/2010/main" val="131598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02A5-0BC8-4A4D-8CF8-807AE3B5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1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EF00-5C17-4ECE-95EE-732B69AE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6D82B-2287-4EBD-8945-7FA35012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1873F-B845-4D6A-ADEE-7E74C77A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7A78-FF11-4111-9325-711C08DC20EB}" type="datetimeFigureOut">
              <a:rPr lang="es-CL" smtClean="0"/>
              <a:t>10-04-2019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D5E87-7231-42DB-A16C-0F885C41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B97D2-20CE-4E46-AF38-46FE7B35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31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56823-1199-42CA-B907-4834EE04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1EC9E-3582-4C19-86C3-C9DB9D290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409E-0697-4B30-9B49-F24606280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37A78-FF11-4111-9325-711C08DC20EB}" type="datetimeFigureOut">
              <a:rPr lang="es-CL" smtClean="0"/>
              <a:t>10-04-2019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9EA7-D17F-459E-A67B-19A64A1A9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750A-54C6-4CC0-AD35-6FDD65ED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3692-F278-465B-AFE2-D5B1CFF437B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629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FE91F-80CF-4C50-8D6D-A9786C028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Clase 05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28DA71-8334-476A-B2A9-64B13AED9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347363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36D30-F7DC-46B9-A7E8-F91F8065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1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F91D65F-70E7-47C3-9E6C-81C1A66BA467}"/>
              </a:ext>
            </a:extLst>
          </p:cNvPr>
          <p:cNvSpPr txBox="1">
            <a:spLocks/>
          </p:cNvSpPr>
          <p:nvPr/>
        </p:nvSpPr>
        <p:spPr>
          <a:xfrm>
            <a:off x="838200" y="2049783"/>
            <a:ext cx="5257800" cy="4433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latin typeface="+mn-lt"/>
                <a:cs typeface="Arial" panose="020B0604020202020204" pitchFamily="34" charset="0"/>
              </a:rPr>
              <a:t>En este archivo tenemos la </a:t>
            </a:r>
            <a:r>
              <a:rPr lang="es-ES" sz="28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información de números</a:t>
            </a:r>
            <a:r>
              <a:rPr lang="es-ES" sz="2800" dirty="0">
                <a:latin typeface="+mn-lt"/>
                <a:cs typeface="Arial" panose="020B0604020202020204" pitchFamily="34" charset="0"/>
              </a:rPr>
              <a:t> donde aparece por cada registro: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dirty="0">
                <a:latin typeface="+mn-lt"/>
                <a:cs typeface="Arial" panose="020B0604020202020204" pitchFamily="34" charset="0"/>
              </a:rPr>
              <a:t>Número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2800" dirty="0">
              <a:latin typeface="+mn-lt"/>
              <a:cs typeface="Arial" panose="020B0604020202020204" pitchFamily="34" charset="0"/>
            </a:endParaRPr>
          </a:p>
          <a:p>
            <a:r>
              <a:rPr lang="es-ES" sz="2800" dirty="0">
                <a:latin typeface="+mn-lt"/>
                <a:cs typeface="Arial" panose="020B0604020202020204" pitchFamily="34" charset="0"/>
              </a:rPr>
              <a:t>Se pide:</a:t>
            </a:r>
          </a:p>
          <a:p>
            <a:endParaRPr lang="es-ES" sz="2800" dirty="0">
              <a:latin typeface="+mn-lt"/>
              <a:cs typeface="Arial" panose="020B0604020202020204" pitchFamily="34" charset="0"/>
            </a:endParaRPr>
          </a:p>
          <a:p>
            <a:r>
              <a:rPr lang="es-ES" sz="2800" dirty="0">
                <a:latin typeface="+mn-lt"/>
                <a:cs typeface="Arial" panose="020B0604020202020204" pitchFamily="34" charset="0"/>
              </a:rPr>
              <a:t>Calcular el total</a:t>
            </a:r>
          </a:p>
          <a:p>
            <a:r>
              <a:rPr lang="es-ES" sz="2800" dirty="0">
                <a:latin typeface="+mn-lt"/>
                <a:cs typeface="Arial" panose="020B0604020202020204" pitchFamily="34" charset="0"/>
              </a:rPr>
              <a:t>Calcular el promedio</a:t>
            </a:r>
          </a:p>
          <a:p>
            <a:r>
              <a:rPr lang="es-ES" sz="2800" dirty="0">
                <a:latin typeface="+mn-lt"/>
                <a:cs typeface="Arial" panose="020B0604020202020204" pitchFamily="34" charset="0"/>
              </a:rPr>
              <a:t>Calcular el máximo</a:t>
            </a:r>
          </a:p>
          <a:p>
            <a:r>
              <a:rPr lang="es-ES" sz="2800" dirty="0">
                <a:latin typeface="+mn-lt"/>
                <a:cs typeface="Arial" panose="020B0604020202020204" pitchFamily="34" charset="0"/>
              </a:rPr>
              <a:t>Calcular el mínimo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9FB5619-E155-4089-B938-CA41049F2317}"/>
              </a:ext>
            </a:extLst>
          </p:cNvPr>
          <p:cNvSpPr txBox="1">
            <a:spLocks/>
          </p:cNvSpPr>
          <p:nvPr/>
        </p:nvSpPr>
        <p:spPr>
          <a:xfrm>
            <a:off x="6096000" y="4898349"/>
            <a:ext cx="5160579" cy="158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highlight>
                  <a:srgbClr val="FFFF00"/>
                </a:highlight>
                <a:latin typeface="+mn-lt"/>
                <a:cs typeface="Arial" panose="020B0604020202020204" pitchFamily="34" charset="0"/>
              </a:rPr>
              <a:t>Instrucciones</a:t>
            </a:r>
          </a:p>
          <a:p>
            <a:pPr algn="ctr"/>
            <a:r>
              <a:rPr lang="es-ES" sz="3200" dirty="0">
                <a:latin typeface="+mn-lt"/>
                <a:cs typeface="Arial" panose="020B0604020202020204" pitchFamily="34" charset="0"/>
              </a:rPr>
              <a:t>Abre </a:t>
            </a:r>
            <a:r>
              <a:rPr lang="es-ES" sz="3200" dirty="0" err="1">
                <a:latin typeface="+mn-lt"/>
                <a:cs typeface="Arial" panose="020B0604020202020204" pitchFamily="34" charset="0"/>
              </a:rPr>
              <a:t>Spyder</a:t>
            </a:r>
            <a:r>
              <a:rPr lang="es-ES" sz="3200" dirty="0">
                <a:latin typeface="+mn-lt"/>
                <a:cs typeface="Arial" panose="020B0604020202020204" pitchFamily="34" charset="0"/>
              </a:rPr>
              <a:t>, crea este archivo en la carpeta indicada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A6D54570-DB4E-47D4-B524-B717B74B0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439" y="1959651"/>
            <a:ext cx="29337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26802-F35C-4A6E-B986-6829B273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2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3FF124A-AB3F-492A-BD96-2213D3E2CB1B}"/>
              </a:ext>
            </a:extLst>
          </p:cNvPr>
          <p:cNvSpPr txBox="1">
            <a:spLocks/>
          </p:cNvSpPr>
          <p:nvPr/>
        </p:nvSpPr>
        <p:spPr>
          <a:xfrm>
            <a:off x="967776" y="2086065"/>
            <a:ext cx="4798025" cy="41816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>
                <a:latin typeface="+mn-lt"/>
                <a:cs typeface="Arial" panose="020B0604020202020204" pitchFamily="34" charset="0"/>
              </a:rPr>
              <a:t>En este archivo tenemos la </a:t>
            </a:r>
            <a:r>
              <a:rPr lang="es-ES" sz="28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información de vuelos</a:t>
            </a:r>
            <a:r>
              <a:rPr lang="es-ES" sz="2800" dirty="0">
                <a:latin typeface="+mn-lt"/>
                <a:cs typeface="Arial" panose="020B0604020202020204" pitchFamily="34" charset="0"/>
              </a:rPr>
              <a:t> donde aparece por cada registro: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dirty="0">
                <a:latin typeface="+mn-lt"/>
                <a:cs typeface="Arial" panose="020B0604020202020204" pitchFamily="34" charset="0"/>
              </a:rPr>
              <a:t>Ciudad origen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dirty="0">
                <a:latin typeface="+mn-lt"/>
                <a:cs typeface="Arial" panose="020B0604020202020204" pitchFamily="34" charset="0"/>
              </a:rPr>
              <a:t>Ciudad destino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800" dirty="0">
                <a:latin typeface="+mn-lt"/>
                <a:cs typeface="Arial" panose="020B0604020202020204" pitchFamily="34" charset="0"/>
              </a:rPr>
              <a:t>Cantidad de pasajeros transportados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04ADCB-F220-4FCC-864D-AF1C8D973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867" y="1989315"/>
            <a:ext cx="4639733" cy="437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0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09A99-A16E-46E4-9F7F-0ED69E6B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2</a:t>
            </a:r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8F0E94EA-CDC2-4C81-8179-125561FC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447"/>
            <a:ext cx="11150600" cy="50318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800" b="1" dirty="0">
                <a:latin typeface="+mn-lt"/>
              </a:rPr>
              <a:t>Según el archivo </a:t>
            </a:r>
            <a:r>
              <a:rPr lang="es-ES" sz="2800" b="1" dirty="0">
                <a:solidFill>
                  <a:srgbClr val="FF0000"/>
                </a:solidFill>
                <a:latin typeface="+mn-lt"/>
              </a:rPr>
              <a:t>vuelos</a:t>
            </a:r>
            <a:r>
              <a:rPr lang="es-ES" sz="2800" b="1" dirty="0">
                <a:latin typeface="+mn-lt"/>
              </a:rPr>
              <a:t>. Crea un programa que determine lo siguiente: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>
                <a:latin typeface="+mn-lt"/>
              </a:rPr>
              <a:t>Cantidad total de vuelos realizados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>
                <a:latin typeface="+mn-lt"/>
              </a:rPr>
              <a:t>Cantidad de vuelos realizados hacia la ciudad de Santiago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>
                <a:latin typeface="+mn-lt"/>
              </a:rPr>
              <a:t>Promedio de pasajeros transportados en los vuelos cuyo origen fue Antofagasta o Santiago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>
                <a:latin typeface="+mn-lt"/>
              </a:rPr>
              <a:t>¿Cuál fue el nombre de la ciudad de destino del viaje con más pasajeros? Considera que es una sola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>
                <a:latin typeface="+mn-lt"/>
              </a:rPr>
              <a:t>¿Cuál fue el nombre de la ciudad de origen con el viaje con menos pasajeros? Considera que es una sola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>
                <a:latin typeface="+mn-lt"/>
              </a:rPr>
              <a:t>Porcentaje de vuelos que transportaron menos de 100 personas con respecto al total de vuelos</a:t>
            </a:r>
          </a:p>
          <a:p>
            <a:pPr marL="457200" indent="-457200">
              <a:buFont typeface="+mj-lt"/>
              <a:buAutoNum type="arabicPeriod"/>
            </a:pPr>
            <a:endParaRPr lang="es-ES" dirty="0">
              <a:latin typeface="+mn-lt"/>
            </a:endParaRPr>
          </a:p>
          <a:p>
            <a:pPr marL="0" indent="0">
              <a:buNone/>
            </a:pPr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830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24A4285-1839-4519-B9DF-BB91E45F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3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9478B9-4479-4AFF-A8DF-F8E9E548C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71"/>
          <a:stretch/>
        </p:blipFill>
        <p:spPr>
          <a:xfrm>
            <a:off x="1286933" y="1690690"/>
            <a:ext cx="2090869" cy="4802183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EE2A9D5-298A-447E-9E93-E3B1E4721AB3}"/>
              </a:ext>
            </a:extLst>
          </p:cNvPr>
          <p:cNvSpPr txBox="1">
            <a:spLocks/>
          </p:cNvSpPr>
          <p:nvPr/>
        </p:nvSpPr>
        <p:spPr>
          <a:xfrm>
            <a:off x="5100324" y="2291082"/>
            <a:ext cx="4972047" cy="49044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>
                <a:latin typeface="+mn-lt"/>
                <a:cs typeface="Arial" panose="020B0604020202020204" pitchFamily="34" charset="0"/>
              </a:rPr>
              <a:t>Este archivo contiene la información de los empleados (nombre y edad) de las </a:t>
            </a:r>
            <a:r>
              <a:rPr lang="es-ES" sz="36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sucursales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 de </a:t>
            </a:r>
            <a:r>
              <a:rPr lang="es-ES" sz="3600" b="1" dirty="0">
                <a:latin typeface="+mn-lt"/>
                <a:cs typeface="Arial" panose="020B0604020202020204" pitchFamily="34" charset="0"/>
              </a:rPr>
              <a:t>Antofagasta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, </a:t>
            </a:r>
            <a:r>
              <a:rPr lang="es-ES" sz="3600" b="1" dirty="0">
                <a:latin typeface="+mn-lt"/>
                <a:cs typeface="Arial" panose="020B0604020202020204" pitchFamily="34" charset="0"/>
              </a:rPr>
              <a:t>Calama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 y </a:t>
            </a:r>
            <a:r>
              <a:rPr lang="es-ES" sz="3600" b="1" dirty="0">
                <a:latin typeface="+mn-lt"/>
                <a:cs typeface="Arial" panose="020B0604020202020204" pitchFamily="34" charset="0"/>
              </a:rPr>
              <a:t>La Serena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C52EF9F2-A622-4F82-BBCB-FC57CE513DF5}"/>
              </a:ext>
            </a:extLst>
          </p:cNvPr>
          <p:cNvSpPr/>
          <p:nvPr/>
        </p:nvSpPr>
        <p:spPr>
          <a:xfrm rot="6060543">
            <a:off x="4171752" y="2054340"/>
            <a:ext cx="134622" cy="16108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DC6BB27C-3A2F-440D-9660-624B917BE16F}"/>
              </a:ext>
            </a:extLst>
          </p:cNvPr>
          <p:cNvSpPr/>
          <p:nvPr/>
        </p:nvSpPr>
        <p:spPr>
          <a:xfrm rot="5226896">
            <a:off x="3440043" y="3032960"/>
            <a:ext cx="134622" cy="16108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6F6F2AE0-2259-46FE-AFC6-803197BBF7F8}"/>
              </a:ext>
            </a:extLst>
          </p:cNvPr>
          <p:cNvSpPr/>
          <p:nvPr/>
        </p:nvSpPr>
        <p:spPr>
          <a:xfrm rot="5226896">
            <a:off x="3832621" y="3899461"/>
            <a:ext cx="134622" cy="16108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272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1BDFB-73EA-4C11-8492-7B206DDA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3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DAB925C-A14C-4579-AEAA-EBC2DE8B3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71"/>
          <a:stretch/>
        </p:blipFill>
        <p:spPr>
          <a:xfrm>
            <a:off x="1879282" y="1782339"/>
            <a:ext cx="1921870" cy="497765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4D7615F-86AD-4F89-8455-0FF69C9DDF99}"/>
              </a:ext>
            </a:extLst>
          </p:cNvPr>
          <p:cNvSpPr txBox="1">
            <a:spLocks/>
          </p:cNvSpPr>
          <p:nvPr/>
        </p:nvSpPr>
        <p:spPr>
          <a:xfrm>
            <a:off x="5421633" y="1782339"/>
            <a:ext cx="4972047" cy="21031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>
                <a:latin typeface="+mn-lt"/>
                <a:cs typeface="Arial" panose="020B0604020202020204" pitchFamily="34" charset="0"/>
              </a:rPr>
              <a:t>En la </a:t>
            </a:r>
            <a:r>
              <a:rPr lang="es-ES" sz="36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sucursal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 de </a:t>
            </a:r>
            <a:r>
              <a:rPr lang="es-ES" sz="3600" b="1" dirty="0">
                <a:latin typeface="+mn-lt"/>
                <a:cs typeface="Arial" panose="020B0604020202020204" pitchFamily="34" charset="0"/>
              </a:rPr>
              <a:t>Calama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 hay </a:t>
            </a:r>
            <a:r>
              <a:rPr lang="es-ES" sz="3600" dirty="0">
                <a:highlight>
                  <a:srgbClr val="FFFF00"/>
                </a:highlight>
                <a:latin typeface="+mn-lt"/>
                <a:cs typeface="Arial" panose="020B0604020202020204" pitchFamily="34" charset="0"/>
              </a:rPr>
              <a:t>dos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 trabajadores:</a:t>
            </a:r>
          </a:p>
          <a:p>
            <a:pPr marL="571500" indent="-571500" algn="ctr">
              <a:buFont typeface="Wingdings" panose="05000000000000000000" pitchFamily="2" charset="2"/>
              <a:buChar char="ü"/>
            </a:pPr>
            <a:r>
              <a:rPr lang="es-ES" sz="3600" dirty="0">
                <a:latin typeface="+mn-lt"/>
                <a:cs typeface="Arial" panose="020B0604020202020204" pitchFamily="34" charset="0"/>
              </a:rPr>
              <a:t>Ítalo con 24 años</a:t>
            </a:r>
          </a:p>
          <a:p>
            <a:pPr marL="571500" indent="-571500" algn="ctr">
              <a:buFont typeface="Wingdings" panose="05000000000000000000" pitchFamily="2" charset="2"/>
              <a:buChar char="ü"/>
            </a:pPr>
            <a:r>
              <a:rPr lang="es-ES" sz="3600" dirty="0">
                <a:latin typeface="+mn-lt"/>
                <a:cs typeface="Arial" panose="020B0604020202020204" pitchFamily="34" charset="0"/>
              </a:rPr>
              <a:t>Sebastián con 21 años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C284A3C8-971A-4D5D-9185-A1F82F4AF530}"/>
              </a:ext>
            </a:extLst>
          </p:cNvPr>
          <p:cNvSpPr/>
          <p:nvPr/>
        </p:nvSpPr>
        <p:spPr>
          <a:xfrm rot="5226896">
            <a:off x="3825415" y="3205610"/>
            <a:ext cx="134622" cy="16108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8A34920A-43D8-4A5C-8FDF-837C38102814}"/>
              </a:ext>
            </a:extLst>
          </p:cNvPr>
          <p:cNvSpPr/>
          <p:nvPr/>
        </p:nvSpPr>
        <p:spPr>
          <a:xfrm rot="5226896">
            <a:off x="3912138" y="3509879"/>
            <a:ext cx="134622" cy="1610898"/>
          </a:xfrm>
          <a:prstGeom prst="downArrow">
            <a:avLst/>
          </a:prstGeom>
          <a:solidFill>
            <a:srgbClr val="6E8528"/>
          </a:solidFill>
          <a:ln>
            <a:solidFill>
              <a:srgbClr val="6E85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237647B1-DED4-4893-9C37-794B2CE27F56}"/>
              </a:ext>
            </a:extLst>
          </p:cNvPr>
          <p:cNvSpPr/>
          <p:nvPr/>
        </p:nvSpPr>
        <p:spPr>
          <a:xfrm rot="5226896">
            <a:off x="4465545" y="3738921"/>
            <a:ext cx="134622" cy="1610898"/>
          </a:xfrm>
          <a:prstGeom prst="downArrow">
            <a:avLst/>
          </a:prstGeom>
          <a:solidFill>
            <a:srgbClr val="6E8528"/>
          </a:solidFill>
          <a:ln>
            <a:solidFill>
              <a:srgbClr val="6E85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8D5FFC1-C618-46D4-B1A6-E6DB664073E1}"/>
              </a:ext>
            </a:extLst>
          </p:cNvPr>
          <p:cNvSpPr/>
          <p:nvPr/>
        </p:nvSpPr>
        <p:spPr>
          <a:xfrm>
            <a:off x="1693595" y="2580213"/>
            <a:ext cx="2285855" cy="1325564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5B12F17-BC91-4077-A4D2-C7464098FA77}"/>
              </a:ext>
            </a:extLst>
          </p:cNvPr>
          <p:cNvSpPr txBox="1">
            <a:spLocks/>
          </p:cNvSpPr>
          <p:nvPr/>
        </p:nvSpPr>
        <p:spPr>
          <a:xfrm>
            <a:off x="5340672" y="4213384"/>
            <a:ext cx="4972047" cy="21031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b="1" i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Sí, está un poco difícil de entender. </a:t>
            </a:r>
            <a:r>
              <a:rPr lang="es-ES" sz="3600" i="1" dirty="0">
                <a:latin typeface="+mn-lt"/>
                <a:cs typeface="Arial" panose="020B0604020202020204" pitchFamily="34" charset="0"/>
              </a:rPr>
              <a:t>Lee el archivo de texto con detención. Si no entiendes pregúntale al profesor o ayudante</a:t>
            </a:r>
            <a:r>
              <a:rPr lang="es-ES" sz="3600" dirty="0"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C6AC7AC-9C94-4ED2-B5A1-5383D19D2C58}"/>
              </a:ext>
            </a:extLst>
          </p:cNvPr>
          <p:cNvSpPr/>
          <p:nvPr/>
        </p:nvSpPr>
        <p:spPr>
          <a:xfrm>
            <a:off x="1693594" y="4816099"/>
            <a:ext cx="2285855" cy="194389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16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576FA-2260-4E6A-8EDA-2A169E12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6593"/>
            <a:ext cx="10515600" cy="1325563"/>
          </a:xfrm>
        </p:spPr>
        <p:txBody>
          <a:bodyPr/>
          <a:lstStyle/>
          <a:p>
            <a:r>
              <a:rPr lang="es-CL" dirty="0"/>
              <a:t>Ejercicio 3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58ED75-D3DF-4138-BC71-C9E6965B6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531" y="1814786"/>
            <a:ext cx="11366937" cy="5389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500" b="1" dirty="0">
                <a:latin typeface="+mn-lt"/>
              </a:rPr>
              <a:t>Según el archivo </a:t>
            </a:r>
            <a:r>
              <a:rPr lang="es-ES" sz="2500" b="1" dirty="0">
                <a:solidFill>
                  <a:srgbClr val="FF0000"/>
                </a:solidFill>
                <a:latin typeface="+mn-lt"/>
              </a:rPr>
              <a:t>sucursales</a:t>
            </a:r>
            <a:r>
              <a:rPr lang="es-ES" sz="2500" b="1" dirty="0">
                <a:latin typeface="+mn-lt"/>
              </a:rPr>
              <a:t>. Crea un programa que determine lo siguiente: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500" dirty="0">
                <a:latin typeface="+mn-lt"/>
              </a:rPr>
              <a:t>El nombre de la sucursal que tiene la mayor cantidad de empleados. Suponga que existe solo una.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500" dirty="0">
                <a:latin typeface="+mn-lt"/>
              </a:rPr>
              <a:t>Promedio de edad de trabajadores de cada sucursal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500" dirty="0">
                <a:latin typeface="+mn-lt"/>
              </a:rPr>
              <a:t>El nombre del empleado con la edad mayor entre todas las sucursales.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500" dirty="0">
                <a:latin typeface="+mn-lt"/>
              </a:rPr>
              <a:t>Porcentajes de empleados cuya edad se encuentra entre 25 y 30 años (ambos inclusive)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500" dirty="0">
                <a:latin typeface="+mn-lt"/>
              </a:rPr>
              <a:t>El nombre del empleado que tiene 33 años. Además se debe desplegar en qué sucursal trabaja.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500" dirty="0">
                <a:latin typeface="+mn-lt"/>
              </a:rPr>
              <a:t>Desplegar la sucursal con la ponderación menor. La ponderación de cada sucursal se calcula de la siguiente manera:</a:t>
            </a:r>
          </a:p>
          <a:p>
            <a:pPr marL="342900" lvl="1" indent="0" algn="ctr">
              <a:buNone/>
            </a:pPr>
            <a:r>
              <a:rPr lang="es-ES" sz="2500" b="1" dirty="0">
                <a:solidFill>
                  <a:srgbClr val="FF0000"/>
                </a:solidFill>
                <a:latin typeface="+mn-lt"/>
              </a:rPr>
              <a:t>Número de empleados * 10 + promedio de edad de sus trabajadores * 0.5</a:t>
            </a:r>
          </a:p>
          <a:p>
            <a:pPr marL="457200" indent="-457200">
              <a:buFont typeface="+mj-lt"/>
              <a:buAutoNum type="arabicPeriod"/>
            </a:pPr>
            <a:endParaRPr lang="es-ES" sz="2500" dirty="0">
              <a:latin typeface="+mn-lt"/>
            </a:endParaRPr>
          </a:p>
          <a:p>
            <a:pPr marL="0" indent="0">
              <a:buNone/>
            </a:pPr>
            <a:endParaRPr lang="es-ES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65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gramació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060"/>
      </a:accent1>
      <a:accent2>
        <a:srgbClr val="ED7D31"/>
      </a:accent2>
      <a:accent3>
        <a:srgbClr val="7D9EC0"/>
      </a:accent3>
      <a:accent4>
        <a:srgbClr val="A5A5A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2894</TotalTime>
  <Words>363</Words>
  <Application>Microsoft Office PowerPoint</Application>
  <PresentationFormat>Panorámica</PresentationFormat>
  <Paragraphs>43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Office Theme</vt:lpstr>
      <vt:lpstr>Clase 05</vt:lpstr>
      <vt:lpstr>Ejercicio 1</vt:lpstr>
      <vt:lpstr>Ejercicio 2</vt:lpstr>
      <vt:lpstr>Ejercicio 2</vt:lpstr>
      <vt:lpstr>Ejercicio 3</vt:lpstr>
      <vt:lpstr>Ejercicio 3</vt:lpstr>
      <vt:lpstr>Ejercicio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Peña Graf</dc:creator>
  <cp:lastModifiedBy>Boris</cp:lastModifiedBy>
  <cp:revision>78</cp:revision>
  <dcterms:created xsi:type="dcterms:W3CDTF">2018-03-16T15:31:49Z</dcterms:created>
  <dcterms:modified xsi:type="dcterms:W3CDTF">2019-04-10T19:59:58Z</dcterms:modified>
</cp:coreProperties>
</file>