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58" r:id="rId4"/>
    <p:sldId id="265" r:id="rId5"/>
    <p:sldId id="264" r:id="rId6"/>
    <p:sldId id="274" r:id="rId7"/>
    <p:sldId id="272" r:id="rId8"/>
    <p:sldId id="273" r:id="rId9"/>
    <p:sldId id="266" r:id="rId10"/>
    <p:sldId id="267" r:id="rId11"/>
    <p:sldId id="270" r:id="rId12"/>
    <p:sldId id="271"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D5444-7A09-4B43-AFD1-912A6FA830D4}" v="87" dt="2019-03-11T03:50:49.8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187" autoAdjust="0"/>
  </p:normalViewPr>
  <p:slideViewPr>
    <p:cSldViewPr snapToGrid="0">
      <p:cViewPr varScale="1">
        <p:scale>
          <a:sx n="58" d="100"/>
          <a:sy n="58" d="100"/>
        </p:scale>
        <p:origin x="8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4D9D5444-7A09-4B43-AFD1-912A6FA830D4}"/>
    <pc:docChg chg="undo redo custSel addSld delSld modSld sldOrd">
      <pc:chgData name="Alejandro Paolini Godoy" userId="c3a6e11a-e51d-46b0-a788-b09d2b3af6f8" providerId="ADAL" clId="{4D9D5444-7A09-4B43-AFD1-912A6FA830D4}" dt="2019-03-11T03:55:52.852" v="5779" actId="20577"/>
      <pc:docMkLst>
        <pc:docMk/>
      </pc:docMkLst>
      <pc:sldChg chg="addSp delSp modSp ord">
        <pc:chgData name="Alejandro Paolini Godoy" userId="c3a6e11a-e51d-46b0-a788-b09d2b3af6f8" providerId="ADAL" clId="{4D9D5444-7A09-4B43-AFD1-912A6FA830D4}" dt="2019-03-10T05:52:43.362" v="4420" actId="20577"/>
        <pc:sldMkLst>
          <pc:docMk/>
          <pc:sldMk cId="2921650009" sldId="257"/>
        </pc:sldMkLst>
        <pc:spChg chg="mod">
          <ac:chgData name="Alejandro Paolini Godoy" userId="c3a6e11a-e51d-46b0-a788-b09d2b3af6f8" providerId="ADAL" clId="{4D9D5444-7A09-4B43-AFD1-912A6FA830D4}" dt="2019-03-10T05:51:19.368" v="4306" actId="14100"/>
          <ac:spMkLst>
            <pc:docMk/>
            <pc:sldMk cId="2921650009" sldId="257"/>
            <ac:spMk id="2" creationId="{71E7E4D1-098F-453F-90E7-B1F86331948A}"/>
          </ac:spMkLst>
        </pc:spChg>
        <pc:spChg chg="mod">
          <ac:chgData name="Alejandro Paolini Godoy" userId="c3a6e11a-e51d-46b0-a788-b09d2b3af6f8" providerId="ADAL" clId="{4D9D5444-7A09-4B43-AFD1-912A6FA830D4}" dt="2019-03-10T05:52:43.362" v="4420" actId="20577"/>
          <ac:spMkLst>
            <pc:docMk/>
            <pc:sldMk cId="2921650009" sldId="257"/>
            <ac:spMk id="3" creationId="{388527FB-D60E-4595-913E-AA5AE2CCAB43}"/>
          </ac:spMkLst>
        </pc:spChg>
        <pc:spChg chg="add del mod">
          <ac:chgData name="Alejandro Paolini Godoy" userId="c3a6e11a-e51d-46b0-a788-b09d2b3af6f8" providerId="ADAL" clId="{4D9D5444-7A09-4B43-AFD1-912A6FA830D4}" dt="2019-03-10T05:50:30.164" v="4297"/>
          <ac:spMkLst>
            <pc:docMk/>
            <pc:sldMk cId="2921650009" sldId="257"/>
            <ac:spMk id="6" creationId="{2E12CB36-DE69-4DAF-A080-418CF4522473}"/>
          </ac:spMkLst>
        </pc:spChg>
        <pc:spChg chg="add del mod">
          <ac:chgData name="Alejandro Paolini Godoy" userId="c3a6e11a-e51d-46b0-a788-b09d2b3af6f8" providerId="ADAL" clId="{4D9D5444-7A09-4B43-AFD1-912A6FA830D4}" dt="2019-03-10T05:50:46.127" v="4301" actId="478"/>
          <ac:spMkLst>
            <pc:docMk/>
            <pc:sldMk cId="2921650009" sldId="257"/>
            <ac:spMk id="7" creationId="{226B7DA5-F347-4612-9421-E6B77C1F032B}"/>
          </ac:spMkLst>
        </pc:spChg>
        <pc:picChg chg="add del mod">
          <ac:chgData name="Alejandro Paolini Godoy" userId="c3a6e11a-e51d-46b0-a788-b09d2b3af6f8" providerId="ADAL" clId="{4D9D5444-7A09-4B43-AFD1-912A6FA830D4}" dt="2019-03-10T05:47:12.655" v="4286" actId="478"/>
          <ac:picMkLst>
            <pc:docMk/>
            <pc:sldMk cId="2921650009" sldId="257"/>
            <ac:picMk id="4" creationId="{C088A341-6BE7-4B86-9BB6-E2DEF40F6253}"/>
          </ac:picMkLst>
        </pc:picChg>
        <pc:picChg chg="add mod">
          <ac:chgData name="Alejandro Paolini Godoy" userId="c3a6e11a-e51d-46b0-a788-b09d2b3af6f8" providerId="ADAL" clId="{4D9D5444-7A09-4B43-AFD1-912A6FA830D4}" dt="2019-03-10T05:50:52.173" v="4302" actId="1076"/>
          <ac:picMkLst>
            <pc:docMk/>
            <pc:sldMk cId="2921650009" sldId="257"/>
            <ac:picMk id="5" creationId="{1F0565BB-795F-46BA-B692-D6D5A2366EE6}"/>
          </ac:picMkLst>
        </pc:picChg>
      </pc:sldChg>
      <pc:sldChg chg="del">
        <pc:chgData name="Alejandro Paolini Godoy" userId="c3a6e11a-e51d-46b0-a788-b09d2b3af6f8" providerId="ADAL" clId="{4D9D5444-7A09-4B43-AFD1-912A6FA830D4}" dt="2019-03-10T06:10:32.796" v="4976" actId="2696"/>
        <pc:sldMkLst>
          <pc:docMk/>
          <pc:sldMk cId="629994281" sldId="258"/>
        </pc:sldMkLst>
      </pc:sldChg>
      <pc:sldChg chg="del">
        <pc:chgData name="Alejandro Paolini Godoy" userId="c3a6e11a-e51d-46b0-a788-b09d2b3af6f8" providerId="ADAL" clId="{4D9D5444-7A09-4B43-AFD1-912A6FA830D4}" dt="2019-03-10T06:10:34.585" v="4977" actId="2696"/>
        <pc:sldMkLst>
          <pc:docMk/>
          <pc:sldMk cId="856706103" sldId="259"/>
        </pc:sldMkLst>
      </pc:sldChg>
      <pc:sldChg chg="del">
        <pc:chgData name="Alejandro Paolini Godoy" userId="c3a6e11a-e51d-46b0-a788-b09d2b3af6f8" providerId="ADAL" clId="{4D9D5444-7A09-4B43-AFD1-912A6FA830D4}" dt="2019-03-10T06:10:37.125" v="4979" actId="2696"/>
        <pc:sldMkLst>
          <pc:docMk/>
          <pc:sldMk cId="3524868715" sldId="260"/>
        </pc:sldMkLst>
      </pc:sldChg>
      <pc:sldChg chg="del">
        <pc:chgData name="Alejandro Paolini Godoy" userId="c3a6e11a-e51d-46b0-a788-b09d2b3af6f8" providerId="ADAL" clId="{4D9D5444-7A09-4B43-AFD1-912A6FA830D4}" dt="2019-03-10T06:10:45.134" v="4986" actId="2696"/>
        <pc:sldMkLst>
          <pc:docMk/>
          <pc:sldMk cId="3936017468" sldId="261"/>
        </pc:sldMkLst>
      </pc:sldChg>
      <pc:sldChg chg="del">
        <pc:chgData name="Alejandro Paolini Godoy" userId="c3a6e11a-e51d-46b0-a788-b09d2b3af6f8" providerId="ADAL" clId="{4D9D5444-7A09-4B43-AFD1-912A6FA830D4}" dt="2019-03-10T06:10:38.963" v="4980" actId="2696"/>
        <pc:sldMkLst>
          <pc:docMk/>
          <pc:sldMk cId="1655022019" sldId="262"/>
        </pc:sldMkLst>
      </pc:sldChg>
      <pc:sldChg chg="del">
        <pc:chgData name="Alejandro Paolini Godoy" userId="c3a6e11a-e51d-46b0-a788-b09d2b3af6f8" providerId="ADAL" clId="{4D9D5444-7A09-4B43-AFD1-912A6FA830D4}" dt="2019-03-10T06:10:39.863" v="4981" actId="2696"/>
        <pc:sldMkLst>
          <pc:docMk/>
          <pc:sldMk cId="3656246349" sldId="263"/>
        </pc:sldMkLst>
      </pc:sldChg>
      <pc:sldChg chg="del">
        <pc:chgData name="Alejandro Paolini Godoy" userId="c3a6e11a-e51d-46b0-a788-b09d2b3af6f8" providerId="ADAL" clId="{4D9D5444-7A09-4B43-AFD1-912A6FA830D4}" dt="2019-03-10T06:10:45.094" v="4982" actId="2696"/>
        <pc:sldMkLst>
          <pc:docMk/>
          <pc:sldMk cId="3724122226" sldId="264"/>
        </pc:sldMkLst>
      </pc:sldChg>
      <pc:sldChg chg="del">
        <pc:chgData name="Alejandro Paolini Godoy" userId="c3a6e11a-e51d-46b0-a788-b09d2b3af6f8" providerId="ADAL" clId="{4D9D5444-7A09-4B43-AFD1-912A6FA830D4}" dt="2019-03-10T06:10:45.126" v="4985" actId="2696"/>
        <pc:sldMkLst>
          <pc:docMk/>
          <pc:sldMk cId="1702930875" sldId="265"/>
        </pc:sldMkLst>
      </pc:sldChg>
      <pc:sldChg chg="del">
        <pc:chgData name="Alejandro Paolini Godoy" userId="c3a6e11a-e51d-46b0-a788-b09d2b3af6f8" providerId="ADAL" clId="{4D9D5444-7A09-4B43-AFD1-912A6FA830D4}" dt="2019-03-10T06:10:45.102" v="4983" actId="2696"/>
        <pc:sldMkLst>
          <pc:docMk/>
          <pc:sldMk cId="1663570416" sldId="266"/>
        </pc:sldMkLst>
      </pc:sldChg>
      <pc:sldChg chg="del">
        <pc:chgData name="Alejandro Paolini Godoy" userId="c3a6e11a-e51d-46b0-a788-b09d2b3af6f8" providerId="ADAL" clId="{4D9D5444-7A09-4B43-AFD1-912A6FA830D4}" dt="2019-03-10T06:10:45.116" v="4984" actId="2696"/>
        <pc:sldMkLst>
          <pc:docMk/>
          <pc:sldMk cId="781888315" sldId="267"/>
        </pc:sldMkLst>
      </pc:sldChg>
      <pc:sldChg chg="del">
        <pc:chgData name="Alejandro Paolini Godoy" userId="c3a6e11a-e51d-46b0-a788-b09d2b3af6f8" providerId="ADAL" clId="{4D9D5444-7A09-4B43-AFD1-912A6FA830D4}" dt="2019-03-10T06:10:35.843" v="4978" actId="2696"/>
        <pc:sldMkLst>
          <pc:docMk/>
          <pc:sldMk cId="1556121441" sldId="270"/>
        </pc:sldMkLst>
      </pc:sldChg>
      <pc:sldChg chg="del">
        <pc:chgData name="Alejandro Paolini Godoy" userId="c3a6e11a-e51d-46b0-a788-b09d2b3af6f8" providerId="ADAL" clId="{4D9D5444-7A09-4B43-AFD1-912A6FA830D4}" dt="2019-03-10T06:10:45.154" v="4987" actId="2696"/>
        <pc:sldMkLst>
          <pc:docMk/>
          <pc:sldMk cId="2920809723" sldId="283"/>
        </pc:sldMkLst>
      </pc:sldChg>
      <pc:sldChg chg="modSp">
        <pc:chgData name="Alejandro Paolini Godoy" userId="c3a6e11a-e51d-46b0-a788-b09d2b3af6f8" providerId="ADAL" clId="{4D9D5444-7A09-4B43-AFD1-912A6FA830D4}" dt="2019-03-10T16:49:06.872" v="5019" actId="20577"/>
        <pc:sldMkLst>
          <pc:docMk/>
          <pc:sldMk cId="345855939" sldId="284"/>
        </pc:sldMkLst>
        <pc:spChg chg="mod">
          <ac:chgData name="Alejandro Paolini Godoy" userId="c3a6e11a-e51d-46b0-a788-b09d2b3af6f8" providerId="ADAL" clId="{4D9D5444-7A09-4B43-AFD1-912A6FA830D4}" dt="2019-03-10T16:49:06.872" v="5019" actId="20577"/>
          <ac:spMkLst>
            <pc:docMk/>
            <pc:sldMk cId="345855939" sldId="284"/>
            <ac:spMk id="3" creationId="{2FCA0251-DA4C-44E6-B9FF-A647CF05A106}"/>
          </ac:spMkLst>
        </pc:spChg>
      </pc:sldChg>
      <pc:sldChg chg="modSp">
        <pc:chgData name="Alejandro Paolini Godoy" userId="c3a6e11a-e51d-46b0-a788-b09d2b3af6f8" providerId="ADAL" clId="{4D9D5444-7A09-4B43-AFD1-912A6FA830D4}" dt="2019-03-09T21:10:12.060" v="171" actId="13238"/>
        <pc:sldMkLst>
          <pc:docMk/>
          <pc:sldMk cId="1076204750" sldId="285"/>
        </pc:sldMkLst>
        <pc:spChg chg="mod">
          <ac:chgData name="Alejandro Paolini Godoy" userId="c3a6e11a-e51d-46b0-a788-b09d2b3af6f8" providerId="ADAL" clId="{4D9D5444-7A09-4B43-AFD1-912A6FA830D4}" dt="2019-03-09T20:45:21.062" v="3" actId="1076"/>
          <ac:spMkLst>
            <pc:docMk/>
            <pc:sldMk cId="1076204750" sldId="285"/>
            <ac:spMk id="3" creationId="{E9F4DE9B-7305-4F91-B4D2-BFC7F18225B9}"/>
          </ac:spMkLst>
        </pc:spChg>
        <pc:graphicFrameChg chg="mod modGraphic">
          <ac:chgData name="Alejandro Paolini Godoy" userId="c3a6e11a-e51d-46b0-a788-b09d2b3af6f8" providerId="ADAL" clId="{4D9D5444-7A09-4B43-AFD1-912A6FA830D4}" dt="2019-03-09T21:10:12.060" v="171" actId="13238"/>
          <ac:graphicFrameMkLst>
            <pc:docMk/>
            <pc:sldMk cId="1076204750" sldId="285"/>
            <ac:graphicFrameMk id="4" creationId="{4DBBF1A4-6007-4F1E-8691-A59040CD9F74}"/>
          </ac:graphicFrameMkLst>
        </pc:graphicFrameChg>
      </pc:sldChg>
      <pc:sldChg chg="addSp delSp modSp">
        <pc:chgData name="Alejandro Paolini Godoy" userId="c3a6e11a-e51d-46b0-a788-b09d2b3af6f8" providerId="ADAL" clId="{4D9D5444-7A09-4B43-AFD1-912A6FA830D4}" dt="2019-03-10T06:12:44.791" v="4991" actId="313"/>
        <pc:sldMkLst>
          <pc:docMk/>
          <pc:sldMk cId="934864957" sldId="286"/>
        </pc:sldMkLst>
        <pc:spChg chg="add del mod">
          <ac:chgData name="Alejandro Paolini Godoy" userId="c3a6e11a-e51d-46b0-a788-b09d2b3af6f8" providerId="ADAL" clId="{4D9D5444-7A09-4B43-AFD1-912A6FA830D4}" dt="2019-03-10T06:12:44.791" v="4991" actId="313"/>
          <ac:spMkLst>
            <pc:docMk/>
            <pc:sldMk cId="934864957" sldId="286"/>
            <ac:spMk id="3" creationId="{45EA5BFB-22E2-4D9E-8D59-3D5BBAEC964A}"/>
          </ac:spMkLst>
        </pc:spChg>
        <pc:spChg chg="add del">
          <ac:chgData name="Alejandro Paolini Godoy" userId="c3a6e11a-e51d-46b0-a788-b09d2b3af6f8" providerId="ADAL" clId="{4D9D5444-7A09-4B43-AFD1-912A6FA830D4}" dt="2019-03-10T03:44:43.496" v="2832"/>
          <ac:spMkLst>
            <pc:docMk/>
            <pc:sldMk cId="934864957" sldId="286"/>
            <ac:spMk id="4" creationId="{E6D53260-1FB6-4A36-A593-D9BD89B1E16F}"/>
          </ac:spMkLst>
        </pc:spChg>
      </pc:sldChg>
      <pc:sldChg chg="modSp">
        <pc:chgData name="Alejandro Paolini Godoy" userId="c3a6e11a-e51d-46b0-a788-b09d2b3af6f8" providerId="ADAL" clId="{4D9D5444-7A09-4B43-AFD1-912A6FA830D4}" dt="2019-03-10T05:40:27.363" v="4259" actId="20577"/>
        <pc:sldMkLst>
          <pc:docMk/>
          <pc:sldMk cId="1615313693" sldId="290"/>
        </pc:sldMkLst>
        <pc:spChg chg="mod">
          <ac:chgData name="Alejandro Paolini Godoy" userId="c3a6e11a-e51d-46b0-a788-b09d2b3af6f8" providerId="ADAL" clId="{4D9D5444-7A09-4B43-AFD1-912A6FA830D4}" dt="2019-03-10T05:40:27.363" v="4259" actId="20577"/>
          <ac:spMkLst>
            <pc:docMk/>
            <pc:sldMk cId="1615313693" sldId="290"/>
            <ac:spMk id="3" creationId="{B3A5AA76-F479-47B4-9807-CD4714749C5C}"/>
          </ac:spMkLst>
        </pc:spChg>
      </pc:sldChg>
      <pc:sldChg chg="modSp add">
        <pc:chgData name="Alejandro Paolini Godoy" userId="c3a6e11a-e51d-46b0-a788-b09d2b3af6f8" providerId="ADAL" clId="{4D9D5444-7A09-4B43-AFD1-912A6FA830D4}" dt="2019-03-10T05:41:16.734" v="4264" actId="113"/>
        <pc:sldMkLst>
          <pc:docMk/>
          <pc:sldMk cId="3853174851" sldId="294"/>
        </pc:sldMkLst>
        <pc:spChg chg="mod">
          <ac:chgData name="Alejandro Paolini Godoy" userId="c3a6e11a-e51d-46b0-a788-b09d2b3af6f8" providerId="ADAL" clId="{4D9D5444-7A09-4B43-AFD1-912A6FA830D4}" dt="2019-03-09T21:20:53.369" v="569" actId="6549"/>
          <ac:spMkLst>
            <pc:docMk/>
            <pc:sldMk cId="3853174851" sldId="294"/>
            <ac:spMk id="3" creationId="{E9F4DE9B-7305-4F91-B4D2-BFC7F18225B9}"/>
          </ac:spMkLst>
        </pc:spChg>
        <pc:graphicFrameChg chg="mod modGraphic">
          <ac:chgData name="Alejandro Paolini Godoy" userId="c3a6e11a-e51d-46b0-a788-b09d2b3af6f8" providerId="ADAL" clId="{4D9D5444-7A09-4B43-AFD1-912A6FA830D4}" dt="2019-03-10T05:41:16.734" v="4264" actId="113"/>
          <ac:graphicFrameMkLst>
            <pc:docMk/>
            <pc:sldMk cId="3853174851" sldId="294"/>
            <ac:graphicFrameMk id="4" creationId="{4DBBF1A4-6007-4F1E-8691-A59040CD9F74}"/>
          </ac:graphicFrameMkLst>
        </pc:graphicFrameChg>
      </pc:sldChg>
      <pc:sldChg chg="addSp delSp modSp add ord">
        <pc:chgData name="Alejandro Paolini Godoy" userId="c3a6e11a-e51d-46b0-a788-b09d2b3af6f8" providerId="ADAL" clId="{4D9D5444-7A09-4B43-AFD1-912A6FA830D4}" dt="2019-03-10T02:27:44.959" v="1056" actId="478"/>
        <pc:sldMkLst>
          <pc:docMk/>
          <pc:sldMk cId="371047003" sldId="295"/>
        </pc:sldMkLst>
        <pc:spChg chg="mod">
          <ac:chgData name="Alejandro Paolini Godoy" userId="c3a6e11a-e51d-46b0-a788-b09d2b3af6f8" providerId="ADAL" clId="{4D9D5444-7A09-4B43-AFD1-912A6FA830D4}" dt="2019-03-10T02:22:19.387" v="880" actId="20577"/>
          <ac:spMkLst>
            <pc:docMk/>
            <pc:sldMk cId="371047003" sldId="295"/>
            <ac:spMk id="3" creationId="{E9F4DE9B-7305-4F91-B4D2-BFC7F18225B9}"/>
          </ac:spMkLst>
        </pc:spChg>
        <pc:spChg chg="add del mod">
          <ac:chgData name="Alejandro Paolini Godoy" userId="c3a6e11a-e51d-46b0-a788-b09d2b3af6f8" providerId="ADAL" clId="{4D9D5444-7A09-4B43-AFD1-912A6FA830D4}" dt="2019-03-10T02:27:44.959" v="1056" actId="478"/>
          <ac:spMkLst>
            <pc:docMk/>
            <pc:sldMk cId="371047003" sldId="295"/>
            <ac:spMk id="5" creationId="{B0D28DBA-0104-40DF-9C76-1A88BEAEA37C}"/>
          </ac:spMkLst>
        </pc:spChg>
        <pc:graphicFrameChg chg="modGraphic">
          <ac:chgData name="Alejandro Paolini Godoy" userId="c3a6e11a-e51d-46b0-a788-b09d2b3af6f8" providerId="ADAL" clId="{4D9D5444-7A09-4B43-AFD1-912A6FA830D4}" dt="2019-03-10T02:25:20.292" v="1009" actId="20577"/>
          <ac:graphicFrameMkLst>
            <pc:docMk/>
            <pc:sldMk cId="371047003" sldId="295"/>
            <ac:graphicFrameMk id="4" creationId="{4DBBF1A4-6007-4F1E-8691-A59040CD9F74}"/>
          </ac:graphicFrameMkLst>
        </pc:graphicFrameChg>
      </pc:sldChg>
      <pc:sldChg chg="addSp modSp add">
        <pc:chgData name="Alejandro Paolini Godoy" userId="c3a6e11a-e51d-46b0-a788-b09d2b3af6f8" providerId="ADAL" clId="{4D9D5444-7A09-4B43-AFD1-912A6FA830D4}" dt="2019-03-10T02:50:02.081" v="1435" actId="20577"/>
        <pc:sldMkLst>
          <pc:docMk/>
          <pc:sldMk cId="1836291908" sldId="296"/>
        </pc:sldMkLst>
        <pc:spChg chg="mod">
          <ac:chgData name="Alejandro Paolini Godoy" userId="c3a6e11a-e51d-46b0-a788-b09d2b3af6f8" providerId="ADAL" clId="{4D9D5444-7A09-4B43-AFD1-912A6FA830D4}" dt="2019-03-10T02:32:45.271" v="1433" actId="20577"/>
          <ac:spMkLst>
            <pc:docMk/>
            <pc:sldMk cId="1836291908" sldId="296"/>
            <ac:spMk id="2" creationId="{E9985E00-2AAA-4D4C-B1F6-00D71C8B018C}"/>
          </ac:spMkLst>
        </pc:spChg>
        <pc:spChg chg="mod">
          <ac:chgData name="Alejandro Paolini Godoy" userId="c3a6e11a-e51d-46b0-a788-b09d2b3af6f8" providerId="ADAL" clId="{4D9D5444-7A09-4B43-AFD1-912A6FA830D4}" dt="2019-03-10T02:50:02.081" v="1435" actId="20577"/>
          <ac:spMkLst>
            <pc:docMk/>
            <pc:sldMk cId="1836291908" sldId="296"/>
            <ac:spMk id="3" creationId="{87B74523-7A87-4804-B40C-9B03E6404D4E}"/>
          </ac:spMkLst>
        </pc:spChg>
        <pc:picChg chg="add mod">
          <ac:chgData name="Alejandro Paolini Godoy" userId="c3a6e11a-e51d-46b0-a788-b09d2b3af6f8" providerId="ADAL" clId="{4D9D5444-7A09-4B43-AFD1-912A6FA830D4}" dt="2019-03-10T02:30:51.176" v="1201" actId="1076"/>
          <ac:picMkLst>
            <pc:docMk/>
            <pc:sldMk cId="1836291908" sldId="296"/>
            <ac:picMk id="4" creationId="{8AC77D14-9B2B-4C5A-B574-C25673F6740E}"/>
          </ac:picMkLst>
        </pc:picChg>
        <pc:picChg chg="add mod">
          <ac:chgData name="Alejandro Paolini Godoy" userId="c3a6e11a-e51d-46b0-a788-b09d2b3af6f8" providerId="ADAL" clId="{4D9D5444-7A09-4B43-AFD1-912A6FA830D4}" dt="2019-03-10T02:30:56.492" v="1202" actId="1076"/>
          <ac:picMkLst>
            <pc:docMk/>
            <pc:sldMk cId="1836291908" sldId="296"/>
            <ac:picMk id="5" creationId="{B53F179E-64A9-499C-B950-BC91C535A7CF}"/>
          </ac:picMkLst>
        </pc:picChg>
      </pc:sldChg>
      <pc:sldChg chg="addSp modSp add">
        <pc:chgData name="Alejandro Paolini Godoy" userId="c3a6e11a-e51d-46b0-a788-b09d2b3af6f8" providerId="ADAL" clId="{4D9D5444-7A09-4B43-AFD1-912A6FA830D4}" dt="2019-03-10T05:41:43.523" v="4265" actId="20577"/>
        <pc:sldMkLst>
          <pc:docMk/>
          <pc:sldMk cId="1807991492" sldId="297"/>
        </pc:sldMkLst>
        <pc:spChg chg="mod">
          <ac:chgData name="Alejandro Paolini Godoy" userId="c3a6e11a-e51d-46b0-a788-b09d2b3af6f8" providerId="ADAL" clId="{4D9D5444-7A09-4B43-AFD1-912A6FA830D4}" dt="2019-03-10T02:51:17.831" v="1469" actId="20577"/>
          <ac:spMkLst>
            <pc:docMk/>
            <pc:sldMk cId="1807991492" sldId="297"/>
            <ac:spMk id="2" creationId="{3C38C878-62CD-4279-A11E-8F85E9CE4AA9}"/>
          </ac:spMkLst>
        </pc:spChg>
        <pc:spChg chg="mod">
          <ac:chgData name="Alejandro Paolini Godoy" userId="c3a6e11a-e51d-46b0-a788-b09d2b3af6f8" providerId="ADAL" clId="{4D9D5444-7A09-4B43-AFD1-912A6FA830D4}" dt="2019-03-10T05:41:43.523" v="4265" actId="20577"/>
          <ac:spMkLst>
            <pc:docMk/>
            <pc:sldMk cId="1807991492" sldId="297"/>
            <ac:spMk id="3" creationId="{DFCB19E0-F24C-4DE6-A758-F3E5B507C56D}"/>
          </ac:spMkLst>
        </pc:spChg>
        <pc:picChg chg="add mod">
          <ac:chgData name="Alejandro Paolini Godoy" userId="c3a6e11a-e51d-46b0-a788-b09d2b3af6f8" providerId="ADAL" clId="{4D9D5444-7A09-4B43-AFD1-912A6FA830D4}" dt="2019-03-10T03:01:24.256" v="1855" actId="1076"/>
          <ac:picMkLst>
            <pc:docMk/>
            <pc:sldMk cId="1807991492" sldId="297"/>
            <ac:picMk id="4" creationId="{66530D86-AD15-4D20-B75A-7D2D881B2036}"/>
          </ac:picMkLst>
        </pc:picChg>
      </pc:sldChg>
      <pc:sldChg chg="addSp delSp modSp add">
        <pc:chgData name="Alejandro Paolini Godoy" userId="c3a6e11a-e51d-46b0-a788-b09d2b3af6f8" providerId="ADAL" clId="{4D9D5444-7A09-4B43-AFD1-912A6FA830D4}" dt="2019-03-10T03:42:44.402" v="2827" actId="1076"/>
        <pc:sldMkLst>
          <pc:docMk/>
          <pc:sldMk cId="1875831619" sldId="298"/>
        </pc:sldMkLst>
        <pc:spChg chg="mod">
          <ac:chgData name="Alejandro Paolini Godoy" userId="c3a6e11a-e51d-46b0-a788-b09d2b3af6f8" providerId="ADAL" clId="{4D9D5444-7A09-4B43-AFD1-912A6FA830D4}" dt="2019-03-10T03:10:40.429" v="2111" actId="20577"/>
          <ac:spMkLst>
            <pc:docMk/>
            <pc:sldMk cId="1875831619" sldId="298"/>
            <ac:spMk id="2" creationId="{4C446738-639F-4FB2-84A8-1978BC96E7E1}"/>
          </ac:spMkLst>
        </pc:spChg>
        <pc:spChg chg="del">
          <ac:chgData name="Alejandro Paolini Godoy" userId="c3a6e11a-e51d-46b0-a788-b09d2b3af6f8" providerId="ADAL" clId="{4D9D5444-7A09-4B43-AFD1-912A6FA830D4}" dt="2019-03-10T03:12:31.113" v="2116"/>
          <ac:spMkLst>
            <pc:docMk/>
            <pc:sldMk cId="1875831619" sldId="298"/>
            <ac:spMk id="3" creationId="{8A40D42A-85D7-49DF-943D-6AEA5137FFD2}"/>
          </ac:spMkLst>
        </pc:spChg>
        <pc:spChg chg="add mod">
          <ac:chgData name="Alejandro Paolini Godoy" userId="c3a6e11a-e51d-46b0-a788-b09d2b3af6f8" providerId="ADAL" clId="{4D9D5444-7A09-4B43-AFD1-912A6FA830D4}" dt="2019-03-10T03:42:31.564" v="2824" actId="1076"/>
          <ac:spMkLst>
            <pc:docMk/>
            <pc:sldMk cId="1875831619" sldId="298"/>
            <ac:spMk id="6" creationId="{4E8F1C41-D76B-4387-BAEE-130D91AA0781}"/>
          </ac:spMkLst>
        </pc:spChg>
        <pc:spChg chg="add mod">
          <ac:chgData name="Alejandro Paolini Godoy" userId="c3a6e11a-e51d-46b0-a788-b09d2b3af6f8" providerId="ADAL" clId="{4D9D5444-7A09-4B43-AFD1-912A6FA830D4}" dt="2019-03-10T03:42:44.402" v="2827" actId="1076"/>
          <ac:spMkLst>
            <pc:docMk/>
            <pc:sldMk cId="1875831619" sldId="298"/>
            <ac:spMk id="7" creationId="{39B8ECA1-454E-4049-B614-0FCF2C559ABC}"/>
          </ac:spMkLst>
        </pc:spChg>
        <pc:spChg chg="add mod">
          <ac:chgData name="Alejandro Paolini Godoy" userId="c3a6e11a-e51d-46b0-a788-b09d2b3af6f8" providerId="ADAL" clId="{4D9D5444-7A09-4B43-AFD1-912A6FA830D4}" dt="2019-03-10T03:41:57.795" v="2820" actId="20577"/>
          <ac:spMkLst>
            <pc:docMk/>
            <pc:sldMk cId="1875831619" sldId="298"/>
            <ac:spMk id="34" creationId="{B4D7965B-37EB-43AD-A1CE-5CED6EA6113B}"/>
          </ac:spMkLst>
        </pc:spChg>
        <pc:picChg chg="add mod">
          <ac:chgData name="Alejandro Paolini Godoy" userId="c3a6e11a-e51d-46b0-a788-b09d2b3af6f8" providerId="ADAL" clId="{4D9D5444-7A09-4B43-AFD1-912A6FA830D4}" dt="2019-03-10T03:20:44.258" v="2122" actId="1076"/>
          <ac:picMkLst>
            <pc:docMk/>
            <pc:sldMk cId="1875831619" sldId="298"/>
            <ac:picMk id="4" creationId="{F5B257E4-1E48-4050-A211-77605B217136}"/>
          </ac:picMkLst>
        </pc:picChg>
        <pc:picChg chg="add mod">
          <ac:chgData name="Alejandro Paolini Godoy" userId="c3a6e11a-e51d-46b0-a788-b09d2b3af6f8" providerId="ADAL" clId="{4D9D5444-7A09-4B43-AFD1-912A6FA830D4}" dt="2019-03-10T03:21:14.497" v="2125" actId="1076"/>
          <ac:picMkLst>
            <pc:docMk/>
            <pc:sldMk cId="1875831619" sldId="298"/>
            <ac:picMk id="5" creationId="{17EFD254-0004-4B28-A114-C9DE1C172AC1}"/>
          </ac:picMkLst>
        </pc:picChg>
        <pc:picChg chg="add del mod">
          <ac:chgData name="Alejandro Paolini Godoy" userId="c3a6e11a-e51d-46b0-a788-b09d2b3af6f8" providerId="ADAL" clId="{4D9D5444-7A09-4B43-AFD1-912A6FA830D4}" dt="2019-03-10T03:30:53.533" v="2422" actId="478"/>
          <ac:picMkLst>
            <pc:docMk/>
            <pc:sldMk cId="1875831619" sldId="298"/>
            <ac:picMk id="9" creationId="{2B796182-4732-43B1-9ECC-24DBFB9AB384}"/>
          </ac:picMkLst>
        </pc:picChg>
        <pc:picChg chg="add del mod">
          <ac:chgData name="Alejandro Paolini Godoy" userId="c3a6e11a-e51d-46b0-a788-b09d2b3af6f8" providerId="ADAL" clId="{4D9D5444-7A09-4B43-AFD1-912A6FA830D4}" dt="2019-03-10T03:33:45.711" v="2442" actId="478"/>
          <ac:picMkLst>
            <pc:docMk/>
            <pc:sldMk cId="1875831619" sldId="298"/>
            <ac:picMk id="17" creationId="{66400899-3919-4F22-9321-0412BC205F84}"/>
          </ac:picMkLst>
        </pc:picChg>
        <pc:picChg chg="add del mod">
          <ac:chgData name="Alejandro Paolini Godoy" userId="c3a6e11a-e51d-46b0-a788-b09d2b3af6f8" providerId="ADAL" clId="{4D9D5444-7A09-4B43-AFD1-912A6FA830D4}" dt="2019-03-10T03:33:46.821" v="2443" actId="478"/>
          <ac:picMkLst>
            <pc:docMk/>
            <pc:sldMk cId="1875831619" sldId="298"/>
            <ac:picMk id="19" creationId="{8578AA6E-4608-4F6C-A1DB-205004DAFADC}"/>
          </ac:picMkLst>
        </pc:picChg>
        <pc:cxnChg chg="add del mod">
          <ac:chgData name="Alejandro Paolini Godoy" userId="c3a6e11a-e51d-46b0-a788-b09d2b3af6f8" providerId="ADAL" clId="{4D9D5444-7A09-4B43-AFD1-912A6FA830D4}" dt="2019-03-10T03:31:15.315" v="2426" actId="478"/>
          <ac:cxnSpMkLst>
            <pc:docMk/>
            <pc:sldMk cId="1875831619" sldId="298"/>
            <ac:cxnSpMk id="11" creationId="{14369A99-983B-4D1C-9CD9-095BA743C53D}"/>
          </ac:cxnSpMkLst>
        </pc:cxnChg>
        <pc:cxnChg chg="add del mod">
          <ac:chgData name="Alejandro Paolini Godoy" userId="c3a6e11a-e51d-46b0-a788-b09d2b3af6f8" providerId="ADAL" clId="{4D9D5444-7A09-4B43-AFD1-912A6FA830D4}" dt="2019-03-10T03:32:21.965" v="2428" actId="478"/>
          <ac:cxnSpMkLst>
            <pc:docMk/>
            <pc:sldMk cId="1875831619" sldId="298"/>
            <ac:cxnSpMk id="15" creationId="{9263938C-A184-4A69-B0CE-D9F101168C1D}"/>
          </ac:cxnSpMkLst>
        </pc:cxnChg>
        <pc:cxnChg chg="add mod">
          <ac:chgData name="Alejandro Paolini Godoy" userId="c3a6e11a-e51d-46b0-a788-b09d2b3af6f8" providerId="ADAL" clId="{4D9D5444-7A09-4B43-AFD1-912A6FA830D4}" dt="2019-03-10T03:36:42.532" v="2462" actId="208"/>
          <ac:cxnSpMkLst>
            <pc:docMk/>
            <pc:sldMk cId="1875831619" sldId="298"/>
            <ac:cxnSpMk id="21" creationId="{BF7CB34B-825B-4AEA-B582-3209B7B9A873}"/>
          </ac:cxnSpMkLst>
        </pc:cxnChg>
        <pc:cxnChg chg="add mod">
          <ac:chgData name="Alejandro Paolini Godoy" userId="c3a6e11a-e51d-46b0-a788-b09d2b3af6f8" providerId="ADAL" clId="{4D9D5444-7A09-4B43-AFD1-912A6FA830D4}" dt="2019-03-10T03:42:34.349" v="2825" actId="14100"/>
          <ac:cxnSpMkLst>
            <pc:docMk/>
            <pc:sldMk cId="1875831619" sldId="298"/>
            <ac:cxnSpMk id="29" creationId="{DDDB077F-5F3B-4291-AE58-B216BCFC4272}"/>
          </ac:cxnSpMkLst>
        </pc:cxnChg>
      </pc:sldChg>
      <pc:sldChg chg="addSp modSp add">
        <pc:chgData name="Alejandro Paolini Godoy" userId="c3a6e11a-e51d-46b0-a788-b09d2b3af6f8" providerId="ADAL" clId="{4D9D5444-7A09-4B43-AFD1-912A6FA830D4}" dt="2019-03-10T03:43:02.752" v="2829" actId="2711"/>
        <pc:sldMkLst>
          <pc:docMk/>
          <pc:sldMk cId="80370939" sldId="299"/>
        </pc:sldMkLst>
        <pc:spChg chg="mod">
          <ac:chgData name="Alejandro Paolini Godoy" userId="c3a6e11a-e51d-46b0-a788-b09d2b3af6f8" providerId="ADAL" clId="{4D9D5444-7A09-4B43-AFD1-912A6FA830D4}" dt="2019-03-10T03:43:02.752" v="2829" actId="2711"/>
          <ac:spMkLst>
            <pc:docMk/>
            <pc:sldMk cId="80370939" sldId="299"/>
            <ac:spMk id="6" creationId="{4E8F1C41-D76B-4387-BAEE-130D91AA0781}"/>
          </ac:spMkLst>
        </pc:spChg>
        <pc:spChg chg="mod">
          <ac:chgData name="Alejandro Paolini Godoy" userId="c3a6e11a-e51d-46b0-a788-b09d2b3af6f8" providerId="ADAL" clId="{4D9D5444-7A09-4B43-AFD1-912A6FA830D4}" dt="2019-03-10T03:42:55.177" v="2828" actId="2711"/>
          <ac:spMkLst>
            <pc:docMk/>
            <pc:sldMk cId="80370939" sldId="299"/>
            <ac:spMk id="7" creationId="{39B8ECA1-454E-4049-B614-0FCF2C559ABC}"/>
          </ac:spMkLst>
        </pc:spChg>
        <pc:spChg chg="add">
          <ac:chgData name="Alejandro Paolini Godoy" userId="c3a6e11a-e51d-46b0-a788-b09d2b3af6f8" providerId="ADAL" clId="{4D9D5444-7A09-4B43-AFD1-912A6FA830D4}" dt="2019-03-10T03:42:05.035" v="2821"/>
          <ac:spMkLst>
            <pc:docMk/>
            <pc:sldMk cId="80370939" sldId="299"/>
            <ac:spMk id="10" creationId="{19CDA309-C916-4EA9-8C80-8F075585A880}"/>
          </ac:spMkLst>
        </pc:spChg>
        <pc:cxnChg chg="mod">
          <ac:chgData name="Alejandro Paolini Godoy" userId="c3a6e11a-e51d-46b0-a788-b09d2b3af6f8" providerId="ADAL" clId="{4D9D5444-7A09-4B43-AFD1-912A6FA830D4}" dt="2019-03-10T03:37:38.540" v="2509" actId="1076"/>
          <ac:cxnSpMkLst>
            <pc:docMk/>
            <pc:sldMk cId="80370939" sldId="299"/>
            <ac:cxnSpMk id="21" creationId="{BF7CB34B-825B-4AEA-B582-3209B7B9A873}"/>
          </ac:cxnSpMkLst>
        </pc:cxnChg>
        <pc:cxnChg chg="mod">
          <ac:chgData name="Alejandro Paolini Godoy" userId="c3a6e11a-e51d-46b0-a788-b09d2b3af6f8" providerId="ADAL" clId="{4D9D5444-7A09-4B43-AFD1-912A6FA830D4}" dt="2019-03-10T03:37:32.074" v="2508" actId="14100"/>
          <ac:cxnSpMkLst>
            <pc:docMk/>
            <pc:sldMk cId="80370939" sldId="299"/>
            <ac:cxnSpMk id="29" creationId="{DDDB077F-5F3B-4291-AE58-B216BCFC4272}"/>
          </ac:cxnSpMkLst>
        </pc:cxnChg>
      </pc:sldChg>
      <pc:sldChg chg="addSp delSp modSp add">
        <pc:chgData name="Alejandro Paolini Godoy" userId="c3a6e11a-e51d-46b0-a788-b09d2b3af6f8" providerId="ADAL" clId="{4D9D5444-7A09-4B43-AFD1-912A6FA830D4}" dt="2019-03-10T03:43:14.651" v="2830" actId="2711"/>
        <pc:sldMkLst>
          <pc:docMk/>
          <pc:sldMk cId="3359762311" sldId="300"/>
        </pc:sldMkLst>
        <pc:spChg chg="mod">
          <ac:chgData name="Alejandro Paolini Godoy" userId="c3a6e11a-e51d-46b0-a788-b09d2b3af6f8" providerId="ADAL" clId="{4D9D5444-7A09-4B43-AFD1-912A6FA830D4}" dt="2019-03-10T03:43:14.651" v="2830" actId="2711"/>
          <ac:spMkLst>
            <pc:docMk/>
            <pc:sldMk cId="3359762311" sldId="300"/>
            <ac:spMk id="6" creationId="{4E8F1C41-D76B-4387-BAEE-130D91AA0781}"/>
          </ac:spMkLst>
        </pc:spChg>
        <pc:spChg chg="del">
          <ac:chgData name="Alejandro Paolini Godoy" userId="c3a6e11a-e51d-46b0-a788-b09d2b3af6f8" providerId="ADAL" clId="{4D9D5444-7A09-4B43-AFD1-912A6FA830D4}" dt="2019-03-10T03:41:01.074" v="2804" actId="478"/>
          <ac:spMkLst>
            <pc:docMk/>
            <pc:sldMk cId="3359762311" sldId="300"/>
            <ac:spMk id="7" creationId="{39B8ECA1-454E-4049-B614-0FCF2C559ABC}"/>
          </ac:spMkLst>
        </pc:spChg>
        <pc:spChg chg="add">
          <ac:chgData name="Alejandro Paolini Godoy" userId="c3a6e11a-e51d-46b0-a788-b09d2b3af6f8" providerId="ADAL" clId="{4D9D5444-7A09-4B43-AFD1-912A6FA830D4}" dt="2019-03-10T03:42:06.396" v="2822"/>
          <ac:spMkLst>
            <pc:docMk/>
            <pc:sldMk cId="3359762311" sldId="300"/>
            <ac:spMk id="11" creationId="{E9E95448-1DEC-4515-940D-AFF2F47F846B}"/>
          </ac:spMkLst>
        </pc:spChg>
        <pc:cxnChg chg="del mod">
          <ac:chgData name="Alejandro Paolini Godoy" userId="c3a6e11a-e51d-46b0-a788-b09d2b3af6f8" providerId="ADAL" clId="{4D9D5444-7A09-4B43-AFD1-912A6FA830D4}" dt="2019-03-10T03:41:02.008" v="2805" actId="478"/>
          <ac:cxnSpMkLst>
            <pc:docMk/>
            <pc:sldMk cId="3359762311" sldId="300"/>
            <ac:cxnSpMk id="21" creationId="{BF7CB34B-825B-4AEA-B582-3209B7B9A873}"/>
          </ac:cxnSpMkLst>
        </pc:cxnChg>
        <pc:cxnChg chg="mod">
          <ac:chgData name="Alejandro Paolini Godoy" userId="c3a6e11a-e51d-46b0-a788-b09d2b3af6f8" providerId="ADAL" clId="{4D9D5444-7A09-4B43-AFD1-912A6FA830D4}" dt="2019-03-10T03:43:14.651" v="2830" actId="2711"/>
          <ac:cxnSpMkLst>
            <pc:docMk/>
            <pc:sldMk cId="3359762311" sldId="300"/>
            <ac:cxnSpMk id="29" creationId="{DDDB077F-5F3B-4291-AE58-B216BCFC4272}"/>
          </ac:cxnSpMkLst>
        </pc:cxnChg>
      </pc:sldChg>
      <pc:sldChg chg="addSp delSp modSp add">
        <pc:chgData name="Alejandro Paolini Godoy" userId="c3a6e11a-e51d-46b0-a788-b09d2b3af6f8" providerId="ADAL" clId="{4D9D5444-7A09-4B43-AFD1-912A6FA830D4}" dt="2019-03-10T05:54:14.749" v="4425" actId="1076"/>
        <pc:sldMkLst>
          <pc:docMk/>
          <pc:sldMk cId="280216762" sldId="301"/>
        </pc:sldMkLst>
        <pc:spChg chg="mod">
          <ac:chgData name="Alejandro Paolini Godoy" userId="c3a6e11a-e51d-46b0-a788-b09d2b3af6f8" providerId="ADAL" clId="{4D9D5444-7A09-4B43-AFD1-912A6FA830D4}" dt="2019-03-10T05:34:06.528" v="4174" actId="20577"/>
          <ac:spMkLst>
            <pc:docMk/>
            <pc:sldMk cId="280216762" sldId="301"/>
            <ac:spMk id="2" creationId="{7D846A89-C8F8-473B-9D4C-E1676D20C44A}"/>
          </ac:spMkLst>
        </pc:spChg>
        <pc:spChg chg="mod">
          <ac:chgData name="Alejandro Paolini Godoy" userId="c3a6e11a-e51d-46b0-a788-b09d2b3af6f8" providerId="ADAL" clId="{4D9D5444-7A09-4B43-AFD1-912A6FA830D4}" dt="2019-03-10T04:54:06.544" v="2882" actId="20577"/>
          <ac:spMkLst>
            <pc:docMk/>
            <pc:sldMk cId="280216762" sldId="301"/>
            <ac:spMk id="3" creationId="{ED3D9EB4-F517-4DA6-B66F-41D50EAB249C}"/>
          </ac:spMkLst>
        </pc:spChg>
        <pc:spChg chg="add mod">
          <ac:chgData name="Alejandro Paolini Godoy" userId="c3a6e11a-e51d-46b0-a788-b09d2b3af6f8" providerId="ADAL" clId="{4D9D5444-7A09-4B43-AFD1-912A6FA830D4}" dt="2019-03-10T05:54:14.749" v="4425" actId="1076"/>
          <ac:spMkLst>
            <pc:docMk/>
            <pc:sldMk cId="280216762" sldId="301"/>
            <ac:spMk id="5" creationId="{54CCD10F-7C3B-45AB-AEBA-F65D19CC2C74}"/>
          </ac:spMkLst>
        </pc:spChg>
        <pc:spChg chg="add mod">
          <ac:chgData name="Alejandro Paolini Godoy" userId="c3a6e11a-e51d-46b0-a788-b09d2b3af6f8" providerId="ADAL" clId="{4D9D5444-7A09-4B43-AFD1-912A6FA830D4}" dt="2019-03-10T05:05:23.634" v="3439" actId="14100"/>
          <ac:spMkLst>
            <pc:docMk/>
            <pc:sldMk cId="280216762" sldId="301"/>
            <ac:spMk id="7" creationId="{32EFAEF8-D53C-4C1D-924D-3BF2A34511D9}"/>
          </ac:spMkLst>
        </pc:spChg>
        <pc:spChg chg="add mod">
          <ac:chgData name="Alejandro Paolini Godoy" userId="c3a6e11a-e51d-46b0-a788-b09d2b3af6f8" providerId="ADAL" clId="{4D9D5444-7A09-4B43-AFD1-912A6FA830D4}" dt="2019-03-10T05:05:15.254" v="3437" actId="14100"/>
          <ac:spMkLst>
            <pc:docMk/>
            <pc:sldMk cId="280216762" sldId="301"/>
            <ac:spMk id="10" creationId="{741F7CE8-985F-4BB3-B2A7-68E6116B19B8}"/>
          </ac:spMkLst>
        </pc:spChg>
        <pc:spChg chg="add mod">
          <ac:chgData name="Alejandro Paolini Godoy" userId="c3a6e11a-e51d-46b0-a788-b09d2b3af6f8" providerId="ADAL" clId="{4D9D5444-7A09-4B43-AFD1-912A6FA830D4}" dt="2019-03-10T05:05:47.360" v="3450" actId="1076"/>
          <ac:spMkLst>
            <pc:docMk/>
            <pc:sldMk cId="280216762" sldId="301"/>
            <ac:spMk id="11" creationId="{1C95EC95-54FA-4D91-8D88-9229BBD57766}"/>
          </ac:spMkLst>
        </pc:spChg>
        <pc:spChg chg="add mod">
          <ac:chgData name="Alejandro Paolini Godoy" userId="c3a6e11a-e51d-46b0-a788-b09d2b3af6f8" providerId="ADAL" clId="{4D9D5444-7A09-4B43-AFD1-912A6FA830D4}" dt="2019-03-10T05:44:57.296" v="4279"/>
          <ac:spMkLst>
            <pc:docMk/>
            <pc:sldMk cId="280216762" sldId="301"/>
            <ac:spMk id="12" creationId="{DB04079E-8F6E-491D-B650-A98CE053B8BC}"/>
          </ac:spMkLst>
        </pc:spChg>
        <pc:grpChg chg="add mod ord">
          <ac:chgData name="Alejandro Paolini Godoy" userId="c3a6e11a-e51d-46b0-a788-b09d2b3af6f8" providerId="ADAL" clId="{4D9D5444-7A09-4B43-AFD1-912A6FA830D4}" dt="2019-03-10T05:44:48.120" v="4278" actId="167"/>
          <ac:grpSpMkLst>
            <pc:docMk/>
            <pc:sldMk cId="280216762" sldId="301"/>
            <ac:grpSpMk id="14" creationId="{01B31749-1184-4471-B602-3B5AC5275B10}"/>
          </ac:grpSpMkLst>
        </pc:grpChg>
        <pc:picChg chg="add del mod">
          <ac:chgData name="Alejandro Paolini Godoy" userId="c3a6e11a-e51d-46b0-a788-b09d2b3af6f8" providerId="ADAL" clId="{4D9D5444-7A09-4B43-AFD1-912A6FA830D4}" dt="2019-03-10T05:00:16.763" v="3217" actId="478"/>
          <ac:picMkLst>
            <pc:docMk/>
            <pc:sldMk cId="280216762" sldId="301"/>
            <ac:picMk id="4" creationId="{5B517404-FFA7-4416-86F1-1BD0BD10A7BC}"/>
          </ac:picMkLst>
        </pc:picChg>
        <pc:picChg chg="add mod ord">
          <ac:chgData name="Alejandro Paolini Godoy" userId="c3a6e11a-e51d-46b0-a788-b09d2b3af6f8" providerId="ADAL" clId="{4D9D5444-7A09-4B43-AFD1-912A6FA830D4}" dt="2019-03-10T05:44:35.740" v="4277" actId="164"/>
          <ac:picMkLst>
            <pc:docMk/>
            <pc:sldMk cId="280216762" sldId="301"/>
            <ac:picMk id="6" creationId="{67439A61-ADDE-4B52-B85B-B771C619412B}"/>
          </ac:picMkLst>
        </pc:picChg>
        <pc:picChg chg="add mod ord modCrop">
          <ac:chgData name="Alejandro Paolini Godoy" userId="c3a6e11a-e51d-46b0-a788-b09d2b3af6f8" providerId="ADAL" clId="{4D9D5444-7A09-4B43-AFD1-912A6FA830D4}" dt="2019-03-10T05:44:35.740" v="4277" actId="164"/>
          <ac:picMkLst>
            <pc:docMk/>
            <pc:sldMk cId="280216762" sldId="301"/>
            <ac:picMk id="13" creationId="{B8F2AAAF-1F7E-4C3C-AA17-C97932F11248}"/>
          </ac:picMkLst>
        </pc:picChg>
        <pc:cxnChg chg="add del mod">
          <ac:chgData name="Alejandro Paolini Godoy" userId="c3a6e11a-e51d-46b0-a788-b09d2b3af6f8" providerId="ADAL" clId="{4D9D5444-7A09-4B43-AFD1-912A6FA830D4}" dt="2019-03-10T05:04:35.430" v="3430" actId="478"/>
          <ac:cxnSpMkLst>
            <pc:docMk/>
            <pc:sldMk cId="280216762" sldId="301"/>
            <ac:cxnSpMk id="9" creationId="{EE4DD4A3-E8CD-4844-ADC8-FD1FF772332B}"/>
          </ac:cxnSpMkLst>
        </pc:cxnChg>
      </pc:sldChg>
      <pc:sldChg chg="addSp delSp modSp add">
        <pc:chgData name="Alejandro Paolini Godoy" userId="c3a6e11a-e51d-46b0-a788-b09d2b3af6f8" providerId="ADAL" clId="{4D9D5444-7A09-4B43-AFD1-912A6FA830D4}" dt="2019-03-10T05:35:01.583" v="4206" actId="1036"/>
        <pc:sldMkLst>
          <pc:docMk/>
          <pc:sldMk cId="2264046596" sldId="302"/>
        </pc:sldMkLst>
        <pc:spChg chg="mod">
          <ac:chgData name="Alejandro Paolini Godoy" userId="c3a6e11a-e51d-46b0-a788-b09d2b3af6f8" providerId="ADAL" clId="{4D9D5444-7A09-4B43-AFD1-912A6FA830D4}" dt="2019-03-10T05:11:18.590" v="3495" actId="20577"/>
          <ac:spMkLst>
            <pc:docMk/>
            <pc:sldMk cId="2264046596" sldId="302"/>
            <ac:spMk id="2" creationId="{356E761F-351F-451C-8EB9-D6C71FE34DE1}"/>
          </ac:spMkLst>
        </pc:spChg>
        <pc:spChg chg="mod">
          <ac:chgData name="Alejandro Paolini Godoy" userId="c3a6e11a-e51d-46b0-a788-b09d2b3af6f8" providerId="ADAL" clId="{4D9D5444-7A09-4B43-AFD1-912A6FA830D4}" dt="2019-03-10T05:34:44.191" v="4175" actId="20577"/>
          <ac:spMkLst>
            <pc:docMk/>
            <pc:sldMk cId="2264046596" sldId="302"/>
            <ac:spMk id="3" creationId="{257A62BF-7802-4C3A-B30D-BE79857B3258}"/>
          </ac:spMkLst>
        </pc:spChg>
        <pc:spChg chg="add mod">
          <ac:chgData name="Alejandro Paolini Godoy" userId="c3a6e11a-e51d-46b0-a788-b09d2b3af6f8" providerId="ADAL" clId="{4D9D5444-7A09-4B43-AFD1-912A6FA830D4}" dt="2019-03-10T05:35:01.583" v="4206" actId="1036"/>
          <ac:spMkLst>
            <pc:docMk/>
            <pc:sldMk cId="2264046596" sldId="302"/>
            <ac:spMk id="7" creationId="{2E74D4E9-8BA9-406D-85E9-F44AC98C9A29}"/>
          </ac:spMkLst>
        </pc:spChg>
        <pc:spChg chg="add del mod">
          <ac:chgData name="Alejandro Paolini Godoy" userId="c3a6e11a-e51d-46b0-a788-b09d2b3af6f8" providerId="ADAL" clId="{4D9D5444-7A09-4B43-AFD1-912A6FA830D4}" dt="2019-03-10T05:21:55.909" v="3835" actId="478"/>
          <ac:spMkLst>
            <pc:docMk/>
            <pc:sldMk cId="2264046596" sldId="302"/>
            <ac:spMk id="8" creationId="{0D05F345-856E-4559-A319-F728CAA98F7D}"/>
          </ac:spMkLst>
        </pc:spChg>
        <pc:picChg chg="add mod">
          <ac:chgData name="Alejandro Paolini Godoy" userId="c3a6e11a-e51d-46b0-a788-b09d2b3af6f8" providerId="ADAL" clId="{4D9D5444-7A09-4B43-AFD1-912A6FA830D4}" dt="2019-03-10T05:35:01.583" v="4206" actId="1036"/>
          <ac:picMkLst>
            <pc:docMk/>
            <pc:sldMk cId="2264046596" sldId="302"/>
            <ac:picMk id="4" creationId="{A5933E83-4EDC-44B3-8AAF-887CBF6C7CF1}"/>
          </ac:picMkLst>
        </pc:picChg>
        <pc:picChg chg="add mod modCrop">
          <ac:chgData name="Alejandro Paolini Godoy" userId="c3a6e11a-e51d-46b0-a788-b09d2b3af6f8" providerId="ADAL" clId="{4D9D5444-7A09-4B43-AFD1-912A6FA830D4}" dt="2019-03-10T05:35:01.583" v="4206" actId="1036"/>
          <ac:picMkLst>
            <pc:docMk/>
            <pc:sldMk cId="2264046596" sldId="302"/>
            <ac:picMk id="6" creationId="{80FA788A-C0D7-4C3D-9BBA-A02118B237BD}"/>
          </ac:picMkLst>
        </pc:picChg>
      </pc:sldChg>
      <pc:sldChg chg="addSp delSp modSp add">
        <pc:chgData name="Alejandro Paolini Godoy" userId="c3a6e11a-e51d-46b0-a788-b09d2b3af6f8" providerId="ADAL" clId="{4D9D5444-7A09-4B43-AFD1-912A6FA830D4}" dt="2019-03-10T05:36:01.494" v="4254" actId="1037"/>
        <pc:sldMkLst>
          <pc:docMk/>
          <pc:sldMk cId="2684119213" sldId="303"/>
        </pc:sldMkLst>
        <pc:spChg chg="mod ord">
          <ac:chgData name="Alejandro Paolini Godoy" userId="c3a6e11a-e51d-46b0-a788-b09d2b3af6f8" providerId="ADAL" clId="{4D9D5444-7A09-4B43-AFD1-912A6FA830D4}" dt="2019-03-10T05:35:29.945" v="4208" actId="167"/>
          <ac:spMkLst>
            <pc:docMk/>
            <pc:sldMk cId="2684119213" sldId="303"/>
            <ac:spMk id="3" creationId="{257A62BF-7802-4C3A-B30D-BE79857B3258}"/>
          </ac:spMkLst>
        </pc:spChg>
        <pc:spChg chg="mod">
          <ac:chgData name="Alejandro Paolini Godoy" userId="c3a6e11a-e51d-46b0-a788-b09d2b3af6f8" providerId="ADAL" clId="{4D9D5444-7A09-4B43-AFD1-912A6FA830D4}" dt="2019-03-10T05:36:01.494" v="4254" actId="1037"/>
          <ac:spMkLst>
            <pc:docMk/>
            <pc:sldMk cId="2684119213" sldId="303"/>
            <ac:spMk id="7" creationId="{2E74D4E9-8BA9-406D-85E9-F44AC98C9A29}"/>
          </ac:spMkLst>
        </pc:spChg>
        <pc:picChg chg="del">
          <ac:chgData name="Alejandro Paolini Godoy" userId="c3a6e11a-e51d-46b0-a788-b09d2b3af6f8" providerId="ADAL" clId="{4D9D5444-7A09-4B43-AFD1-912A6FA830D4}" dt="2019-03-10T05:24:36.936" v="3876" actId="478"/>
          <ac:picMkLst>
            <pc:docMk/>
            <pc:sldMk cId="2684119213" sldId="303"/>
            <ac:picMk id="4" creationId="{A5933E83-4EDC-44B3-8AAF-887CBF6C7CF1}"/>
          </ac:picMkLst>
        </pc:picChg>
        <pc:picChg chg="add mod ord">
          <ac:chgData name="Alejandro Paolini Godoy" userId="c3a6e11a-e51d-46b0-a788-b09d2b3af6f8" providerId="ADAL" clId="{4D9D5444-7A09-4B43-AFD1-912A6FA830D4}" dt="2019-03-10T05:36:01.494" v="4254" actId="1037"/>
          <ac:picMkLst>
            <pc:docMk/>
            <pc:sldMk cId="2684119213" sldId="303"/>
            <ac:picMk id="5" creationId="{263E9CD5-17D2-498F-AE6E-162F8DC5A428}"/>
          </ac:picMkLst>
        </pc:picChg>
        <pc:picChg chg="mod modCrop">
          <ac:chgData name="Alejandro Paolini Godoy" userId="c3a6e11a-e51d-46b0-a788-b09d2b3af6f8" providerId="ADAL" clId="{4D9D5444-7A09-4B43-AFD1-912A6FA830D4}" dt="2019-03-10T05:36:01.494" v="4254" actId="1037"/>
          <ac:picMkLst>
            <pc:docMk/>
            <pc:sldMk cId="2684119213" sldId="303"/>
            <ac:picMk id="6" creationId="{80FA788A-C0D7-4C3D-9BBA-A02118B237BD}"/>
          </ac:picMkLst>
        </pc:picChg>
      </pc:sldChg>
      <pc:sldChg chg="addSp modSp add ord">
        <pc:chgData name="Alejandro Paolini Godoy" userId="c3a6e11a-e51d-46b0-a788-b09d2b3af6f8" providerId="ADAL" clId="{4D9D5444-7A09-4B43-AFD1-912A6FA830D4}" dt="2019-03-10T05:54:42.481" v="4426" actId="20577"/>
        <pc:sldMkLst>
          <pc:docMk/>
          <pc:sldMk cId="994216220" sldId="304"/>
        </pc:sldMkLst>
        <pc:spChg chg="mod">
          <ac:chgData name="Alejandro Paolini Godoy" userId="c3a6e11a-e51d-46b0-a788-b09d2b3af6f8" providerId="ADAL" clId="{4D9D5444-7A09-4B43-AFD1-912A6FA830D4}" dt="2019-03-10T05:27:04.527" v="4006" actId="20577"/>
          <ac:spMkLst>
            <pc:docMk/>
            <pc:sldMk cId="994216220" sldId="304"/>
            <ac:spMk id="2" creationId="{051C1AF5-1F35-4C62-A73D-152D8FBE4FA1}"/>
          </ac:spMkLst>
        </pc:spChg>
        <pc:spChg chg="mod">
          <ac:chgData name="Alejandro Paolini Godoy" userId="c3a6e11a-e51d-46b0-a788-b09d2b3af6f8" providerId="ADAL" clId="{4D9D5444-7A09-4B43-AFD1-912A6FA830D4}" dt="2019-03-10T05:54:42.481" v="4426" actId="20577"/>
          <ac:spMkLst>
            <pc:docMk/>
            <pc:sldMk cId="994216220" sldId="304"/>
            <ac:spMk id="3" creationId="{B029BC06-F91E-4E3D-A5DA-5421B78F8F76}"/>
          </ac:spMkLst>
        </pc:spChg>
        <pc:picChg chg="add mod">
          <ac:chgData name="Alejandro Paolini Godoy" userId="c3a6e11a-e51d-46b0-a788-b09d2b3af6f8" providerId="ADAL" clId="{4D9D5444-7A09-4B43-AFD1-912A6FA830D4}" dt="2019-03-10T05:39:51.818" v="4258" actId="1076"/>
          <ac:picMkLst>
            <pc:docMk/>
            <pc:sldMk cId="994216220" sldId="304"/>
            <ac:picMk id="4" creationId="{967FE98D-B53B-4129-9AA7-B0F3460AFD3D}"/>
          </ac:picMkLst>
        </pc:picChg>
      </pc:sldChg>
      <pc:sldChg chg="modSp add">
        <pc:chgData name="Alejandro Paolini Godoy" userId="c3a6e11a-e51d-46b0-a788-b09d2b3af6f8" providerId="ADAL" clId="{4D9D5444-7A09-4B43-AFD1-912A6FA830D4}" dt="2019-03-10T05:56:57.891" v="4431" actId="20577"/>
        <pc:sldMkLst>
          <pc:docMk/>
          <pc:sldMk cId="3468567752" sldId="305"/>
        </pc:sldMkLst>
        <pc:spChg chg="mod">
          <ac:chgData name="Alejandro Paolini Godoy" userId="c3a6e11a-e51d-46b0-a788-b09d2b3af6f8" providerId="ADAL" clId="{4D9D5444-7A09-4B43-AFD1-912A6FA830D4}" dt="2019-03-10T05:56:57.891" v="4431" actId="20577"/>
          <ac:spMkLst>
            <pc:docMk/>
            <pc:sldMk cId="3468567752" sldId="305"/>
            <ac:spMk id="2" creationId="{CC4345EF-F3D5-419B-8ED1-6AC30970C5FB}"/>
          </ac:spMkLst>
        </pc:spChg>
        <pc:spChg chg="mod">
          <ac:chgData name="Alejandro Paolini Godoy" userId="c3a6e11a-e51d-46b0-a788-b09d2b3af6f8" providerId="ADAL" clId="{4D9D5444-7A09-4B43-AFD1-912A6FA830D4}" dt="2019-03-10T05:55:28.438" v="4428" actId="6549"/>
          <ac:spMkLst>
            <pc:docMk/>
            <pc:sldMk cId="3468567752" sldId="305"/>
            <ac:spMk id="3" creationId="{94A38FE6-440C-4583-A351-7751F646A05A}"/>
          </ac:spMkLst>
        </pc:spChg>
      </pc:sldChg>
      <pc:sldChg chg="modSp add">
        <pc:chgData name="Alejandro Paolini Godoy" userId="c3a6e11a-e51d-46b0-a788-b09d2b3af6f8" providerId="ADAL" clId="{4D9D5444-7A09-4B43-AFD1-912A6FA830D4}" dt="2019-03-10T06:14:24.078" v="5003" actId="20577"/>
        <pc:sldMkLst>
          <pc:docMk/>
          <pc:sldMk cId="3984636059" sldId="306"/>
        </pc:sldMkLst>
        <pc:spChg chg="mod">
          <ac:chgData name="Alejandro Paolini Godoy" userId="c3a6e11a-e51d-46b0-a788-b09d2b3af6f8" providerId="ADAL" clId="{4D9D5444-7A09-4B43-AFD1-912A6FA830D4}" dt="2019-03-10T05:57:08.659" v="4443" actId="20577"/>
          <ac:spMkLst>
            <pc:docMk/>
            <pc:sldMk cId="3984636059" sldId="306"/>
            <ac:spMk id="2" creationId="{CC4345EF-F3D5-419B-8ED1-6AC30970C5FB}"/>
          </ac:spMkLst>
        </pc:spChg>
        <pc:spChg chg="mod">
          <ac:chgData name="Alejandro Paolini Godoy" userId="c3a6e11a-e51d-46b0-a788-b09d2b3af6f8" providerId="ADAL" clId="{4D9D5444-7A09-4B43-AFD1-912A6FA830D4}" dt="2019-03-10T06:14:24.078" v="5003" actId="20577"/>
          <ac:spMkLst>
            <pc:docMk/>
            <pc:sldMk cId="3984636059" sldId="306"/>
            <ac:spMk id="3" creationId="{94A38FE6-440C-4583-A351-7751F646A05A}"/>
          </ac:spMkLst>
        </pc:spChg>
      </pc:sldChg>
      <pc:sldChg chg="addSp delSp modSp add modNotesTx">
        <pc:chgData name="Alejandro Paolini Godoy" userId="c3a6e11a-e51d-46b0-a788-b09d2b3af6f8" providerId="ADAL" clId="{4D9D5444-7A09-4B43-AFD1-912A6FA830D4}" dt="2019-03-10T06:07:01.222" v="4879" actId="27636"/>
        <pc:sldMkLst>
          <pc:docMk/>
          <pc:sldMk cId="2664333808" sldId="307"/>
        </pc:sldMkLst>
        <pc:spChg chg="mod">
          <ac:chgData name="Alejandro Paolini Godoy" userId="c3a6e11a-e51d-46b0-a788-b09d2b3af6f8" providerId="ADAL" clId="{4D9D5444-7A09-4B43-AFD1-912A6FA830D4}" dt="2019-03-10T05:57:23.658" v="4456" actId="20577"/>
          <ac:spMkLst>
            <pc:docMk/>
            <pc:sldMk cId="2664333808" sldId="307"/>
            <ac:spMk id="2" creationId="{CC4345EF-F3D5-419B-8ED1-6AC30970C5FB}"/>
          </ac:spMkLst>
        </pc:spChg>
        <pc:spChg chg="mod">
          <ac:chgData name="Alejandro Paolini Godoy" userId="c3a6e11a-e51d-46b0-a788-b09d2b3af6f8" providerId="ADAL" clId="{4D9D5444-7A09-4B43-AFD1-912A6FA830D4}" dt="2019-03-10T06:07:01.222" v="4879" actId="27636"/>
          <ac:spMkLst>
            <pc:docMk/>
            <pc:sldMk cId="2664333808" sldId="307"/>
            <ac:spMk id="3" creationId="{94A38FE6-440C-4583-A351-7751F646A05A}"/>
          </ac:spMkLst>
        </pc:spChg>
        <pc:spChg chg="mod">
          <ac:chgData name="Alejandro Paolini Godoy" userId="c3a6e11a-e51d-46b0-a788-b09d2b3af6f8" providerId="ADAL" clId="{4D9D5444-7A09-4B43-AFD1-912A6FA830D4}" dt="2019-03-10T06:06:30.359" v="4869" actId="1076"/>
          <ac:spMkLst>
            <pc:docMk/>
            <pc:sldMk cId="2664333808" sldId="307"/>
            <ac:spMk id="4" creationId="{98052A02-85FE-4CF2-87BB-237F1CD55D13}"/>
          </ac:spMkLst>
        </pc:spChg>
        <pc:spChg chg="add del mod">
          <ac:chgData name="Alejandro Paolini Godoy" userId="c3a6e11a-e51d-46b0-a788-b09d2b3af6f8" providerId="ADAL" clId="{4D9D5444-7A09-4B43-AFD1-912A6FA830D4}" dt="2019-03-10T06:01:39.609" v="4539" actId="478"/>
          <ac:spMkLst>
            <pc:docMk/>
            <pc:sldMk cId="2664333808" sldId="307"/>
            <ac:spMk id="5" creationId="{B4BF22A7-C88B-4C5A-AE46-326E12E48A68}"/>
          </ac:spMkLst>
        </pc:spChg>
      </pc:sldChg>
      <pc:sldChg chg="addSp modSp add">
        <pc:chgData name="Alejandro Paolini Godoy" userId="c3a6e11a-e51d-46b0-a788-b09d2b3af6f8" providerId="ADAL" clId="{4D9D5444-7A09-4B43-AFD1-912A6FA830D4}" dt="2019-03-10T06:10:21.176" v="4975" actId="1076"/>
        <pc:sldMkLst>
          <pc:docMk/>
          <pc:sldMk cId="2860268942" sldId="308"/>
        </pc:sldMkLst>
        <pc:spChg chg="mod">
          <ac:chgData name="Alejandro Paolini Godoy" userId="c3a6e11a-e51d-46b0-a788-b09d2b3af6f8" providerId="ADAL" clId="{4D9D5444-7A09-4B43-AFD1-912A6FA830D4}" dt="2019-03-10T06:00:15.151" v="4537" actId="20577"/>
          <ac:spMkLst>
            <pc:docMk/>
            <pc:sldMk cId="2860268942" sldId="308"/>
            <ac:spMk id="2" creationId="{CC4345EF-F3D5-419B-8ED1-6AC30970C5FB}"/>
          </ac:spMkLst>
        </pc:spChg>
        <pc:spChg chg="mod">
          <ac:chgData name="Alejandro Paolini Godoy" userId="c3a6e11a-e51d-46b0-a788-b09d2b3af6f8" providerId="ADAL" clId="{4D9D5444-7A09-4B43-AFD1-912A6FA830D4}" dt="2019-03-10T06:09:55.988" v="4971" actId="6549"/>
          <ac:spMkLst>
            <pc:docMk/>
            <pc:sldMk cId="2860268942" sldId="308"/>
            <ac:spMk id="3" creationId="{94A38FE6-440C-4583-A351-7751F646A05A}"/>
          </ac:spMkLst>
        </pc:spChg>
        <pc:spChg chg="mod">
          <ac:chgData name="Alejandro Paolini Godoy" userId="c3a6e11a-e51d-46b0-a788-b09d2b3af6f8" providerId="ADAL" clId="{4D9D5444-7A09-4B43-AFD1-912A6FA830D4}" dt="2019-03-10T06:08:37.807" v="4949" actId="1076"/>
          <ac:spMkLst>
            <pc:docMk/>
            <pc:sldMk cId="2860268942" sldId="308"/>
            <ac:spMk id="4" creationId="{98052A02-85FE-4CF2-87BB-237F1CD55D13}"/>
          </ac:spMkLst>
        </pc:spChg>
        <pc:spChg chg="mod">
          <ac:chgData name="Alejandro Paolini Godoy" userId="c3a6e11a-e51d-46b0-a788-b09d2b3af6f8" providerId="ADAL" clId="{4D9D5444-7A09-4B43-AFD1-912A6FA830D4}" dt="2019-03-10T06:10:19.094" v="4974" actId="1076"/>
          <ac:spMkLst>
            <pc:docMk/>
            <pc:sldMk cId="2860268942" sldId="308"/>
            <ac:spMk id="5" creationId="{B4BF22A7-C88B-4C5A-AE46-326E12E48A68}"/>
          </ac:spMkLst>
        </pc:spChg>
        <pc:spChg chg="add mod">
          <ac:chgData name="Alejandro Paolini Godoy" userId="c3a6e11a-e51d-46b0-a788-b09d2b3af6f8" providerId="ADAL" clId="{4D9D5444-7A09-4B43-AFD1-912A6FA830D4}" dt="2019-03-10T06:10:21.176" v="4975" actId="1076"/>
          <ac:spMkLst>
            <pc:docMk/>
            <pc:sldMk cId="2860268942" sldId="308"/>
            <ac:spMk id="6" creationId="{B1FFA1EE-B7E7-4A3B-8D4C-73E663898780}"/>
          </ac:spMkLst>
        </pc:spChg>
      </pc:sldChg>
      <pc:sldChg chg="add">
        <pc:chgData name="Alejandro Paolini Godoy" userId="c3a6e11a-e51d-46b0-a788-b09d2b3af6f8" providerId="ADAL" clId="{4D9D5444-7A09-4B43-AFD1-912A6FA830D4}" dt="2019-03-11T00:43:40.721" v="5021"/>
        <pc:sldMkLst>
          <pc:docMk/>
          <pc:sldMk cId="1237610355" sldId="309"/>
        </pc:sldMkLst>
      </pc:sldChg>
      <pc:sldChg chg="add del">
        <pc:chgData name="Alejandro Paolini Godoy" userId="c3a6e11a-e51d-46b0-a788-b09d2b3af6f8" providerId="ADAL" clId="{4D9D5444-7A09-4B43-AFD1-912A6FA830D4}" dt="2019-03-11T00:43:33.080" v="5020" actId="2696"/>
        <pc:sldMkLst>
          <pc:docMk/>
          <pc:sldMk cId="2167484165" sldId="309"/>
        </pc:sldMkLst>
      </pc:sldChg>
      <pc:sldChg chg="add del">
        <pc:chgData name="Alejandro Paolini Godoy" userId="c3a6e11a-e51d-46b0-a788-b09d2b3af6f8" providerId="ADAL" clId="{4D9D5444-7A09-4B43-AFD1-912A6FA830D4}" dt="2019-03-10T06:15:24.997" v="5005" actId="2696"/>
        <pc:sldMkLst>
          <pc:docMk/>
          <pc:sldMk cId="3645427697" sldId="309"/>
        </pc:sldMkLst>
      </pc:sldChg>
      <pc:sldChg chg="addSp modSp add">
        <pc:chgData name="Alejandro Paolini Godoy" userId="c3a6e11a-e51d-46b0-a788-b09d2b3af6f8" providerId="ADAL" clId="{4D9D5444-7A09-4B43-AFD1-912A6FA830D4}" dt="2019-03-11T03:50:06.401" v="5429" actId="20577"/>
        <pc:sldMkLst>
          <pc:docMk/>
          <pc:sldMk cId="4122120195" sldId="310"/>
        </pc:sldMkLst>
        <pc:spChg chg="mod">
          <ac:chgData name="Alejandro Paolini Godoy" userId="c3a6e11a-e51d-46b0-a788-b09d2b3af6f8" providerId="ADAL" clId="{4D9D5444-7A09-4B43-AFD1-912A6FA830D4}" dt="2019-03-11T03:50:06.401" v="5429" actId="20577"/>
          <ac:spMkLst>
            <pc:docMk/>
            <pc:sldMk cId="4122120195" sldId="310"/>
            <ac:spMk id="3" creationId="{62FBBEA1-4AE0-47A4-B9AE-A244F64CCA19}"/>
          </ac:spMkLst>
        </pc:spChg>
        <pc:picChg chg="add mod modCrop">
          <ac:chgData name="Alejandro Paolini Godoy" userId="c3a6e11a-e51d-46b0-a788-b09d2b3af6f8" providerId="ADAL" clId="{4D9D5444-7A09-4B43-AFD1-912A6FA830D4}" dt="2019-03-11T03:49:10.219" v="5417" actId="1076"/>
          <ac:picMkLst>
            <pc:docMk/>
            <pc:sldMk cId="4122120195" sldId="310"/>
            <ac:picMk id="4" creationId="{864F5541-3A40-417A-B51A-754DDA97AE1E}"/>
          </ac:picMkLst>
        </pc:picChg>
        <pc:picChg chg="add mod">
          <ac:chgData name="Alejandro Paolini Godoy" userId="c3a6e11a-e51d-46b0-a788-b09d2b3af6f8" providerId="ADAL" clId="{4D9D5444-7A09-4B43-AFD1-912A6FA830D4}" dt="2019-03-11T03:48:16.083" v="5407" actId="1076"/>
          <ac:picMkLst>
            <pc:docMk/>
            <pc:sldMk cId="4122120195" sldId="310"/>
            <ac:picMk id="5" creationId="{CD2FE8FD-2E4E-408E-B51B-4611044A6C1B}"/>
          </ac:picMkLst>
        </pc:picChg>
        <pc:picChg chg="add mod modCrop">
          <ac:chgData name="Alejandro Paolini Godoy" userId="c3a6e11a-e51d-46b0-a788-b09d2b3af6f8" providerId="ADAL" clId="{4D9D5444-7A09-4B43-AFD1-912A6FA830D4}" dt="2019-03-11T03:49:58.773" v="5428" actId="1076"/>
          <ac:picMkLst>
            <pc:docMk/>
            <pc:sldMk cId="4122120195" sldId="310"/>
            <ac:picMk id="6" creationId="{A768C0FB-38EF-42A3-91FB-3F65774A90B1}"/>
          </ac:picMkLst>
        </pc:picChg>
        <pc:picChg chg="add mod modCrop">
          <ac:chgData name="Alejandro Paolini Godoy" userId="c3a6e11a-e51d-46b0-a788-b09d2b3af6f8" providerId="ADAL" clId="{4D9D5444-7A09-4B43-AFD1-912A6FA830D4}" dt="2019-03-11T03:49:55.397" v="5427" actId="1076"/>
          <ac:picMkLst>
            <pc:docMk/>
            <pc:sldMk cId="4122120195" sldId="310"/>
            <ac:picMk id="7" creationId="{2F1B012E-FA88-42CD-B3C0-515950F84756}"/>
          </ac:picMkLst>
        </pc:picChg>
      </pc:sldChg>
      <pc:sldChg chg="delSp modSp add">
        <pc:chgData name="Alejandro Paolini Godoy" userId="c3a6e11a-e51d-46b0-a788-b09d2b3af6f8" providerId="ADAL" clId="{4D9D5444-7A09-4B43-AFD1-912A6FA830D4}" dt="2019-03-11T03:55:52.852" v="5779" actId="20577"/>
        <pc:sldMkLst>
          <pc:docMk/>
          <pc:sldMk cId="3811917492" sldId="311"/>
        </pc:sldMkLst>
        <pc:spChg chg="mod">
          <ac:chgData name="Alejandro Paolini Godoy" userId="c3a6e11a-e51d-46b0-a788-b09d2b3af6f8" providerId="ADAL" clId="{4D9D5444-7A09-4B43-AFD1-912A6FA830D4}" dt="2019-03-11T03:55:52.852" v="5779" actId="20577"/>
          <ac:spMkLst>
            <pc:docMk/>
            <pc:sldMk cId="3811917492" sldId="311"/>
            <ac:spMk id="3" creationId="{62FBBEA1-4AE0-47A4-B9AE-A244F64CCA19}"/>
          </ac:spMkLst>
        </pc:spChg>
        <pc:picChg chg="del">
          <ac:chgData name="Alejandro Paolini Godoy" userId="c3a6e11a-e51d-46b0-a788-b09d2b3af6f8" providerId="ADAL" clId="{4D9D5444-7A09-4B43-AFD1-912A6FA830D4}" dt="2019-03-11T03:51:02.337" v="5432" actId="478"/>
          <ac:picMkLst>
            <pc:docMk/>
            <pc:sldMk cId="3811917492" sldId="311"/>
            <ac:picMk id="4" creationId="{864F5541-3A40-417A-B51A-754DDA97AE1E}"/>
          </ac:picMkLst>
        </pc:picChg>
        <pc:picChg chg="del">
          <ac:chgData name="Alejandro Paolini Godoy" userId="c3a6e11a-e51d-46b0-a788-b09d2b3af6f8" providerId="ADAL" clId="{4D9D5444-7A09-4B43-AFD1-912A6FA830D4}" dt="2019-03-11T03:51:28.639" v="5451" actId="478"/>
          <ac:picMkLst>
            <pc:docMk/>
            <pc:sldMk cId="3811917492" sldId="311"/>
            <ac:picMk id="5" creationId="{CD2FE8FD-2E4E-408E-B51B-4611044A6C1B}"/>
          </ac:picMkLst>
        </pc:picChg>
        <pc:picChg chg="mod">
          <ac:chgData name="Alejandro Paolini Godoy" userId="c3a6e11a-e51d-46b0-a788-b09d2b3af6f8" providerId="ADAL" clId="{4D9D5444-7A09-4B43-AFD1-912A6FA830D4}" dt="2019-03-11T03:55:19.710" v="5776" actId="1076"/>
          <ac:picMkLst>
            <pc:docMk/>
            <pc:sldMk cId="3811917492" sldId="311"/>
            <ac:picMk id="6" creationId="{A768C0FB-38EF-42A3-91FB-3F65774A90B1}"/>
          </ac:picMkLst>
        </pc:picChg>
        <pc:picChg chg="mod">
          <ac:chgData name="Alejandro Paolini Godoy" userId="c3a6e11a-e51d-46b0-a788-b09d2b3af6f8" providerId="ADAL" clId="{4D9D5444-7A09-4B43-AFD1-912A6FA830D4}" dt="2019-03-11T03:52:46.013" v="5548" actId="1076"/>
          <ac:picMkLst>
            <pc:docMk/>
            <pc:sldMk cId="3811917492" sldId="311"/>
            <ac:picMk id="7" creationId="{2F1B012E-FA88-42CD-B3C0-515950F847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0FB9F-1947-4EBB-8E8D-AA6965F9387C}" type="datetimeFigureOut">
              <a:rPr lang="es-CL" smtClean="0"/>
              <a:t>10-04-2019</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53025-3153-483B-B8F7-CABCBC5F2DC9}" type="slidenum">
              <a:rPr lang="es-CL" smtClean="0"/>
              <a:t>‹Nº›</a:t>
            </a:fld>
            <a:endParaRPr lang="es-CL"/>
          </a:p>
        </p:txBody>
      </p:sp>
    </p:spTree>
    <p:extLst>
      <p:ext uri="{BB962C8B-B14F-4D97-AF65-F5344CB8AC3E}">
        <p14:creationId xmlns:p14="http://schemas.microsoft.com/office/powerpoint/2010/main" val="337388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B3FB-23F3-4E30-B1FE-7C3D2B28F013}"/>
              </a:ext>
            </a:extLst>
          </p:cNvPr>
          <p:cNvSpPr>
            <a:spLocks noGrp="1"/>
          </p:cNvSpPr>
          <p:nvPr>
            <p:ph type="ctrTitle" hasCustomPrompt="1"/>
          </p:nvPr>
        </p:nvSpPr>
        <p:spPr>
          <a:xfrm>
            <a:off x="1524000" y="1122363"/>
            <a:ext cx="9144000" cy="2387600"/>
          </a:xfrm>
          <a:solidFill>
            <a:schemeClr val="accent1"/>
          </a:solidFill>
        </p:spPr>
        <p:txBody>
          <a:bodyPr anchor="ctr"/>
          <a:lstStyle>
            <a:lvl1pPr algn="ctr">
              <a:defRPr sz="6000" b="1">
                <a:solidFill>
                  <a:schemeClr val="bg1"/>
                </a:solidFill>
              </a:defRPr>
            </a:lvl1pPr>
          </a:lstStyle>
          <a:p>
            <a:r>
              <a:rPr lang="en-US" dirty="0"/>
              <a:t>CLICK TO EDIT MASTER TITLE STYLE</a:t>
            </a:r>
            <a:endParaRPr lang="es-CL" dirty="0"/>
          </a:p>
        </p:txBody>
      </p:sp>
      <p:sp>
        <p:nvSpPr>
          <p:cNvPr id="3" name="Subtitle 2">
            <a:extLst>
              <a:ext uri="{FF2B5EF4-FFF2-40B4-BE49-F238E27FC236}">
                <a16:creationId xmlns:a16="http://schemas.microsoft.com/office/drawing/2014/main" id="{1DAD87BF-1739-4BB3-B253-CB6819FD1C8C}"/>
              </a:ext>
            </a:extLst>
          </p:cNvPr>
          <p:cNvSpPr>
            <a:spLocks noGrp="1"/>
          </p:cNvSpPr>
          <p:nvPr>
            <p:ph type="subTitle" idx="1"/>
          </p:nvPr>
        </p:nvSpPr>
        <p:spPr>
          <a:xfrm>
            <a:off x="1524000" y="3602038"/>
            <a:ext cx="9144000" cy="1655762"/>
          </a:xfrm>
        </p:spPr>
        <p:txBody>
          <a:bodyPr anchor="ctr">
            <a:normAutofit/>
          </a:bodyPr>
          <a:lstStyle>
            <a:lvl1pPr marL="0" indent="0" algn="ctr">
              <a:buNone/>
              <a:defRPr sz="3000" b="1">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s-CL" dirty="0"/>
          </a:p>
        </p:txBody>
      </p:sp>
      <p:sp>
        <p:nvSpPr>
          <p:cNvPr id="4" name="Date Placeholder 3">
            <a:extLst>
              <a:ext uri="{FF2B5EF4-FFF2-40B4-BE49-F238E27FC236}">
                <a16:creationId xmlns:a16="http://schemas.microsoft.com/office/drawing/2014/main" id="{59BD230F-06B8-4644-BD87-AB645E26ABA1}"/>
              </a:ext>
            </a:extLst>
          </p:cNvPr>
          <p:cNvSpPr>
            <a:spLocks noGrp="1"/>
          </p:cNvSpPr>
          <p:nvPr>
            <p:ph type="dt" sz="half" idx="10"/>
          </p:nvPr>
        </p:nvSpPr>
        <p:spPr/>
        <p:txBody>
          <a:bodyPr/>
          <a:lstStyle/>
          <a:p>
            <a:fld id="{32D37A78-FF11-4111-9325-711C08DC20EB}" type="datetimeFigureOut">
              <a:rPr lang="es-CL" smtClean="0"/>
              <a:t>10-04-2019</a:t>
            </a:fld>
            <a:endParaRPr lang="es-CL"/>
          </a:p>
        </p:txBody>
      </p:sp>
      <p:sp>
        <p:nvSpPr>
          <p:cNvPr id="5" name="Footer Placeholder 4">
            <a:extLst>
              <a:ext uri="{FF2B5EF4-FFF2-40B4-BE49-F238E27FC236}">
                <a16:creationId xmlns:a16="http://schemas.microsoft.com/office/drawing/2014/main" id="{DD1E1CCC-03EF-4CCE-83D9-97BDFB42C7D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CE20D7DD-EE6E-41F8-ABDD-05D201700465}"/>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F335ECEC-5890-45EB-96C3-A7D3EC214800}"/>
              </a:ext>
            </a:extLst>
          </p:cNvPr>
          <p:cNvSpPr/>
          <p:nvPr userDrawn="1"/>
        </p:nvSpPr>
        <p:spPr>
          <a:xfrm>
            <a:off x="1524000" y="3"/>
            <a:ext cx="4584000"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3CD086E-C311-4B6D-A577-C06B32C50B33}"/>
              </a:ext>
            </a:extLst>
          </p:cNvPr>
          <p:cNvSpPr/>
          <p:nvPr userDrawn="1"/>
        </p:nvSpPr>
        <p:spPr>
          <a:xfrm>
            <a:off x="6108000" y="3"/>
            <a:ext cx="4560000"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4">
            <a:extLst>
              <a:ext uri="{FF2B5EF4-FFF2-40B4-BE49-F238E27FC236}">
                <a16:creationId xmlns:a16="http://schemas.microsoft.com/office/drawing/2014/main" id="{CED3FE42-5496-4B7A-ADF0-C84B107BB62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Rectángulo 15">
            <a:extLst>
              <a:ext uri="{FF2B5EF4-FFF2-40B4-BE49-F238E27FC236}">
                <a16:creationId xmlns:a16="http://schemas.microsoft.com/office/drawing/2014/main" id="{8FC3632E-A7C1-4483-9468-4E1C9D02658A}"/>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62571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335D-EB61-4556-AE2C-78E2DC128AA9}"/>
              </a:ext>
            </a:extLst>
          </p:cNvPr>
          <p:cNvSpPr>
            <a:spLocks noGrp="1"/>
          </p:cNvSpPr>
          <p:nvPr>
            <p:ph type="title"/>
          </p:nvPr>
        </p:nvSpPr>
        <p:spPr>
          <a:solidFill>
            <a:schemeClr val="accent1"/>
          </a:solidFill>
        </p:spPr>
        <p:txBody>
          <a:bodyPr/>
          <a:lstStyle>
            <a:lvl1pPr>
              <a:defRPr b="1">
                <a:solidFill>
                  <a:schemeClr val="bg1"/>
                </a:solidFill>
              </a:defRPr>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D224238D-02DF-4587-9AE8-A8E49E97F6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BBE90DD5-1ECE-4D41-A6D4-85062F5FE131}"/>
              </a:ext>
            </a:extLst>
          </p:cNvPr>
          <p:cNvSpPr>
            <a:spLocks noGrp="1"/>
          </p:cNvSpPr>
          <p:nvPr>
            <p:ph type="dt" sz="half" idx="10"/>
          </p:nvPr>
        </p:nvSpPr>
        <p:spPr/>
        <p:txBody>
          <a:bodyPr/>
          <a:lstStyle/>
          <a:p>
            <a:fld id="{32D37A78-FF11-4111-9325-711C08DC20EB}" type="datetimeFigureOut">
              <a:rPr lang="es-CL" smtClean="0"/>
              <a:t>10-04-2019</a:t>
            </a:fld>
            <a:endParaRPr lang="es-CL"/>
          </a:p>
        </p:txBody>
      </p:sp>
      <p:sp>
        <p:nvSpPr>
          <p:cNvPr id="5" name="Footer Placeholder 4">
            <a:extLst>
              <a:ext uri="{FF2B5EF4-FFF2-40B4-BE49-F238E27FC236}">
                <a16:creationId xmlns:a16="http://schemas.microsoft.com/office/drawing/2014/main" id="{68BBC391-08B7-4384-B618-D21624D503EE}"/>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581DF40-E451-4CEB-97AF-9CE0ADBAFEB4}"/>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14">
            <a:extLst>
              <a:ext uri="{FF2B5EF4-FFF2-40B4-BE49-F238E27FC236}">
                <a16:creationId xmlns:a16="http://schemas.microsoft.com/office/drawing/2014/main" id="{4210E804-A1A2-44F7-845E-C3553BBF5D1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15">
            <a:extLst>
              <a:ext uri="{FF2B5EF4-FFF2-40B4-BE49-F238E27FC236}">
                <a16:creationId xmlns:a16="http://schemas.microsoft.com/office/drawing/2014/main" id="{A3D68411-F08D-47E7-9640-EBABB369209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398045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3BB-2354-4DA5-BFC0-E745100164F1}"/>
              </a:ext>
            </a:extLst>
          </p:cNvPr>
          <p:cNvSpPr>
            <a:spLocks noGrp="1"/>
          </p:cNvSpPr>
          <p:nvPr>
            <p:ph type="title" hasCustomPrompt="1"/>
          </p:nvPr>
        </p:nvSpPr>
        <p:spPr>
          <a:xfrm>
            <a:off x="831851" y="1241389"/>
            <a:ext cx="10515600" cy="2852737"/>
          </a:xfrm>
        </p:spPr>
        <p:txBody>
          <a:bodyPr anchor="b"/>
          <a:lstStyle>
            <a:lvl1pPr algn="r">
              <a:defRPr sz="6000" b="1"/>
            </a:lvl1p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BCD0DC59-8351-4DC5-BCCC-21BEC0897E7A}"/>
              </a:ext>
            </a:extLst>
          </p:cNvPr>
          <p:cNvSpPr>
            <a:spLocks noGrp="1"/>
          </p:cNvSpPr>
          <p:nvPr>
            <p:ph type="body" idx="1"/>
          </p:nvPr>
        </p:nvSpPr>
        <p:spPr>
          <a:xfrm>
            <a:off x="831851" y="4589465"/>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BC9A8B8D-693D-418C-A1D5-661CBCE8B499}"/>
              </a:ext>
            </a:extLst>
          </p:cNvPr>
          <p:cNvSpPr>
            <a:spLocks noGrp="1"/>
          </p:cNvSpPr>
          <p:nvPr>
            <p:ph type="dt" sz="half" idx="10"/>
          </p:nvPr>
        </p:nvSpPr>
        <p:spPr/>
        <p:txBody>
          <a:bodyPr/>
          <a:lstStyle/>
          <a:p>
            <a:fld id="{32D37A78-FF11-4111-9325-711C08DC20EB}" type="datetimeFigureOut">
              <a:rPr lang="es-CL" smtClean="0"/>
              <a:t>10-04-2019</a:t>
            </a:fld>
            <a:endParaRPr lang="es-CL"/>
          </a:p>
        </p:txBody>
      </p:sp>
      <p:sp>
        <p:nvSpPr>
          <p:cNvPr id="5" name="Footer Placeholder 4">
            <a:extLst>
              <a:ext uri="{FF2B5EF4-FFF2-40B4-BE49-F238E27FC236}">
                <a16:creationId xmlns:a16="http://schemas.microsoft.com/office/drawing/2014/main" id="{63FAB04F-9AB6-475D-814A-1A37FA35972A}"/>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3B2B896F-59FC-4A89-A89B-01AE8BE507AA}"/>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3E179E3F-0997-4B08-B8E1-DCF38279200D}"/>
              </a:ext>
            </a:extLst>
          </p:cNvPr>
          <p:cNvSpPr/>
          <p:nvPr userDrawn="1"/>
        </p:nvSpPr>
        <p:spPr>
          <a:xfrm rot="5400000">
            <a:off x="-1526033" y="1531496"/>
            <a:ext cx="3423537"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2069F17-80D0-4D27-BE63-72D66EF73787}"/>
              </a:ext>
            </a:extLst>
          </p:cNvPr>
          <p:cNvSpPr/>
          <p:nvPr userDrawn="1"/>
        </p:nvSpPr>
        <p:spPr>
          <a:xfrm rot="5400000">
            <a:off x="-1526033" y="4955033"/>
            <a:ext cx="3423537"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85911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10-04-2019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10515600" cy="1325563"/>
          </a:xfrm>
          <a:solidFill>
            <a:schemeClr val="accent1"/>
          </a:solidFill>
        </p:spPr>
        <p:txBody>
          <a:bodyPr/>
          <a:lstStyle>
            <a:lvl1pPr>
              <a:defRPr b="1">
                <a:solidFill>
                  <a:schemeClr val="bg1"/>
                </a:solidFill>
              </a:defRPr>
            </a:lvl1pPr>
          </a:lstStyle>
          <a:p>
            <a:r>
              <a:rPr lang="en-US"/>
              <a:t>Click to edit Master title style</a:t>
            </a:r>
            <a:endParaRPr lang="es-CL"/>
          </a:p>
        </p:txBody>
      </p:sp>
    </p:spTree>
    <p:extLst>
      <p:ext uri="{BB962C8B-B14F-4D97-AF65-F5344CB8AC3E}">
        <p14:creationId xmlns:p14="http://schemas.microsoft.com/office/powerpoint/2010/main" val="287286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10-04-2019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5181600" cy="1281113"/>
          </a:xfrm>
          <a:solidFill>
            <a:schemeClr val="accent1"/>
          </a:solidFill>
        </p:spPr>
        <p:txBody>
          <a:bodyPr>
            <a:normAutofit/>
          </a:bodyPr>
          <a:lstStyle>
            <a:lvl1pPr algn="ctr">
              <a:defRPr sz="3200" b="1">
                <a:solidFill>
                  <a:schemeClr val="bg1"/>
                </a:solidFill>
              </a:defRPr>
            </a:lvl1pPr>
          </a:lstStyle>
          <a:p>
            <a:r>
              <a:rPr lang="en-US" dirty="0"/>
              <a:t>Click to edit Master title style</a:t>
            </a:r>
            <a:endParaRPr lang="es-CL" dirty="0"/>
          </a:p>
        </p:txBody>
      </p:sp>
      <p:sp>
        <p:nvSpPr>
          <p:cNvPr id="11" name="Title 1">
            <a:extLst>
              <a:ext uri="{FF2B5EF4-FFF2-40B4-BE49-F238E27FC236}">
                <a16:creationId xmlns:a16="http://schemas.microsoft.com/office/drawing/2014/main" id="{AE819C69-9CB5-48F1-AAC6-49AAC4593C55}"/>
              </a:ext>
            </a:extLst>
          </p:cNvPr>
          <p:cNvSpPr txBox="1">
            <a:spLocks/>
          </p:cNvSpPr>
          <p:nvPr userDrawn="1"/>
        </p:nvSpPr>
        <p:spPr>
          <a:xfrm>
            <a:off x="6172200" y="365124"/>
            <a:ext cx="5181600" cy="1281113"/>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algn="ctr"/>
            <a:endParaRPr lang="es-CL" sz="3200" dirty="0"/>
          </a:p>
        </p:txBody>
      </p:sp>
      <p:sp>
        <p:nvSpPr>
          <p:cNvPr id="12" name="Title 1">
            <a:extLst>
              <a:ext uri="{FF2B5EF4-FFF2-40B4-BE49-F238E27FC236}">
                <a16:creationId xmlns:a16="http://schemas.microsoft.com/office/drawing/2014/main" id="{98A57170-E449-485C-9286-EE49455A758E}"/>
              </a:ext>
            </a:extLst>
          </p:cNvPr>
          <p:cNvSpPr txBox="1">
            <a:spLocks/>
          </p:cNvSpPr>
          <p:nvPr userDrawn="1"/>
        </p:nvSpPr>
        <p:spPr>
          <a:xfrm>
            <a:off x="6172200" y="365123"/>
            <a:ext cx="5181600" cy="128111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Century Gothic" panose="020B0502020202020204" pitchFamily="34" charset="0"/>
                <a:ea typeface="+mj-ea"/>
                <a:cs typeface="+mj-cs"/>
              </a:defRPr>
            </a:lvl1pPr>
          </a:lstStyle>
          <a:p>
            <a:r>
              <a:rPr lang="en-US"/>
              <a:t>Click to edit Master title style</a:t>
            </a:r>
            <a:endParaRPr lang="es-CL" dirty="0"/>
          </a:p>
        </p:txBody>
      </p:sp>
    </p:spTree>
    <p:extLst>
      <p:ext uri="{BB962C8B-B14F-4D97-AF65-F5344CB8AC3E}">
        <p14:creationId xmlns:p14="http://schemas.microsoft.com/office/powerpoint/2010/main" val="9423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0835-34FB-473F-95C1-D49A031A39CA}"/>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E1B84E8C-9BE2-4110-82C6-004B28C19F6B}"/>
              </a:ext>
            </a:extLst>
          </p:cNvPr>
          <p:cNvSpPr>
            <a:spLocks noGrp="1"/>
          </p:cNvSpPr>
          <p:nvPr>
            <p:ph type="dt" sz="half" idx="10"/>
          </p:nvPr>
        </p:nvSpPr>
        <p:spPr/>
        <p:txBody>
          <a:bodyPr/>
          <a:lstStyle/>
          <a:p>
            <a:fld id="{32D37A78-FF11-4111-9325-711C08DC20EB}" type="datetimeFigureOut">
              <a:rPr lang="es-CL" smtClean="0"/>
              <a:t>10-04-2019</a:t>
            </a:fld>
            <a:endParaRPr lang="es-CL"/>
          </a:p>
        </p:txBody>
      </p:sp>
      <p:sp>
        <p:nvSpPr>
          <p:cNvPr id="4" name="Footer Placeholder 3">
            <a:extLst>
              <a:ext uri="{FF2B5EF4-FFF2-40B4-BE49-F238E27FC236}">
                <a16:creationId xmlns:a16="http://schemas.microsoft.com/office/drawing/2014/main" id="{CA1C5037-3F91-4DB3-A0A2-6F616F36DCB7}"/>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F2D682B5-1530-4178-9C75-40E5FEEBD1BE}"/>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6" name="Rectángulo 14">
            <a:extLst>
              <a:ext uri="{FF2B5EF4-FFF2-40B4-BE49-F238E27FC236}">
                <a16:creationId xmlns:a16="http://schemas.microsoft.com/office/drawing/2014/main" id="{74180B0D-47FC-45A4-B6FF-AEBF7436BC76}"/>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7" name="Rectángulo 15">
            <a:extLst>
              <a:ext uri="{FF2B5EF4-FFF2-40B4-BE49-F238E27FC236}">
                <a16:creationId xmlns:a16="http://schemas.microsoft.com/office/drawing/2014/main" id="{272F87C1-C1A3-40C5-9539-E65B8126FB9F}"/>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2464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56020-C9B6-4921-9D2D-86B2BBB6F1BB}"/>
              </a:ext>
            </a:extLst>
          </p:cNvPr>
          <p:cNvSpPr>
            <a:spLocks noGrp="1"/>
          </p:cNvSpPr>
          <p:nvPr>
            <p:ph type="dt" sz="half" idx="10"/>
          </p:nvPr>
        </p:nvSpPr>
        <p:spPr/>
        <p:txBody>
          <a:bodyPr/>
          <a:lstStyle/>
          <a:p>
            <a:fld id="{32D37A78-FF11-4111-9325-711C08DC20EB}" type="datetimeFigureOut">
              <a:rPr lang="es-CL" smtClean="0"/>
              <a:t>10-04-2019</a:t>
            </a:fld>
            <a:endParaRPr lang="es-CL"/>
          </a:p>
        </p:txBody>
      </p:sp>
      <p:sp>
        <p:nvSpPr>
          <p:cNvPr id="3" name="Footer Placeholder 2">
            <a:extLst>
              <a:ext uri="{FF2B5EF4-FFF2-40B4-BE49-F238E27FC236}">
                <a16:creationId xmlns:a16="http://schemas.microsoft.com/office/drawing/2014/main" id="{80C8FF9D-DCF7-4334-BB45-3372AFE40BFD}"/>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613D6FA7-502A-419B-8AB5-0946757FAECC}"/>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5" name="Rectángulo 14">
            <a:extLst>
              <a:ext uri="{FF2B5EF4-FFF2-40B4-BE49-F238E27FC236}">
                <a16:creationId xmlns:a16="http://schemas.microsoft.com/office/drawing/2014/main" id="{D2D1C386-8125-46A7-8985-F5C16743F4BE}"/>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6" name="Rectángulo 15">
            <a:extLst>
              <a:ext uri="{FF2B5EF4-FFF2-40B4-BE49-F238E27FC236}">
                <a16:creationId xmlns:a16="http://schemas.microsoft.com/office/drawing/2014/main" id="{19DFD6B5-0436-4C1D-AFBF-2E0D0AEA9B19}"/>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31598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02A5-0BC8-4A4D-8CF8-807AE3B5D10B}"/>
              </a:ext>
            </a:extLst>
          </p:cNvPr>
          <p:cNvSpPr>
            <a:spLocks noGrp="1"/>
          </p:cNvSpPr>
          <p:nvPr>
            <p:ph type="title"/>
          </p:nvPr>
        </p:nvSpPr>
        <p:spPr>
          <a:xfrm>
            <a:off x="839788" y="457200"/>
            <a:ext cx="3932237" cy="1600200"/>
          </a:xfrm>
          <a:solidFill>
            <a:schemeClr val="accent1"/>
          </a:solidFill>
        </p:spPr>
        <p:txBody>
          <a:bodyPr anchor="ctr"/>
          <a:lstStyle>
            <a:lvl1pPr algn="ctr">
              <a:defRPr sz="3200">
                <a:solidFill>
                  <a:schemeClr val="bg1"/>
                </a:solidFill>
              </a:defRPr>
            </a:lvl1pPr>
          </a:lstStyle>
          <a:p>
            <a:r>
              <a:rPr lang="en-US" dirty="0"/>
              <a:t>Click to edit Master title style</a:t>
            </a:r>
            <a:endParaRPr lang="es-CL" dirty="0"/>
          </a:p>
        </p:txBody>
      </p:sp>
      <p:sp>
        <p:nvSpPr>
          <p:cNvPr id="3" name="Content Placeholder 2">
            <a:extLst>
              <a:ext uri="{FF2B5EF4-FFF2-40B4-BE49-F238E27FC236}">
                <a16:creationId xmlns:a16="http://schemas.microsoft.com/office/drawing/2014/main" id="{459EEF00-5C17-4ECE-95EE-732B69AE2226}"/>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DC36D82B-2287-4EBD-8945-7FA350126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C41873F-B845-4D6A-ADEE-7E74C77AEBF5}"/>
              </a:ext>
            </a:extLst>
          </p:cNvPr>
          <p:cNvSpPr>
            <a:spLocks noGrp="1"/>
          </p:cNvSpPr>
          <p:nvPr>
            <p:ph type="dt" sz="half" idx="10"/>
          </p:nvPr>
        </p:nvSpPr>
        <p:spPr/>
        <p:txBody>
          <a:bodyPr/>
          <a:lstStyle/>
          <a:p>
            <a:fld id="{32D37A78-FF11-4111-9325-711C08DC20EB}" type="datetimeFigureOut">
              <a:rPr lang="es-CL" smtClean="0"/>
              <a:t>10-04-2019</a:t>
            </a:fld>
            <a:endParaRPr lang="es-CL"/>
          </a:p>
        </p:txBody>
      </p:sp>
      <p:sp>
        <p:nvSpPr>
          <p:cNvPr id="6" name="Footer Placeholder 5">
            <a:extLst>
              <a:ext uri="{FF2B5EF4-FFF2-40B4-BE49-F238E27FC236}">
                <a16:creationId xmlns:a16="http://schemas.microsoft.com/office/drawing/2014/main" id="{B4FD5E87-7231-42DB-A16C-0F885C41EDF5}"/>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5B6B97D2-20CE-4E46-AF38-46FE7B3544B4}"/>
              </a:ext>
            </a:extLst>
          </p:cNvPr>
          <p:cNvSpPr>
            <a:spLocks noGrp="1"/>
          </p:cNvSpPr>
          <p:nvPr>
            <p:ph type="sldNum" sz="quarter" idx="12"/>
          </p:nvPr>
        </p:nvSpPr>
        <p:spPr/>
        <p:txBody>
          <a:bodyPr/>
          <a:lstStyle/>
          <a:p>
            <a:fld id="{83853692-F278-465B-AFE2-D5B1CFF437BC}" type="slidenum">
              <a:rPr lang="es-CL" smtClean="0"/>
              <a:t>‹Nº›</a:t>
            </a:fld>
            <a:endParaRPr lang="es-CL"/>
          </a:p>
        </p:txBody>
      </p:sp>
    </p:spTree>
    <p:extLst>
      <p:ext uri="{BB962C8B-B14F-4D97-AF65-F5344CB8AC3E}">
        <p14:creationId xmlns:p14="http://schemas.microsoft.com/office/powerpoint/2010/main" val="253310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56823-1199-42CA-B907-4834EE049E1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F4A1EC9E-3582-4C19-86C3-C9DB9D290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65AC409E-0697-4B30-9B49-F2460628098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37A78-FF11-4111-9325-711C08DC20EB}" type="datetimeFigureOut">
              <a:rPr lang="es-CL" smtClean="0"/>
              <a:t>10-04-2019</a:t>
            </a:fld>
            <a:endParaRPr lang="es-CL"/>
          </a:p>
        </p:txBody>
      </p:sp>
      <p:sp>
        <p:nvSpPr>
          <p:cNvPr id="5" name="Footer Placeholder 4">
            <a:extLst>
              <a:ext uri="{FF2B5EF4-FFF2-40B4-BE49-F238E27FC236}">
                <a16:creationId xmlns:a16="http://schemas.microsoft.com/office/drawing/2014/main" id="{B00F9EA7-D17F-459E-A67B-19A64A1A997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ED64750A-54C6-4CC0-AD35-6FDD65ED45D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53692-F278-465B-AFE2-D5B1CFF437BC}" type="slidenum">
              <a:rPr lang="es-CL" smtClean="0"/>
              <a:t>‹Nº›</a:t>
            </a:fld>
            <a:endParaRPr lang="es-CL"/>
          </a:p>
        </p:txBody>
      </p:sp>
    </p:spTree>
    <p:extLst>
      <p:ext uri="{BB962C8B-B14F-4D97-AF65-F5344CB8AC3E}">
        <p14:creationId xmlns:p14="http://schemas.microsoft.com/office/powerpoint/2010/main" val="290629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FE91F-80CF-4C50-8D6D-A9786C028A3C}"/>
              </a:ext>
            </a:extLst>
          </p:cNvPr>
          <p:cNvSpPr>
            <a:spLocks noGrp="1"/>
          </p:cNvSpPr>
          <p:nvPr>
            <p:ph type="ctrTitle"/>
          </p:nvPr>
        </p:nvSpPr>
        <p:spPr/>
        <p:txBody>
          <a:bodyPr/>
          <a:lstStyle/>
          <a:p>
            <a:r>
              <a:rPr lang="es-CL" dirty="0"/>
              <a:t>Clase 06</a:t>
            </a:r>
          </a:p>
        </p:txBody>
      </p:sp>
      <p:sp>
        <p:nvSpPr>
          <p:cNvPr id="3" name="Subtítulo 2">
            <a:extLst>
              <a:ext uri="{FF2B5EF4-FFF2-40B4-BE49-F238E27FC236}">
                <a16:creationId xmlns:a16="http://schemas.microsoft.com/office/drawing/2014/main" id="{6428DA71-8334-476A-B2A9-64B13AED96F4}"/>
              </a:ext>
            </a:extLst>
          </p:cNvPr>
          <p:cNvSpPr>
            <a:spLocks noGrp="1"/>
          </p:cNvSpPr>
          <p:nvPr>
            <p:ph type="subTitle" idx="1"/>
          </p:nvPr>
        </p:nvSpPr>
        <p:spPr/>
        <p:txBody>
          <a:bodyPr/>
          <a:lstStyle/>
          <a:p>
            <a:r>
              <a:rPr lang="es-CL" dirty="0"/>
              <a:t>Ejercicios</a:t>
            </a:r>
          </a:p>
        </p:txBody>
      </p:sp>
    </p:spTree>
    <p:extLst>
      <p:ext uri="{BB962C8B-B14F-4D97-AF65-F5344CB8AC3E}">
        <p14:creationId xmlns:p14="http://schemas.microsoft.com/office/powerpoint/2010/main" val="347363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6 – Parte 02</a:t>
            </a:r>
          </a:p>
        </p:txBody>
      </p:sp>
      <p:sp>
        <p:nvSpPr>
          <p:cNvPr id="4" name="Rectangle 1">
            <a:extLst>
              <a:ext uri="{FF2B5EF4-FFF2-40B4-BE49-F238E27FC236}">
                <a16:creationId xmlns:a16="http://schemas.microsoft.com/office/drawing/2014/main" id="{E86AE0E5-7AE8-4505-8B37-65DE70B364A4}"/>
              </a:ext>
            </a:extLst>
          </p:cNvPr>
          <p:cNvSpPr>
            <a:spLocks noGrp="1" noChangeArrowheads="1"/>
          </p:cNvSpPr>
          <p:nvPr>
            <p:ph idx="1"/>
          </p:nvPr>
        </p:nvSpPr>
        <p:spPr bwMode="auto">
          <a:xfrm>
            <a:off x="679373" y="1869973"/>
            <a:ext cx="10674427" cy="45062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rPr>
              <a:t>Un ejemplo de ejecución (con distancia=100 y velocidad=2):</a:t>
            </a:r>
            <a:endParaRPr kumimoji="0" lang="es-CL" altLang="es-CL" sz="1600" b="0" i="0" u="none" strike="noStrike" cap="none" normalizeH="0" baseline="0" dirty="0">
              <a:ln>
                <a:noFill/>
              </a:ln>
              <a:solidFill>
                <a:srgbClr val="000000"/>
              </a:solidFill>
              <a:effectLs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Vamos a comenzar con d= 100 y v= 2</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50.0 me demoro 25.0 con velocidad 2</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25.0 me demoro 8.333333333333334 con velocidad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12.5 me demoro 2.7777777777777777 con velocidad 4.5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6.25 me demoro 0.9259259259259259 con velocidad 6.75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3.125 me demoro 0.30864197530864196 con velocidad 10.125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1.5625 me demoro 0.102880658436214 con velocidad 15.1875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0.78125 me demoro 0.03429355281207133 con velocidad 22.78125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0.390625 me demoro 0.011431184270690443 con velocidad 34.171875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0.1953125 me demoro 0.0038103947568968147 con velocidad 51.2578125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0.09765625 me demoro 0.0012701315856322715 con velocidad 76.88671875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0.048828125 me demoro 0.0004233771952107572 con velocidad 115.330078125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0.0244140625 me demoro 0.00014112573173691905 con velocidad 172.9951171875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0.01220703125 me demoro 4.704191057897302e-05 con velocidad 259.49267578125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En recorrer 0.006103515625 me demoro 1.5680636859657674e-05 con velocidad 389.239013671875</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600" b="0" i="0" u="none" strike="noStrike" cap="none" normalizeH="0" baseline="0" dirty="0">
                <a:ln>
                  <a:noFill/>
                </a:ln>
                <a:solidFill>
                  <a:srgbClr val="000000"/>
                </a:solidFill>
                <a:effectLst/>
                <a:cs typeface="Courier New" panose="02070309020205020404" pitchFamily="49" charset="0"/>
              </a:rPr>
              <a:t>Tiempo total 37.49999215968157</a:t>
            </a:r>
            <a:r>
              <a:rPr kumimoji="0" lang="es-CL" altLang="es-CL" sz="1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13536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6 – Parte 03</a:t>
            </a:r>
          </a:p>
        </p:txBody>
      </p:sp>
      <p:sp>
        <p:nvSpPr>
          <p:cNvPr id="4" name="Rectangle 1">
            <a:extLst>
              <a:ext uri="{FF2B5EF4-FFF2-40B4-BE49-F238E27FC236}">
                <a16:creationId xmlns:a16="http://schemas.microsoft.com/office/drawing/2014/main" id="{E86AE0E5-7AE8-4505-8B37-65DE70B364A4}"/>
              </a:ext>
            </a:extLst>
          </p:cNvPr>
          <p:cNvSpPr>
            <a:spLocks noGrp="1" noChangeArrowheads="1"/>
          </p:cNvSpPr>
          <p:nvPr>
            <p:ph idx="1"/>
          </p:nvPr>
        </p:nvSpPr>
        <p:spPr bwMode="auto">
          <a:xfrm>
            <a:off x="838200" y="1782189"/>
            <a:ext cx="10595014" cy="4814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s-CL" sz="2000" dirty="0"/>
              <a:t>Completa las funciones indicadas.</a:t>
            </a:r>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kumimoji="0" lang="es-CL" altLang="es-CL" sz="1200" b="0" i="0" u="none" strike="noStrike" cap="none" normalizeH="0" baseline="0" dirty="0">
              <a:ln>
                <a:noFill/>
              </a:ln>
              <a:solidFill>
                <a:schemeClr val="tx1"/>
              </a:solidFill>
              <a:effectLst/>
            </a:endParaRPr>
          </a:p>
        </p:txBody>
      </p:sp>
      <p:pic>
        <p:nvPicPr>
          <p:cNvPr id="3" name="Imagen 2">
            <a:extLst>
              <a:ext uri="{FF2B5EF4-FFF2-40B4-BE49-F238E27FC236}">
                <a16:creationId xmlns:a16="http://schemas.microsoft.com/office/drawing/2014/main" id="{9D7C5C46-A8D6-4C52-82D8-868D0A20BE05}"/>
              </a:ext>
            </a:extLst>
          </p:cNvPr>
          <p:cNvPicPr>
            <a:picLocks noChangeAspect="1"/>
          </p:cNvPicPr>
          <p:nvPr/>
        </p:nvPicPr>
        <p:blipFill>
          <a:blip r:embed="rId2"/>
          <a:stretch>
            <a:fillRect/>
          </a:stretch>
        </p:blipFill>
        <p:spPr>
          <a:xfrm>
            <a:off x="1288399" y="2425719"/>
            <a:ext cx="9364911" cy="3743356"/>
          </a:xfrm>
          <a:prstGeom prst="rect">
            <a:avLst/>
          </a:prstGeom>
        </p:spPr>
      </p:pic>
    </p:spTree>
    <p:extLst>
      <p:ext uri="{BB962C8B-B14F-4D97-AF65-F5344CB8AC3E}">
        <p14:creationId xmlns:p14="http://schemas.microsoft.com/office/powerpoint/2010/main" val="284824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6 – Parte 04</a:t>
            </a:r>
          </a:p>
        </p:txBody>
      </p:sp>
      <p:sp>
        <p:nvSpPr>
          <p:cNvPr id="4" name="Rectangle 1">
            <a:extLst>
              <a:ext uri="{FF2B5EF4-FFF2-40B4-BE49-F238E27FC236}">
                <a16:creationId xmlns:a16="http://schemas.microsoft.com/office/drawing/2014/main" id="{E86AE0E5-7AE8-4505-8B37-65DE70B364A4}"/>
              </a:ext>
            </a:extLst>
          </p:cNvPr>
          <p:cNvSpPr>
            <a:spLocks noGrp="1" noChangeArrowheads="1"/>
          </p:cNvSpPr>
          <p:nvPr>
            <p:ph idx="1"/>
          </p:nvPr>
        </p:nvSpPr>
        <p:spPr bwMode="auto">
          <a:xfrm>
            <a:off x="838200" y="1782189"/>
            <a:ext cx="10595014" cy="4814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s-CL" sz="2000" dirty="0"/>
              <a:t>Completa las funciones indicadas.</a:t>
            </a:r>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lang="es-CL" sz="2000" dirty="0"/>
          </a:p>
          <a:p>
            <a:pPr marL="0" lvl="0" indent="0" eaLnBrk="0" fontAlgn="base" hangingPunct="0">
              <a:lnSpc>
                <a:spcPct val="100000"/>
              </a:lnSpc>
              <a:spcBef>
                <a:spcPct val="0"/>
              </a:spcBef>
              <a:spcAft>
                <a:spcPct val="0"/>
              </a:spcAft>
              <a:buNone/>
            </a:pPr>
            <a:endParaRPr kumimoji="0" lang="es-CL" altLang="es-CL" sz="1200" b="0" i="0" u="none" strike="noStrike" cap="none" normalizeH="0" baseline="0" dirty="0">
              <a:ln>
                <a:noFill/>
              </a:ln>
              <a:solidFill>
                <a:schemeClr val="tx1"/>
              </a:solidFill>
              <a:effectLst/>
            </a:endParaRPr>
          </a:p>
        </p:txBody>
      </p:sp>
      <p:pic>
        <p:nvPicPr>
          <p:cNvPr id="5" name="Imagen 4">
            <a:extLst>
              <a:ext uri="{FF2B5EF4-FFF2-40B4-BE49-F238E27FC236}">
                <a16:creationId xmlns:a16="http://schemas.microsoft.com/office/drawing/2014/main" id="{32B10A17-775C-4D55-8AC1-38FF51D455D8}"/>
              </a:ext>
            </a:extLst>
          </p:cNvPr>
          <p:cNvPicPr>
            <a:picLocks noChangeAspect="1"/>
          </p:cNvPicPr>
          <p:nvPr/>
        </p:nvPicPr>
        <p:blipFill>
          <a:blip r:embed="rId2"/>
          <a:stretch>
            <a:fillRect/>
          </a:stretch>
        </p:blipFill>
        <p:spPr>
          <a:xfrm>
            <a:off x="1132613" y="2446131"/>
            <a:ext cx="7868168" cy="4241163"/>
          </a:xfrm>
          <a:prstGeom prst="rect">
            <a:avLst/>
          </a:prstGeom>
        </p:spPr>
      </p:pic>
    </p:spTree>
    <p:extLst>
      <p:ext uri="{BB962C8B-B14F-4D97-AF65-F5344CB8AC3E}">
        <p14:creationId xmlns:p14="http://schemas.microsoft.com/office/powerpoint/2010/main" val="10783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36D30-F7DC-46B9-A7E8-F91F80653332}"/>
              </a:ext>
            </a:extLst>
          </p:cNvPr>
          <p:cNvSpPr>
            <a:spLocks noGrp="1"/>
          </p:cNvSpPr>
          <p:nvPr>
            <p:ph type="title"/>
          </p:nvPr>
        </p:nvSpPr>
        <p:spPr/>
        <p:txBody>
          <a:bodyPr/>
          <a:lstStyle/>
          <a:p>
            <a:r>
              <a:rPr lang="es-CL" dirty="0"/>
              <a:t>Ejercicio 1</a:t>
            </a:r>
          </a:p>
        </p:txBody>
      </p:sp>
      <p:sp>
        <p:nvSpPr>
          <p:cNvPr id="3" name="Rectangle 3">
            <a:extLst>
              <a:ext uri="{FF2B5EF4-FFF2-40B4-BE49-F238E27FC236}">
                <a16:creationId xmlns:a16="http://schemas.microsoft.com/office/drawing/2014/main" id="{6FE5DF74-95FA-4659-9C99-566AAF120EA8}"/>
              </a:ext>
            </a:extLst>
          </p:cNvPr>
          <p:cNvSpPr>
            <a:spLocks noGrp="1" noChangeArrowheads="1"/>
          </p:cNvSpPr>
          <p:nvPr>
            <p:ph idx="1"/>
          </p:nvPr>
        </p:nvSpPr>
        <p:spPr bwMode="auto">
          <a:xfrm>
            <a:off x="838200" y="1824354"/>
            <a:ext cx="10515600"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s-CL" altLang="es-CL" sz="2200" dirty="0">
                <a:solidFill>
                  <a:srgbClr val="000000"/>
                </a:solidFill>
                <a:latin typeface="Century Gothic" panose="020B0502020202020204" pitchFamily="34" charset="0"/>
              </a:rPr>
              <a:t>La empresa “</a:t>
            </a:r>
            <a:r>
              <a:rPr lang="es-CL" altLang="es-CL" sz="2200" dirty="0" err="1">
                <a:solidFill>
                  <a:srgbClr val="000000"/>
                </a:solidFill>
                <a:latin typeface="Century Gothic" panose="020B0502020202020204" pitchFamily="34" charset="0"/>
              </a:rPr>
              <a:t>TicketMusica</a:t>
            </a:r>
            <a:r>
              <a:rPr lang="es-CL" altLang="es-CL" sz="2200" dirty="0">
                <a:solidFill>
                  <a:srgbClr val="000000"/>
                </a:solidFill>
                <a:latin typeface="Century Gothic" panose="020B0502020202020204" pitchFamily="34" charset="0"/>
              </a:rPr>
              <a:t>” necesita un programa para las ventas de entradas en los diferentes eventos en que es la empresa responsable de esta acción. Para ello le ha solicitado a usted que desarrolle el programa con la condición de que tiene que ser desarrollado utilizando una función llamada “Ventas”. La función debe recibir la cantidad de entradas que se desean comprar y el tipo de entrada. El objetivo principal del programa es informar el monto que se debe cancelar por cada una de las ventas. </a:t>
            </a:r>
          </a:p>
          <a:p>
            <a:pPr marL="0" lvl="0" indent="0">
              <a:lnSpc>
                <a:spcPct val="100000"/>
              </a:lnSpc>
              <a:buNone/>
            </a:pPr>
            <a:endParaRPr lang="es-CL" altLang="es-CL" sz="2200" dirty="0">
              <a:solidFill>
                <a:srgbClr val="000000"/>
              </a:solidFill>
              <a:latin typeface="Century Gothic" panose="020B0502020202020204" pitchFamily="34" charset="0"/>
            </a:endParaRPr>
          </a:p>
          <a:p>
            <a:pPr marL="0" lvl="0" indent="0">
              <a:lnSpc>
                <a:spcPct val="100000"/>
              </a:lnSpc>
              <a:buNone/>
            </a:pPr>
            <a:r>
              <a:rPr lang="es-CL" altLang="es-CL" sz="2200" dirty="0">
                <a:solidFill>
                  <a:srgbClr val="000000"/>
                </a:solidFill>
                <a:latin typeface="Century Gothic" panose="020B0502020202020204" pitchFamily="34" charset="0"/>
              </a:rPr>
              <a:t>Los tipos de entradas son las siguientes:</a:t>
            </a:r>
          </a:p>
          <a:p>
            <a:pPr marL="0" lvl="0" indent="0">
              <a:lnSpc>
                <a:spcPct val="100000"/>
              </a:lnSpc>
              <a:buNone/>
            </a:pPr>
            <a:endParaRPr lang="es-CL" altLang="es-CL" sz="2200" dirty="0">
              <a:solidFill>
                <a:srgbClr val="000000"/>
              </a:solidFill>
              <a:latin typeface="Century Gothic" panose="020B0502020202020204" pitchFamily="34" charset="0"/>
            </a:endParaRPr>
          </a:p>
          <a:p>
            <a:pPr marL="0" lvl="0" indent="0">
              <a:lnSpc>
                <a:spcPct val="100000"/>
              </a:lnSpc>
              <a:buNone/>
            </a:pPr>
            <a:r>
              <a:rPr lang="es-CL" altLang="es-CL" sz="2200" dirty="0">
                <a:solidFill>
                  <a:srgbClr val="000000"/>
                </a:solidFill>
                <a:latin typeface="Century Gothic" panose="020B0502020202020204" pitchFamily="34" charset="0"/>
              </a:rPr>
              <a:t>•	Cancha: $20.000</a:t>
            </a:r>
          </a:p>
          <a:p>
            <a:pPr marL="0" lvl="0" indent="0">
              <a:lnSpc>
                <a:spcPct val="100000"/>
              </a:lnSpc>
              <a:buNone/>
            </a:pPr>
            <a:r>
              <a:rPr lang="es-CL" altLang="es-CL" sz="2200" dirty="0">
                <a:solidFill>
                  <a:srgbClr val="000000"/>
                </a:solidFill>
                <a:latin typeface="Century Gothic" panose="020B0502020202020204" pitchFamily="34" charset="0"/>
              </a:rPr>
              <a:t>•	Platea: $30.000</a:t>
            </a:r>
          </a:p>
          <a:p>
            <a:pPr marL="0" lvl="0" indent="0">
              <a:lnSpc>
                <a:spcPct val="100000"/>
              </a:lnSpc>
              <a:buNone/>
            </a:pPr>
            <a:r>
              <a:rPr lang="es-CL" altLang="es-CL" sz="2200" dirty="0">
                <a:solidFill>
                  <a:srgbClr val="000000"/>
                </a:solidFill>
                <a:latin typeface="Century Gothic" panose="020B0502020202020204" pitchFamily="34" charset="0"/>
              </a:rPr>
              <a:t>•	Vip: $40.000 </a:t>
            </a:r>
          </a:p>
        </p:txBody>
      </p:sp>
    </p:spTree>
    <p:extLst>
      <p:ext uri="{BB962C8B-B14F-4D97-AF65-F5344CB8AC3E}">
        <p14:creationId xmlns:p14="http://schemas.microsoft.com/office/powerpoint/2010/main" val="6983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2</a:t>
            </a:r>
          </a:p>
        </p:txBody>
      </p:sp>
      <p:sp>
        <p:nvSpPr>
          <p:cNvPr id="3" name="Rectangle 3">
            <a:extLst>
              <a:ext uri="{FF2B5EF4-FFF2-40B4-BE49-F238E27FC236}">
                <a16:creationId xmlns:a16="http://schemas.microsoft.com/office/drawing/2014/main" id="{A3AD2D59-ECD7-4BBF-B89B-EA86C4E0F6BB}"/>
              </a:ext>
            </a:extLst>
          </p:cNvPr>
          <p:cNvSpPr>
            <a:spLocks noGrp="1" noChangeArrowheads="1"/>
          </p:cNvSpPr>
          <p:nvPr>
            <p:ph idx="1"/>
          </p:nvPr>
        </p:nvSpPr>
        <p:spPr bwMode="auto">
          <a:xfrm>
            <a:off x="838200" y="2127214"/>
            <a:ext cx="10515600" cy="19205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s-CL" sz="2200" dirty="0">
                <a:latin typeface="Century Gothic" panose="020B0502020202020204" pitchFamily="34" charset="0"/>
              </a:rPr>
              <a:t>Cree un programa en </a:t>
            </a:r>
            <a:r>
              <a:rPr lang="es-CL" sz="2200" dirty="0" err="1">
                <a:latin typeface="Century Gothic" panose="020B0502020202020204" pitchFamily="34" charset="0"/>
              </a:rPr>
              <a:t>python</a:t>
            </a:r>
            <a:r>
              <a:rPr lang="es-CL" sz="2200" dirty="0">
                <a:latin typeface="Century Gothic" panose="020B0502020202020204" pitchFamily="34" charset="0"/>
              </a:rPr>
              <a:t> en el cual se ingresan dos números enteros y una palabra, la cual puede ser suma o multiplicación. Una vez ingresados estos valores, debe existir una función llamada </a:t>
            </a:r>
            <a:r>
              <a:rPr lang="es-CL" sz="2200" b="1" i="1" dirty="0">
                <a:latin typeface="Century Gothic" panose="020B0502020202020204" pitchFamily="34" charset="0"/>
              </a:rPr>
              <a:t>Entre</a:t>
            </a:r>
            <a:r>
              <a:rPr lang="es-CL" sz="2200" dirty="0">
                <a:latin typeface="Century Gothic" panose="020B0502020202020204" pitchFamily="34" charset="0"/>
              </a:rPr>
              <a:t> que reciba los números como la palabra y entregue como resultado la suma o la multiplicación de todos los números comprendidos entre ellos (se deben incluir ambos números).</a:t>
            </a:r>
          </a:p>
        </p:txBody>
      </p:sp>
    </p:spTree>
    <p:extLst>
      <p:ext uri="{BB962C8B-B14F-4D97-AF65-F5344CB8AC3E}">
        <p14:creationId xmlns:p14="http://schemas.microsoft.com/office/powerpoint/2010/main" val="226450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3</a:t>
            </a:r>
          </a:p>
        </p:txBody>
      </p:sp>
      <p:sp>
        <p:nvSpPr>
          <p:cNvPr id="7" name="Rectangle 3">
            <a:extLst>
              <a:ext uri="{FF2B5EF4-FFF2-40B4-BE49-F238E27FC236}">
                <a16:creationId xmlns:a16="http://schemas.microsoft.com/office/drawing/2014/main" id="{D47C6611-3229-40AF-8F4F-C2E6A90A68FE}"/>
              </a:ext>
            </a:extLst>
          </p:cNvPr>
          <p:cNvSpPr>
            <a:spLocks noGrp="1" noChangeArrowheads="1"/>
          </p:cNvSpPr>
          <p:nvPr>
            <p:ph idx="1"/>
          </p:nvPr>
        </p:nvSpPr>
        <p:spPr bwMode="auto">
          <a:xfrm>
            <a:off x="838200" y="2352305"/>
            <a:ext cx="10515600"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200" b="0" i="0" u="none" strike="noStrike" cap="none" normalizeH="0" baseline="0" dirty="0">
                <a:ln>
                  <a:noFill/>
                </a:ln>
                <a:solidFill>
                  <a:srgbClr val="000000"/>
                </a:solidFill>
                <a:effectLst/>
                <a:latin typeface="Century Gothic" panose="020B0502020202020204" pitchFamily="34" charset="0"/>
              </a:rPr>
              <a:t>Construye una función llamada </a:t>
            </a:r>
            <a:r>
              <a:rPr kumimoji="0" lang="es-CL" altLang="es-CL" sz="2200" b="0" i="0" u="none" strike="noStrike" cap="none" normalizeH="0" baseline="0" dirty="0" err="1">
                <a:ln>
                  <a:noFill/>
                </a:ln>
                <a:solidFill>
                  <a:srgbClr val="000000"/>
                </a:solidFill>
                <a:effectLst/>
                <a:latin typeface="Century Gothic" panose="020B0502020202020204" pitchFamily="34" charset="0"/>
                <a:cs typeface="Courier New" panose="02070309020205020404" pitchFamily="49" charset="0"/>
              </a:rPr>
              <a:t>esPrimo</a:t>
            </a:r>
            <a:r>
              <a:rPr kumimoji="0" lang="es-CL" altLang="es-CL" sz="2200" b="0" i="0" u="none" strike="noStrike" cap="none" normalizeH="0" baseline="0" dirty="0">
                <a:ln>
                  <a:noFill/>
                </a:ln>
                <a:solidFill>
                  <a:srgbClr val="000000"/>
                </a:solidFill>
                <a:effectLst/>
                <a:latin typeface="Century Gothic" panose="020B0502020202020204" pitchFamily="34" charset="0"/>
              </a:rPr>
              <a:t> que recibe como parámetro un número, y retorna </a:t>
            </a:r>
            <a:r>
              <a:rPr kumimoji="0" lang="es-CL" altLang="es-CL" sz="2200" b="0" i="0" u="none" strike="noStrike" cap="none" normalizeH="0" baseline="0" dirty="0">
                <a:ln>
                  <a:noFill/>
                </a:ln>
                <a:solidFill>
                  <a:srgbClr val="000000"/>
                </a:solidFill>
                <a:effectLst/>
                <a:latin typeface="Century Gothic" panose="020B0502020202020204" pitchFamily="34" charset="0"/>
                <a:cs typeface="Courier New" panose="02070309020205020404" pitchFamily="49" charset="0"/>
              </a:rPr>
              <a:t>True</a:t>
            </a:r>
            <a:r>
              <a:rPr kumimoji="0" lang="es-CL" altLang="es-CL" sz="2200" b="0" i="0" u="none" strike="noStrike" cap="none" normalizeH="0" baseline="0" dirty="0">
                <a:ln>
                  <a:noFill/>
                </a:ln>
                <a:solidFill>
                  <a:srgbClr val="000000"/>
                </a:solidFill>
                <a:effectLst/>
                <a:latin typeface="Century Gothic" panose="020B0502020202020204" pitchFamily="34" charset="0"/>
              </a:rPr>
              <a:t> o </a:t>
            </a:r>
            <a:r>
              <a:rPr kumimoji="0" lang="es-CL" altLang="es-CL" sz="2200" b="0" i="0" u="none" strike="noStrike" cap="none" normalizeH="0" baseline="0" dirty="0">
                <a:ln>
                  <a:noFill/>
                </a:ln>
                <a:solidFill>
                  <a:srgbClr val="000000"/>
                </a:solidFill>
                <a:effectLst/>
                <a:latin typeface="Century Gothic" panose="020B0502020202020204" pitchFamily="34" charset="0"/>
                <a:cs typeface="Courier New" panose="02070309020205020404" pitchFamily="49" charset="0"/>
              </a:rPr>
              <a:t>False</a:t>
            </a:r>
            <a:r>
              <a:rPr kumimoji="0" lang="es-CL" altLang="es-CL" sz="2200" b="0" i="0" u="none" strike="noStrike" cap="none" normalizeH="0" baseline="0" dirty="0">
                <a:ln>
                  <a:noFill/>
                </a:ln>
                <a:solidFill>
                  <a:srgbClr val="000000"/>
                </a:solidFill>
                <a:effectLst/>
                <a:latin typeface="Century Gothic" panose="020B0502020202020204" pitchFamily="34" charset="0"/>
              </a:rPr>
              <a:t> dependiendo si el número es o no primo.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22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200" b="0" i="0" u="none" strike="noStrike" cap="none" normalizeH="0" baseline="0" dirty="0">
                <a:ln>
                  <a:noFill/>
                </a:ln>
                <a:solidFill>
                  <a:srgbClr val="000000"/>
                </a:solidFill>
                <a:effectLst/>
                <a:latin typeface="Century Gothic" panose="020B0502020202020204" pitchFamily="34" charset="0"/>
              </a:rPr>
              <a:t>Después, usa la función </a:t>
            </a:r>
            <a:r>
              <a:rPr kumimoji="0" lang="es-CL" altLang="es-CL" sz="2200" b="0" i="0" u="none" strike="noStrike" cap="none" normalizeH="0" baseline="0" dirty="0" err="1">
                <a:ln>
                  <a:noFill/>
                </a:ln>
                <a:solidFill>
                  <a:srgbClr val="000000"/>
                </a:solidFill>
                <a:effectLst/>
                <a:latin typeface="Century Gothic" panose="020B0502020202020204" pitchFamily="34" charset="0"/>
                <a:cs typeface="Courier New" panose="02070309020205020404" pitchFamily="49" charset="0"/>
              </a:rPr>
              <a:t>esPrimo</a:t>
            </a:r>
            <a:r>
              <a:rPr kumimoji="0" lang="es-CL" altLang="es-CL" sz="2200" b="0" i="0" u="none" strike="noStrike" cap="none" normalizeH="0" baseline="0" dirty="0">
                <a:ln>
                  <a:noFill/>
                </a:ln>
                <a:solidFill>
                  <a:srgbClr val="000000"/>
                </a:solidFill>
                <a:effectLst/>
                <a:latin typeface="Century Gothic" panose="020B0502020202020204" pitchFamily="34" charset="0"/>
              </a:rPr>
              <a:t> dentro de un ciclo para escribir por pantalla los números primos entre 3 y 100</a:t>
            </a:r>
            <a:endParaRPr kumimoji="0" lang="es-CL" altLang="es-CL" sz="22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339215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4 – Parte 1</a:t>
            </a:r>
          </a:p>
        </p:txBody>
      </p:sp>
      <p:sp>
        <p:nvSpPr>
          <p:cNvPr id="3" name="Rectangle 3">
            <a:extLst>
              <a:ext uri="{FF2B5EF4-FFF2-40B4-BE49-F238E27FC236}">
                <a16:creationId xmlns:a16="http://schemas.microsoft.com/office/drawing/2014/main" id="{094F7D58-A4A5-435C-955A-C9A0979C536C}"/>
              </a:ext>
            </a:extLst>
          </p:cNvPr>
          <p:cNvSpPr>
            <a:spLocks noGrp="1" noChangeArrowheads="1"/>
          </p:cNvSpPr>
          <p:nvPr>
            <p:ph idx="1"/>
          </p:nvPr>
        </p:nvSpPr>
        <p:spPr bwMode="auto">
          <a:xfrm>
            <a:off x="838200" y="1893060"/>
            <a:ext cx="10515600"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s-CL" altLang="es-CL" sz="2200" dirty="0">
                <a:solidFill>
                  <a:srgbClr val="000000"/>
                </a:solidFill>
                <a:latin typeface="Century Gothic" panose="020B0502020202020204" pitchFamily="34" charset="0"/>
              </a:rPr>
              <a:t>Construya un programa que informe sobre el número de anillos que aparecen en los dígitos de un número. Para ello deberá crear una función llamada </a:t>
            </a:r>
            <a:r>
              <a:rPr lang="es-CL" altLang="es-CL" sz="2200" b="1" i="1" dirty="0">
                <a:solidFill>
                  <a:srgbClr val="000000"/>
                </a:solidFill>
                <a:latin typeface="Century Gothic" panose="020B0502020202020204" pitchFamily="34" charset="0"/>
              </a:rPr>
              <a:t>ANILLOS</a:t>
            </a:r>
            <a:r>
              <a:rPr lang="es-CL" altLang="es-CL" sz="2200" dirty="0">
                <a:solidFill>
                  <a:srgbClr val="000000"/>
                </a:solidFill>
                <a:latin typeface="Century Gothic" panose="020B0502020202020204" pitchFamily="34" charset="0"/>
              </a:rPr>
              <a:t>, la cual recibirá un número entero introducido por teclado. Considere lo siguiente:</a:t>
            </a:r>
          </a:p>
          <a:p>
            <a:pPr marL="0" lvl="0" indent="0">
              <a:lnSpc>
                <a:spcPct val="100000"/>
              </a:lnSpc>
              <a:buNone/>
            </a:pPr>
            <a:endParaRPr lang="es-CL" altLang="es-CL" sz="2200" dirty="0">
              <a:solidFill>
                <a:srgbClr val="000000"/>
              </a:solidFill>
              <a:latin typeface="Century Gothic" panose="020B0502020202020204" pitchFamily="34" charset="0"/>
            </a:endParaRPr>
          </a:p>
          <a:p>
            <a:pPr marL="0" lvl="0" indent="0">
              <a:lnSpc>
                <a:spcPct val="100000"/>
              </a:lnSpc>
              <a:buNone/>
            </a:pPr>
            <a:r>
              <a:rPr lang="es-CL" altLang="es-CL" sz="2200" dirty="0">
                <a:solidFill>
                  <a:srgbClr val="000000"/>
                </a:solidFill>
                <a:latin typeface="Century Gothic" panose="020B0502020202020204" pitchFamily="34" charset="0"/>
              </a:rPr>
              <a:t>•	Se considera que los dígitos 0, 6 y 9 están formados por un anillo</a:t>
            </a:r>
          </a:p>
          <a:p>
            <a:pPr marL="0" lvl="0" indent="0">
              <a:lnSpc>
                <a:spcPct val="100000"/>
              </a:lnSpc>
              <a:buNone/>
            </a:pPr>
            <a:r>
              <a:rPr lang="es-CL" altLang="es-CL" sz="2200" dirty="0">
                <a:solidFill>
                  <a:srgbClr val="000000"/>
                </a:solidFill>
                <a:latin typeface="Century Gothic" panose="020B0502020202020204" pitchFamily="34" charset="0"/>
              </a:rPr>
              <a:t>•	Se considera que el digito 8 está formado por dos anillos.</a:t>
            </a:r>
          </a:p>
          <a:p>
            <a:pPr marL="0" lvl="0" indent="0">
              <a:lnSpc>
                <a:spcPct val="100000"/>
              </a:lnSpc>
              <a:buNone/>
            </a:pPr>
            <a:r>
              <a:rPr lang="es-CL" altLang="es-CL" sz="2200" dirty="0">
                <a:solidFill>
                  <a:srgbClr val="000000"/>
                </a:solidFill>
                <a:latin typeface="Century Gothic" panose="020B0502020202020204" pitchFamily="34" charset="0"/>
              </a:rPr>
              <a:t>•	El resto de los números no tiene anillos.</a:t>
            </a:r>
          </a:p>
          <a:p>
            <a:pPr marL="0" lvl="0" indent="0">
              <a:lnSpc>
                <a:spcPct val="100000"/>
              </a:lnSpc>
              <a:buNone/>
            </a:pPr>
            <a:endParaRPr lang="es-CL" altLang="es-CL" sz="2200" dirty="0">
              <a:solidFill>
                <a:srgbClr val="000000"/>
              </a:solidFill>
              <a:latin typeface="Century Gothic" panose="020B0502020202020204" pitchFamily="34" charset="0"/>
            </a:endParaRPr>
          </a:p>
          <a:p>
            <a:pPr marL="0" lvl="0" indent="0">
              <a:lnSpc>
                <a:spcPct val="100000"/>
              </a:lnSpc>
              <a:buNone/>
            </a:pPr>
            <a:r>
              <a:rPr lang="es-CL" altLang="es-CL" sz="2200" dirty="0">
                <a:solidFill>
                  <a:srgbClr val="000000"/>
                </a:solidFill>
                <a:latin typeface="Century Gothic" panose="020B0502020202020204" pitchFamily="34" charset="0"/>
              </a:rPr>
              <a:t>El programa deberá consultar al usuario si desea evaluar otro número, en el caso de que se ingrese la palabra “No”, el programa terminará.</a:t>
            </a:r>
          </a:p>
          <a:p>
            <a:pPr marL="0" lvl="0" indent="0">
              <a:lnSpc>
                <a:spcPct val="100000"/>
              </a:lnSpc>
              <a:buNone/>
            </a:pPr>
            <a:endParaRPr lang="es-CL" altLang="es-CL" sz="2200" dirty="0">
              <a:solidFill>
                <a:srgbClr val="000000"/>
              </a:solidFill>
              <a:latin typeface="Century Gothic" panose="020B0502020202020204" pitchFamily="34" charset="0"/>
            </a:endParaRPr>
          </a:p>
          <a:p>
            <a:pPr marL="0" lvl="0" indent="0">
              <a:lnSpc>
                <a:spcPct val="100000"/>
              </a:lnSpc>
              <a:buNone/>
            </a:pPr>
            <a:endParaRPr lang="es-CL" altLang="es-CL" sz="22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366500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4 – Parte 2</a:t>
            </a:r>
          </a:p>
        </p:txBody>
      </p:sp>
      <p:sp>
        <p:nvSpPr>
          <p:cNvPr id="3" name="Rectangle 3">
            <a:extLst>
              <a:ext uri="{FF2B5EF4-FFF2-40B4-BE49-F238E27FC236}">
                <a16:creationId xmlns:a16="http://schemas.microsoft.com/office/drawing/2014/main" id="{094F7D58-A4A5-435C-955A-C9A0979C536C}"/>
              </a:ext>
            </a:extLst>
          </p:cNvPr>
          <p:cNvSpPr>
            <a:spLocks noGrp="1" noChangeArrowheads="1"/>
          </p:cNvSpPr>
          <p:nvPr>
            <p:ph idx="1"/>
          </p:nvPr>
        </p:nvSpPr>
        <p:spPr bwMode="auto">
          <a:xfrm>
            <a:off x="838200" y="1770254"/>
            <a:ext cx="10515600"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s-ES" sz="2000" i="1" u="sng" dirty="0">
                <a:latin typeface="Consolas" panose="020B0609020204030204" pitchFamily="49" charset="0"/>
              </a:rPr>
              <a:t>Ejemplo de ejecución:</a:t>
            </a:r>
          </a:p>
          <a:p>
            <a:pPr marL="0" indent="0">
              <a:buNone/>
            </a:pPr>
            <a:endParaRPr lang="es-ES" sz="2000" dirty="0">
              <a:latin typeface="Consolas" panose="020B0609020204030204" pitchFamily="49" charset="0"/>
            </a:endParaRPr>
          </a:p>
          <a:p>
            <a:pPr marL="0" indent="0">
              <a:buNone/>
            </a:pPr>
            <a:r>
              <a:rPr lang="es-ES" sz="2000" dirty="0">
                <a:latin typeface="Consolas" panose="020B0609020204030204" pitchFamily="49" charset="0"/>
              </a:rPr>
              <a:t>Ingrese el numero a evaluar: </a:t>
            </a:r>
            <a:r>
              <a:rPr lang="es-ES" sz="2000" b="1" dirty="0">
                <a:latin typeface="Consolas" panose="020B0609020204030204" pitchFamily="49" charset="0"/>
              </a:rPr>
              <a:t>10</a:t>
            </a:r>
            <a:endParaRPr lang="es-CL" sz="2000" dirty="0">
              <a:latin typeface="Consolas" panose="020B0609020204030204" pitchFamily="49" charset="0"/>
            </a:endParaRPr>
          </a:p>
          <a:p>
            <a:pPr marL="0" indent="0">
              <a:buNone/>
            </a:pPr>
            <a:r>
              <a:rPr lang="es-ES" sz="2000" dirty="0">
                <a:latin typeface="Consolas" panose="020B0609020204030204" pitchFamily="49" charset="0"/>
              </a:rPr>
              <a:t>Los anillos presentes en el numero son: </a:t>
            </a:r>
            <a:r>
              <a:rPr lang="es-ES" sz="2000" b="1" dirty="0">
                <a:latin typeface="Consolas" panose="020B0609020204030204" pitchFamily="49" charset="0"/>
              </a:rPr>
              <a:t>1</a:t>
            </a:r>
            <a:endParaRPr lang="es-CL" sz="2000" dirty="0">
              <a:latin typeface="Consolas" panose="020B0609020204030204" pitchFamily="49" charset="0"/>
            </a:endParaRPr>
          </a:p>
          <a:p>
            <a:pPr marL="0" indent="0">
              <a:buNone/>
            </a:pPr>
            <a:r>
              <a:rPr lang="es-ES" sz="2000" dirty="0">
                <a:latin typeface="Consolas" panose="020B0609020204030204" pitchFamily="49" charset="0"/>
              </a:rPr>
              <a:t>¿Desea evaluar otro numero? (Si = 1, No = 0) </a:t>
            </a:r>
            <a:r>
              <a:rPr lang="es-ES" sz="2000" b="1" dirty="0">
                <a:latin typeface="Consolas" panose="020B0609020204030204" pitchFamily="49" charset="0"/>
              </a:rPr>
              <a:t>1</a:t>
            </a:r>
            <a:endParaRPr lang="es-CL" sz="2000" dirty="0">
              <a:latin typeface="Consolas" panose="020B0609020204030204" pitchFamily="49" charset="0"/>
            </a:endParaRPr>
          </a:p>
          <a:p>
            <a:pPr marL="0" indent="0">
              <a:buNone/>
            </a:pPr>
            <a:r>
              <a:rPr lang="es-ES" sz="2000" dirty="0">
                <a:latin typeface="Consolas" panose="020B0609020204030204" pitchFamily="49" charset="0"/>
              </a:rPr>
              <a:t> </a:t>
            </a:r>
            <a:endParaRPr lang="es-CL" sz="2000" dirty="0">
              <a:latin typeface="Consolas" panose="020B0609020204030204" pitchFamily="49" charset="0"/>
            </a:endParaRPr>
          </a:p>
          <a:p>
            <a:pPr marL="0" indent="0">
              <a:buNone/>
            </a:pPr>
            <a:r>
              <a:rPr lang="es-ES" sz="2000" dirty="0">
                <a:latin typeface="Consolas" panose="020B0609020204030204" pitchFamily="49" charset="0"/>
              </a:rPr>
              <a:t>Ingrese el numero a evaluar: </a:t>
            </a:r>
            <a:r>
              <a:rPr lang="es-ES" sz="2000" b="1" dirty="0">
                <a:latin typeface="Consolas" panose="020B0609020204030204" pitchFamily="49" charset="0"/>
              </a:rPr>
              <a:t>1984082</a:t>
            </a:r>
            <a:endParaRPr lang="es-CL" sz="2000" dirty="0">
              <a:latin typeface="Consolas" panose="020B0609020204030204" pitchFamily="49" charset="0"/>
            </a:endParaRPr>
          </a:p>
          <a:p>
            <a:pPr marL="0" indent="0">
              <a:buNone/>
            </a:pPr>
            <a:r>
              <a:rPr lang="es-ES" sz="2000" dirty="0">
                <a:latin typeface="Consolas" panose="020B0609020204030204" pitchFamily="49" charset="0"/>
              </a:rPr>
              <a:t>Los anillos presentes en el numero son: </a:t>
            </a:r>
            <a:r>
              <a:rPr lang="es-ES" sz="2000" b="1" dirty="0">
                <a:latin typeface="Consolas" panose="020B0609020204030204" pitchFamily="49" charset="0"/>
              </a:rPr>
              <a:t>6</a:t>
            </a:r>
            <a:endParaRPr lang="es-CL" sz="2000" dirty="0">
              <a:latin typeface="Consolas" panose="020B0609020204030204" pitchFamily="49" charset="0"/>
            </a:endParaRPr>
          </a:p>
          <a:p>
            <a:pPr marL="0" indent="0">
              <a:buNone/>
            </a:pPr>
            <a:r>
              <a:rPr lang="es-ES" sz="2000" dirty="0">
                <a:latin typeface="Consolas" panose="020B0609020204030204" pitchFamily="49" charset="0"/>
              </a:rPr>
              <a:t>¿Desea evaluar otro numero? (Si = 1, No = 0) </a:t>
            </a:r>
            <a:r>
              <a:rPr lang="es-ES" sz="2000" b="1" dirty="0">
                <a:latin typeface="Consolas" panose="020B0609020204030204" pitchFamily="49" charset="0"/>
              </a:rPr>
              <a:t>1</a:t>
            </a:r>
            <a:endParaRPr lang="es-CL" sz="2000" dirty="0">
              <a:latin typeface="Consolas" panose="020B0609020204030204" pitchFamily="49" charset="0"/>
            </a:endParaRPr>
          </a:p>
          <a:p>
            <a:pPr marL="0" indent="0">
              <a:buNone/>
            </a:pPr>
            <a:r>
              <a:rPr lang="es-ES" sz="2000" dirty="0">
                <a:latin typeface="Consolas" panose="020B0609020204030204" pitchFamily="49" charset="0"/>
              </a:rPr>
              <a:t> </a:t>
            </a:r>
            <a:endParaRPr lang="es-CL" sz="2000" dirty="0">
              <a:latin typeface="Consolas" panose="020B0609020204030204" pitchFamily="49" charset="0"/>
            </a:endParaRPr>
          </a:p>
          <a:p>
            <a:pPr marL="0" indent="0">
              <a:buNone/>
            </a:pPr>
            <a:r>
              <a:rPr lang="es-ES" sz="2000" dirty="0">
                <a:latin typeface="Consolas" panose="020B0609020204030204" pitchFamily="49" charset="0"/>
              </a:rPr>
              <a:t>Ingrese el numero a evaluar: </a:t>
            </a:r>
            <a:r>
              <a:rPr lang="es-ES" sz="2000" b="1" dirty="0">
                <a:latin typeface="Consolas" panose="020B0609020204030204" pitchFamily="49" charset="0"/>
              </a:rPr>
              <a:t>-6342590</a:t>
            </a:r>
            <a:endParaRPr lang="es-CL" sz="2000" dirty="0">
              <a:latin typeface="Consolas" panose="020B0609020204030204" pitchFamily="49" charset="0"/>
            </a:endParaRPr>
          </a:p>
          <a:p>
            <a:pPr marL="0" indent="0">
              <a:buNone/>
            </a:pPr>
            <a:r>
              <a:rPr lang="es-ES" sz="2000" dirty="0">
                <a:latin typeface="Consolas" panose="020B0609020204030204" pitchFamily="49" charset="0"/>
              </a:rPr>
              <a:t>Los anillos presentes en el numero son : </a:t>
            </a:r>
            <a:r>
              <a:rPr lang="es-ES" sz="2000" b="1" dirty="0">
                <a:latin typeface="Consolas" panose="020B0609020204030204" pitchFamily="49" charset="0"/>
              </a:rPr>
              <a:t>3</a:t>
            </a:r>
            <a:endParaRPr lang="es-CL" sz="2000" dirty="0">
              <a:latin typeface="Consolas" panose="020B0609020204030204" pitchFamily="49" charset="0"/>
            </a:endParaRPr>
          </a:p>
          <a:p>
            <a:pPr marL="0" indent="0">
              <a:buNone/>
            </a:pPr>
            <a:r>
              <a:rPr lang="es-ES" sz="2000" dirty="0">
                <a:latin typeface="Consolas" panose="020B0609020204030204" pitchFamily="49" charset="0"/>
              </a:rPr>
              <a:t>¿Desea evaluar otro numero? (Si = 1, No = 0) </a:t>
            </a:r>
            <a:r>
              <a:rPr lang="es-ES" sz="2000" b="1" dirty="0">
                <a:latin typeface="Consolas" panose="020B0609020204030204" pitchFamily="49" charset="0"/>
              </a:rPr>
              <a:t>1</a:t>
            </a:r>
            <a:endParaRPr lang="es-CL" sz="2000" dirty="0">
              <a:latin typeface="Consolas" panose="020B0609020204030204" pitchFamily="49" charset="0"/>
            </a:endParaRPr>
          </a:p>
          <a:p>
            <a:pPr marL="0" indent="0">
              <a:buNone/>
            </a:pPr>
            <a:r>
              <a:rPr lang="es-ES" sz="2000" dirty="0">
                <a:latin typeface="Consolas" panose="020B0609020204030204" pitchFamily="49" charset="0"/>
              </a:rPr>
              <a:t> </a:t>
            </a:r>
            <a:endParaRPr lang="es-CL" sz="2000" dirty="0">
              <a:latin typeface="Consolas" panose="020B0609020204030204" pitchFamily="49" charset="0"/>
            </a:endParaRPr>
          </a:p>
          <a:p>
            <a:pPr marL="0" indent="0">
              <a:buNone/>
            </a:pPr>
            <a:r>
              <a:rPr lang="es-ES" sz="2000" dirty="0">
                <a:latin typeface="Consolas" panose="020B0609020204030204" pitchFamily="49" charset="0"/>
              </a:rPr>
              <a:t>Ingrese el numero a evaluar: </a:t>
            </a:r>
            <a:r>
              <a:rPr lang="es-ES" sz="2000" b="1" dirty="0">
                <a:latin typeface="Consolas" panose="020B0609020204030204" pitchFamily="49" charset="0"/>
              </a:rPr>
              <a:t>-24809</a:t>
            </a:r>
            <a:endParaRPr lang="es-CL" sz="2000" dirty="0">
              <a:latin typeface="Consolas" panose="020B0609020204030204" pitchFamily="49" charset="0"/>
            </a:endParaRPr>
          </a:p>
          <a:p>
            <a:pPr marL="0" indent="0">
              <a:buNone/>
            </a:pPr>
            <a:r>
              <a:rPr lang="es-ES" sz="2000" dirty="0">
                <a:latin typeface="Consolas" panose="020B0609020204030204" pitchFamily="49" charset="0"/>
              </a:rPr>
              <a:t>Los anillos presentes en el numero son : </a:t>
            </a:r>
            <a:r>
              <a:rPr lang="es-ES" sz="2000" b="1" dirty="0">
                <a:latin typeface="Consolas" panose="020B0609020204030204" pitchFamily="49" charset="0"/>
              </a:rPr>
              <a:t>4</a:t>
            </a:r>
            <a:endParaRPr lang="es-CL" sz="2000" dirty="0">
              <a:latin typeface="Consolas" panose="020B0609020204030204" pitchFamily="49" charset="0"/>
            </a:endParaRPr>
          </a:p>
          <a:p>
            <a:pPr marL="0" indent="0">
              <a:buNone/>
            </a:pPr>
            <a:r>
              <a:rPr lang="es-ES" sz="2000" dirty="0">
                <a:latin typeface="Consolas" panose="020B0609020204030204" pitchFamily="49" charset="0"/>
              </a:rPr>
              <a:t>¿Desea evaluar otro numero? (Si = 1, No = 0) </a:t>
            </a:r>
            <a:r>
              <a:rPr lang="es-ES" sz="2000" b="1" dirty="0">
                <a:latin typeface="Consolas" panose="020B0609020204030204" pitchFamily="49" charset="0"/>
              </a:rPr>
              <a:t>0</a:t>
            </a:r>
            <a:endParaRPr lang="es-CL" sz="2000" dirty="0">
              <a:latin typeface="Consolas" panose="020B0609020204030204" pitchFamily="49" charset="0"/>
            </a:endParaRPr>
          </a:p>
        </p:txBody>
      </p:sp>
    </p:spTree>
    <p:extLst>
      <p:ext uri="{BB962C8B-B14F-4D97-AF65-F5344CB8AC3E}">
        <p14:creationId xmlns:p14="http://schemas.microsoft.com/office/powerpoint/2010/main" val="204480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5 – Parte 1</a:t>
            </a:r>
          </a:p>
        </p:txBody>
      </p:sp>
      <p:sp>
        <p:nvSpPr>
          <p:cNvPr id="7" name="Rectangle 3">
            <a:extLst>
              <a:ext uri="{FF2B5EF4-FFF2-40B4-BE49-F238E27FC236}">
                <a16:creationId xmlns:a16="http://schemas.microsoft.com/office/drawing/2014/main" id="{D47C6611-3229-40AF-8F4F-C2E6A90A68FE}"/>
              </a:ext>
            </a:extLst>
          </p:cNvPr>
          <p:cNvSpPr>
            <a:spLocks noGrp="1" noChangeArrowheads="1"/>
          </p:cNvSpPr>
          <p:nvPr>
            <p:ph idx="1"/>
          </p:nvPr>
        </p:nvSpPr>
        <p:spPr bwMode="auto">
          <a:xfrm>
            <a:off x="732622" y="1690690"/>
            <a:ext cx="10726756"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s-CL" sz="2000" dirty="0">
                <a:latin typeface="Century Gothic" panose="020B0502020202020204" pitchFamily="34" charset="0"/>
              </a:rPr>
              <a:t>La empresa ABCDEN de Coquimbo está realizando un remate de los últimos productos que le están quedando debido al quiebre de la empresa, por lo cual se requiere realizar un programa en donde informe los productos a rematar, con sus respectivos precios y stock.</a:t>
            </a:r>
          </a:p>
          <a:p>
            <a:pPr marL="0" indent="0">
              <a:buNone/>
            </a:pPr>
            <a:endParaRPr lang="es-CL" sz="2000" dirty="0">
              <a:latin typeface="Century Gothic" panose="020B0502020202020204" pitchFamily="34" charset="0"/>
            </a:endParaRPr>
          </a:p>
          <a:p>
            <a:pPr marL="0" indent="0">
              <a:buNone/>
            </a:pPr>
            <a:r>
              <a:rPr lang="es-CL" sz="2000" dirty="0">
                <a:latin typeface="Century Gothic" panose="020B0502020202020204" pitchFamily="34" charset="0"/>
              </a:rPr>
              <a:t>Para lo cual se le presentan a usted los siguientes archivos:</a:t>
            </a:r>
          </a:p>
          <a:p>
            <a:pPr lvl="1"/>
            <a:r>
              <a:rPr lang="es-CL" sz="2000" b="1" dirty="0">
                <a:latin typeface="Century Gothic" panose="020B0502020202020204" pitchFamily="34" charset="0"/>
              </a:rPr>
              <a:t>artículos.txt: </a:t>
            </a:r>
            <a:r>
              <a:rPr lang="es-CL" sz="2000" dirty="0">
                <a:latin typeface="Century Gothic" panose="020B0502020202020204" pitchFamily="34" charset="0"/>
              </a:rPr>
              <a:t>Contiene el nombre del producto y la cantidad (</a:t>
            </a:r>
            <a:r>
              <a:rPr lang="es-CL" sz="2000" dirty="0" err="1">
                <a:latin typeface="Century Gothic" panose="020B0502020202020204" pitchFamily="34" charset="0"/>
              </a:rPr>
              <a:t>Kgs</a:t>
            </a:r>
            <a:r>
              <a:rPr lang="es-CL" sz="2000" dirty="0">
                <a:latin typeface="Century Gothic" panose="020B0502020202020204" pitchFamily="34" charset="0"/>
              </a:rPr>
              <a:t>.).</a:t>
            </a:r>
          </a:p>
          <a:p>
            <a:pPr lvl="1"/>
            <a:r>
              <a:rPr lang="es-CL" sz="2000" b="1" dirty="0">
                <a:latin typeface="Century Gothic" panose="020B0502020202020204" pitchFamily="34" charset="0"/>
              </a:rPr>
              <a:t>precios.txt: </a:t>
            </a:r>
            <a:r>
              <a:rPr lang="es-CL" sz="2000" dirty="0">
                <a:latin typeface="Century Gothic" panose="020B0502020202020204" pitchFamily="34" charset="0"/>
              </a:rPr>
              <a:t>Contiene los precios de cada producto ($/</a:t>
            </a:r>
            <a:r>
              <a:rPr lang="es-CL" sz="2000" dirty="0" err="1">
                <a:latin typeface="Century Gothic" panose="020B0502020202020204" pitchFamily="34" charset="0"/>
              </a:rPr>
              <a:t>Kgs</a:t>
            </a:r>
            <a:r>
              <a:rPr lang="es-CL" sz="2000" dirty="0">
                <a:latin typeface="Century Gothic" panose="020B0502020202020204" pitchFamily="34" charset="0"/>
              </a:rPr>
              <a:t>.).</a:t>
            </a:r>
          </a:p>
          <a:p>
            <a:pPr marL="0" indent="0">
              <a:buNone/>
            </a:pPr>
            <a:endParaRPr lang="es-CL" sz="2000" dirty="0">
              <a:latin typeface="Century Gothic" panose="020B0502020202020204" pitchFamily="34" charset="0"/>
            </a:endParaRPr>
          </a:p>
          <a:p>
            <a:pPr marL="0" indent="0">
              <a:buNone/>
            </a:pPr>
            <a:r>
              <a:rPr lang="es-CL" sz="2000" dirty="0">
                <a:latin typeface="Century Gothic" panose="020B0502020202020204" pitchFamily="34" charset="0"/>
              </a:rPr>
              <a:t>Con dicha información usted debe realizar lo siguiente:</a:t>
            </a:r>
          </a:p>
          <a:p>
            <a:pPr marL="457200" lvl="0" indent="-457200">
              <a:buFont typeface="+mj-lt"/>
              <a:buAutoNum type="alphaLcParenR"/>
            </a:pPr>
            <a:r>
              <a:rPr lang="es-CL" sz="2000" dirty="0">
                <a:latin typeface="Century Gothic" panose="020B0502020202020204" pitchFamily="34" charset="0"/>
              </a:rPr>
              <a:t>Crear una función que permita obtener el total de dinero que se obtendrá del remate. Además, deberá recibir el porcentaje de descuento que se le brindara al cliente. El programa debe informar el valor final a cancelar por parte del cliente.</a:t>
            </a:r>
          </a:p>
          <a:p>
            <a:pPr marL="457200" indent="-457200">
              <a:buFont typeface="+mj-lt"/>
              <a:buAutoNum type="alphaLcParenR"/>
            </a:pPr>
            <a:r>
              <a:rPr lang="es-CL" sz="2000" dirty="0">
                <a:latin typeface="Century Gothic" panose="020B0502020202020204" pitchFamily="34" charset="0"/>
              </a:rPr>
              <a:t>El programa además deberá informar el producto con mayor precio (nombre y valor), para ello deberá crear una función de nombre </a:t>
            </a:r>
            <a:r>
              <a:rPr lang="es-CL" sz="2000" b="1" i="1" dirty="0">
                <a:latin typeface="Century Gothic" panose="020B0502020202020204" pitchFamily="34" charset="0"/>
              </a:rPr>
              <a:t>MAYOR</a:t>
            </a:r>
            <a:r>
              <a:rPr lang="es-CL" sz="2000" dirty="0">
                <a:latin typeface="Century Gothic" panose="020B0502020202020204" pitchFamily="34" charset="0"/>
              </a:rPr>
              <a:t> que tenga como funcionalidad obtener el precio mayor.</a:t>
            </a:r>
          </a:p>
          <a:p>
            <a:pPr marL="457200" lvl="0" indent="-457200">
              <a:buFont typeface="+mj-lt"/>
              <a:buAutoNum type="alphaLcParenR"/>
            </a:pPr>
            <a:endParaRPr lang="es-CL" sz="2000" dirty="0">
              <a:latin typeface="Century Gothic" panose="020B0502020202020204" pitchFamily="34" charset="0"/>
            </a:endParaRPr>
          </a:p>
        </p:txBody>
      </p:sp>
    </p:spTree>
    <p:extLst>
      <p:ext uri="{BB962C8B-B14F-4D97-AF65-F5344CB8AC3E}">
        <p14:creationId xmlns:p14="http://schemas.microsoft.com/office/powerpoint/2010/main" val="265202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5 – Parte 2</a:t>
            </a:r>
          </a:p>
        </p:txBody>
      </p:sp>
      <p:graphicFrame>
        <p:nvGraphicFramePr>
          <p:cNvPr id="4" name="Tabla 3">
            <a:extLst>
              <a:ext uri="{FF2B5EF4-FFF2-40B4-BE49-F238E27FC236}">
                <a16:creationId xmlns:a16="http://schemas.microsoft.com/office/drawing/2014/main" id="{1DF62DB1-D3A8-444A-9B29-9BE66666AEF4}"/>
              </a:ext>
            </a:extLst>
          </p:cNvPr>
          <p:cNvGraphicFramePr>
            <a:graphicFrameLocks noGrp="1"/>
          </p:cNvGraphicFramePr>
          <p:nvPr>
            <p:extLst>
              <p:ext uri="{D42A27DB-BD31-4B8C-83A1-F6EECF244321}">
                <p14:modId xmlns:p14="http://schemas.microsoft.com/office/powerpoint/2010/main" val="3148117522"/>
              </p:ext>
            </p:extLst>
          </p:nvPr>
        </p:nvGraphicFramePr>
        <p:xfrm>
          <a:off x="1554297" y="2625583"/>
          <a:ext cx="3326176" cy="2767173"/>
        </p:xfrm>
        <a:graphic>
          <a:graphicData uri="http://schemas.openxmlformats.org/drawingml/2006/table">
            <a:tbl>
              <a:tblPr firstRow="1" bandRow="1">
                <a:tableStyleId>{7E9639D4-E3E2-4D34-9284-5A2195B3D0D7}</a:tableStyleId>
              </a:tblPr>
              <a:tblGrid>
                <a:gridCol w="3326176">
                  <a:extLst>
                    <a:ext uri="{9D8B030D-6E8A-4147-A177-3AD203B41FA5}">
                      <a16:colId xmlns:a16="http://schemas.microsoft.com/office/drawing/2014/main" val="2659072906"/>
                    </a:ext>
                  </a:extLst>
                </a:gridCol>
              </a:tblGrid>
              <a:tr h="481173">
                <a:tc>
                  <a:txBody>
                    <a:bodyPr/>
                    <a:lstStyle/>
                    <a:p>
                      <a:pPr algn="ctr"/>
                      <a:r>
                        <a:rPr lang="es-CL" sz="2400" dirty="0"/>
                        <a:t>artículos.txt</a:t>
                      </a:r>
                    </a:p>
                  </a:txBody>
                  <a:tcPr anchor="ctr"/>
                </a:tc>
                <a:extLst>
                  <a:ext uri="{0D108BD9-81ED-4DB2-BD59-A6C34878D82A}">
                    <a16:rowId xmlns:a16="http://schemas.microsoft.com/office/drawing/2014/main" val="1118482407"/>
                  </a:ext>
                </a:extLst>
              </a:tr>
              <a:tr h="1948201">
                <a:tc>
                  <a:txBody>
                    <a:bodyPr/>
                    <a:lstStyle/>
                    <a:p>
                      <a:pPr algn="ctr"/>
                      <a:r>
                        <a:rPr lang="es-CL" sz="2400" dirty="0"/>
                        <a:t>Tomate, 20</a:t>
                      </a:r>
                    </a:p>
                    <a:p>
                      <a:pPr algn="ctr"/>
                      <a:r>
                        <a:rPr lang="es-CL" sz="2400" dirty="0"/>
                        <a:t>Zanahoria, 15</a:t>
                      </a:r>
                    </a:p>
                    <a:p>
                      <a:pPr algn="ctr"/>
                      <a:r>
                        <a:rPr lang="es-CL" sz="2400" dirty="0"/>
                        <a:t>Cebolla, 10</a:t>
                      </a:r>
                    </a:p>
                    <a:p>
                      <a:pPr algn="ctr"/>
                      <a:r>
                        <a:rPr lang="es-CL" sz="2400" dirty="0"/>
                        <a:t>Papas, 35</a:t>
                      </a:r>
                    </a:p>
                    <a:p>
                      <a:pPr algn="ctr"/>
                      <a:r>
                        <a:rPr lang="es-CL" sz="2400" dirty="0"/>
                        <a:t>Lechuga, 10</a:t>
                      </a:r>
                    </a:p>
                    <a:p>
                      <a:pPr algn="ctr"/>
                      <a:r>
                        <a:rPr lang="es-CL" sz="2400" dirty="0"/>
                        <a:t>Betarraga,15</a:t>
                      </a:r>
                    </a:p>
                  </a:txBody>
                  <a:tcPr anchor="ctr"/>
                </a:tc>
                <a:extLst>
                  <a:ext uri="{0D108BD9-81ED-4DB2-BD59-A6C34878D82A}">
                    <a16:rowId xmlns:a16="http://schemas.microsoft.com/office/drawing/2014/main" val="73803848"/>
                  </a:ext>
                </a:extLst>
              </a:tr>
            </a:tbl>
          </a:graphicData>
        </a:graphic>
      </p:graphicFrame>
      <p:graphicFrame>
        <p:nvGraphicFramePr>
          <p:cNvPr id="6" name="Tabla 5">
            <a:extLst>
              <a:ext uri="{FF2B5EF4-FFF2-40B4-BE49-F238E27FC236}">
                <a16:creationId xmlns:a16="http://schemas.microsoft.com/office/drawing/2014/main" id="{35E9E51E-133D-4E7C-B6B0-DB063C9BA00C}"/>
              </a:ext>
            </a:extLst>
          </p:cNvPr>
          <p:cNvGraphicFramePr>
            <a:graphicFrameLocks noGrp="1"/>
          </p:cNvGraphicFramePr>
          <p:nvPr>
            <p:extLst>
              <p:ext uri="{D42A27DB-BD31-4B8C-83A1-F6EECF244321}">
                <p14:modId xmlns:p14="http://schemas.microsoft.com/office/powerpoint/2010/main" val="3731970299"/>
              </p:ext>
            </p:extLst>
          </p:nvPr>
        </p:nvGraphicFramePr>
        <p:xfrm>
          <a:off x="6730388" y="2625584"/>
          <a:ext cx="3326176" cy="2767173"/>
        </p:xfrm>
        <a:graphic>
          <a:graphicData uri="http://schemas.openxmlformats.org/drawingml/2006/table">
            <a:tbl>
              <a:tblPr firstRow="1" bandRow="1">
                <a:tableStyleId>{7E9639D4-E3E2-4D34-9284-5A2195B3D0D7}</a:tableStyleId>
              </a:tblPr>
              <a:tblGrid>
                <a:gridCol w="3326176">
                  <a:extLst>
                    <a:ext uri="{9D8B030D-6E8A-4147-A177-3AD203B41FA5}">
                      <a16:colId xmlns:a16="http://schemas.microsoft.com/office/drawing/2014/main" val="2659072906"/>
                    </a:ext>
                  </a:extLst>
                </a:gridCol>
              </a:tblGrid>
              <a:tr h="481173">
                <a:tc>
                  <a:txBody>
                    <a:bodyPr/>
                    <a:lstStyle/>
                    <a:p>
                      <a:pPr algn="ctr"/>
                      <a:r>
                        <a:rPr lang="es-CL" sz="2400" dirty="0"/>
                        <a:t>precios.txt</a:t>
                      </a:r>
                    </a:p>
                  </a:txBody>
                  <a:tcPr anchor="ctr"/>
                </a:tc>
                <a:extLst>
                  <a:ext uri="{0D108BD9-81ED-4DB2-BD59-A6C34878D82A}">
                    <a16:rowId xmlns:a16="http://schemas.microsoft.com/office/drawing/2014/main" val="1118482407"/>
                  </a:ext>
                </a:extLst>
              </a:tr>
              <a:tr h="19482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sz="2400" dirty="0"/>
                        <a:t>Zanahoria, 1000</a:t>
                      </a:r>
                    </a:p>
                    <a:p>
                      <a:pPr algn="ctr"/>
                      <a:r>
                        <a:rPr lang="es-CL" sz="2400" dirty="0"/>
                        <a:t>Cebolla, 1200</a:t>
                      </a:r>
                    </a:p>
                    <a:p>
                      <a:pPr algn="ctr"/>
                      <a:r>
                        <a:rPr lang="es-CL" sz="2400" dirty="0"/>
                        <a:t>Tomate, 800</a:t>
                      </a:r>
                    </a:p>
                    <a:p>
                      <a:pPr algn="ctr"/>
                      <a:r>
                        <a:rPr lang="es-CL" sz="2400" dirty="0"/>
                        <a:t>Papas, 500</a:t>
                      </a:r>
                    </a:p>
                    <a:p>
                      <a:pPr algn="ctr"/>
                      <a:r>
                        <a:rPr lang="es-CL" sz="2400" dirty="0"/>
                        <a:t>Lechuga, 300</a:t>
                      </a:r>
                    </a:p>
                    <a:p>
                      <a:pPr algn="ctr"/>
                      <a:r>
                        <a:rPr lang="es-CL" sz="2400" dirty="0"/>
                        <a:t>Betarraga,500</a:t>
                      </a:r>
                    </a:p>
                  </a:txBody>
                  <a:tcPr anchor="ctr"/>
                </a:tc>
                <a:extLst>
                  <a:ext uri="{0D108BD9-81ED-4DB2-BD59-A6C34878D82A}">
                    <a16:rowId xmlns:a16="http://schemas.microsoft.com/office/drawing/2014/main" val="73803848"/>
                  </a:ext>
                </a:extLst>
              </a:tr>
            </a:tbl>
          </a:graphicData>
        </a:graphic>
      </p:graphicFrame>
    </p:spTree>
    <p:extLst>
      <p:ext uri="{BB962C8B-B14F-4D97-AF65-F5344CB8AC3E}">
        <p14:creationId xmlns:p14="http://schemas.microsoft.com/office/powerpoint/2010/main" val="205899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6 – Parte 01</a:t>
            </a:r>
          </a:p>
        </p:txBody>
      </p:sp>
      <mc:AlternateContent xmlns:mc="http://schemas.openxmlformats.org/markup-compatibility/2006" xmlns:a14="http://schemas.microsoft.com/office/drawing/2010/main">
        <mc:Choice Requires="a14">
          <p:sp>
            <p:nvSpPr>
              <p:cNvPr id="7" name="Rectangle 2">
                <a:extLst>
                  <a:ext uri="{FF2B5EF4-FFF2-40B4-BE49-F238E27FC236}">
                    <a16:creationId xmlns:a16="http://schemas.microsoft.com/office/drawing/2014/main" id="{94FB0CA2-C794-4DB7-8384-6CB450F64B3D}"/>
                  </a:ext>
                </a:extLst>
              </p:cNvPr>
              <p:cNvSpPr>
                <a:spLocks noGrp="1" noChangeArrowheads="1"/>
              </p:cNvSpPr>
              <p:nvPr>
                <p:ph idx="1"/>
              </p:nvPr>
            </p:nvSpPr>
            <p:spPr bwMode="auto">
              <a:xfrm>
                <a:off x="838200" y="1865514"/>
                <a:ext cx="10421039" cy="4154984"/>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200" b="0" i="0" u="none" strike="noStrike" cap="none" normalizeH="0" baseline="0" dirty="0">
                    <a:ln>
                      <a:noFill/>
                    </a:ln>
                    <a:solidFill>
                      <a:srgbClr val="000000"/>
                    </a:solidFill>
                    <a:effectLst/>
                    <a:latin typeface="Century Gothic" panose="020B0502020202020204" pitchFamily="34" charset="0"/>
                  </a:rPr>
                  <a:t>Imagina lo siguiente: quieres correr una distancia </a:t>
                </a:r>
                <a:r>
                  <a:rPr kumimoji="0" lang="es-CL" altLang="es-CL" sz="2200" b="0" i="0" u="none" strike="noStrike" cap="none" normalizeH="0" baseline="0" dirty="0">
                    <a:ln>
                      <a:noFill/>
                    </a:ln>
                    <a:solidFill>
                      <a:srgbClr val="000000"/>
                    </a:solidFill>
                    <a:effectLst/>
                    <a:latin typeface="Century Gothic" panose="020B0502020202020204" pitchFamily="34" charset="0"/>
                    <a:cs typeface="Courier New" panose="02070309020205020404" pitchFamily="49" charset="0"/>
                  </a:rPr>
                  <a:t>d</a:t>
                </a:r>
                <a:r>
                  <a:rPr kumimoji="0" lang="es-CL" altLang="es-CL" sz="2200" b="0" i="0" u="none" strike="noStrike" cap="none" normalizeH="0" baseline="0" dirty="0">
                    <a:ln>
                      <a:noFill/>
                    </a:ln>
                    <a:solidFill>
                      <a:srgbClr val="000000"/>
                    </a:solidFill>
                    <a:effectLst/>
                    <a:latin typeface="Century Gothic" panose="020B0502020202020204" pitchFamily="34" charset="0"/>
                  </a:rPr>
                  <a:t>. Pero una vez que llegas a la mitad de tu recorrido, te das cuenta que aun te falta la mitad, así que decides incrementar tu velocidad en un 50%. Pero una vez que llegas a la mitad de lo que te faltaba, te das cuenta que aun te falta mucho, así que vuelves a aumentar tu velocidad en un 50%. Y así sucesivamente.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22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200" b="0" i="0" u="none" strike="noStrike" cap="none" normalizeH="0" baseline="0" dirty="0">
                    <a:ln>
                      <a:noFill/>
                    </a:ln>
                    <a:solidFill>
                      <a:srgbClr val="000000"/>
                    </a:solidFill>
                    <a:effectLst/>
                    <a:latin typeface="Century Gothic" panose="020B0502020202020204" pitchFamily="34" charset="0"/>
                  </a:rPr>
                  <a:t>¿Cuánto tiempo te demorará recorrer la distancia?</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200" b="0" i="0" u="none" strike="noStrike" cap="none" normalizeH="0" baseline="0" dirty="0">
                    <a:ln>
                      <a:noFill/>
                    </a:ln>
                    <a:solidFill>
                      <a:srgbClr val="000000"/>
                    </a:solidFill>
                    <a:effectLst/>
                    <a:latin typeface="Century Gothic" panose="020B0502020202020204" pitchFamily="34" charset="0"/>
                  </a:rPr>
                  <a:t>Todos sabemos que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2200" b="0"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200" b="0" i="0" u="none" strike="noStrike" cap="none" normalizeH="0" baseline="0" dirty="0">
                    <a:ln>
                      <a:noFill/>
                    </a:ln>
                    <a:solidFill>
                      <a:srgbClr val="000000"/>
                    </a:solidFill>
                    <a:effectLst/>
                    <a:latin typeface="Century Gothic" panose="020B0502020202020204" pitchFamily="34" charset="0"/>
                  </a:rPr>
                  <a:t>velocidad=</a:t>
                </a:r>
                <a14:m>
                  <m:oMath xmlns:m="http://schemas.openxmlformats.org/officeDocument/2006/math">
                    <m:r>
                      <a:rPr kumimoji="0" lang="es-CL" altLang="es-CL" sz="2200" b="0" i="0" u="none" strike="noStrike" cap="none" normalizeH="0" baseline="0" smtClean="0">
                        <a:ln>
                          <a:noFill/>
                        </a:ln>
                        <a:solidFill>
                          <a:srgbClr val="000000"/>
                        </a:solidFill>
                        <a:effectLst/>
                        <a:latin typeface="Cambria Math" panose="02040503050406030204" pitchFamily="18" charset="0"/>
                      </a:rPr>
                      <m:t>  </m:t>
                    </m:r>
                    <m:f>
                      <m:fPr>
                        <m:type m:val="lin"/>
                        <m:ctrlPr>
                          <a:rPr kumimoji="0" lang="es-CL" altLang="es-CL" sz="2200" b="0" i="1" u="none" strike="noStrike" cap="none" normalizeH="0" baseline="0" smtClean="0">
                            <a:ln>
                              <a:noFill/>
                            </a:ln>
                            <a:solidFill>
                              <a:srgbClr val="000000"/>
                            </a:solidFill>
                            <a:effectLst/>
                            <a:latin typeface="Cambria Math" panose="02040503050406030204" pitchFamily="18" charset="0"/>
                          </a:rPr>
                        </m:ctrlPr>
                      </m:fPr>
                      <m:num>
                        <m:r>
                          <a:rPr kumimoji="0" lang="es-CL" altLang="es-CL" sz="2200" b="0" i="1" u="none" strike="noStrike" cap="none" normalizeH="0" baseline="0" smtClean="0">
                            <a:ln>
                              <a:noFill/>
                            </a:ln>
                            <a:solidFill>
                              <a:srgbClr val="000000"/>
                            </a:solidFill>
                            <a:effectLst/>
                            <a:latin typeface="Cambria Math" panose="02040503050406030204" pitchFamily="18" charset="0"/>
                          </a:rPr>
                          <m:t>𝑑𝑖𝑠𝑡𝑎𝑛𝑐𝑖𝑎</m:t>
                        </m:r>
                      </m:num>
                      <m:den>
                        <m:r>
                          <a:rPr kumimoji="0" lang="es-CL" altLang="es-CL" sz="2200" b="0" i="1" u="none" strike="noStrike" cap="none" normalizeH="0" baseline="0" smtClean="0">
                            <a:ln>
                              <a:noFill/>
                            </a:ln>
                            <a:solidFill>
                              <a:srgbClr val="000000"/>
                            </a:solidFill>
                            <a:effectLst/>
                            <a:latin typeface="Cambria Math" panose="02040503050406030204" pitchFamily="18" charset="0"/>
                          </a:rPr>
                          <m:t>𝑡𝑖𝑒𝑚𝑝𝑜</m:t>
                        </m:r>
                      </m:den>
                    </m:f>
                  </m:oMath>
                </a14:m>
                <a:endParaRPr kumimoji="0" lang="es-CL" altLang="es-CL" sz="2200" b="0" i="0" u="none" strike="noStrike" cap="none" normalizeH="0" baseline="0" dirty="0">
                  <a:ln>
                    <a:noFill/>
                  </a:ln>
                  <a:solidFill>
                    <a:srgbClr val="000000"/>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200" b="0" i="0" u="none" strike="noStrike" cap="none" normalizeH="0" baseline="0" dirty="0">
                    <a:ln>
                      <a:noFill/>
                    </a:ln>
                    <a:solidFill>
                      <a:srgbClr val="000000"/>
                    </a:solidFill>
                    <a:effectLst/>
                    <a:latin typeface="Century Gothic" panose="020B0502020202020204" pitchFamily="34" charset="0"/>
                  </a:rPr>
                  <a:t>por lo que tiempo=</a:t>
                </a:r>
                <a:r>
                  <a:rPr kumimoji="0" lang="es-CL" altLang="es-CL" sz="2200" b="0" i="0" u="none" strike="noStrike" cap="none" normalizeH="0" dirty="0">
                    <a:ln>
                      <a:noFill/>
                    </a:ln>
                    <a:solidFill>
                      <a:srgbClr val="000000"/>
                    </a:solidFill>
                    <a:effectLst/>
                    <a:latin typeface="Century Gothic" panose="020B0502020202020204" pitchFamily="34" charset="0"/>
                  </a:rPr>
                  <a:t> </a:t>
                </a:r>
                <a14:m>
                  <m:oMath xmlns:m="http://schemas.openxmlformats.org/officeDocument/2006/math">
                    <m:f>
                      <m:fPr>
                        <m:type m:val="lin"/>
                        <m:ctrlPr>
                          <a:rPr kumimoji="0" lang="es-CL" altLang="es-CL" sz="2200" b="0" i="1" u="none" strike="noStrike" cap="none" normalizeH="0" smtClean="0">
                            <a:ln>
                              <a:noFill/>
                            </a:ln>
                            <a:solidFill>
                              <a:srgbClr val="000000"/>
                            </a:solidFill>
                            <a:effectLst/>
                            <a:latin typeface="Cambria Math" panose="02040503050406030204" pitchFamily="18" charset="0"/>
                          </a:rPr>
                        </m:ctrlPr>
                      </m:fPr>
                      <m:num>
                        <m:r>
                          <a:rPr kumimoji="0" lang="es-CL" altLang="es-CL" sz="2200" b="0" i="1" u="none" strike="noStrike" cap="none" normalizeH="0" smtClean="0">
                            <a:ln>
                              <a:noFill/>
                            </a:ln>
                            <a:solidFill>
                              <a:srgbClr val="000000"/>
                            </a:solidFill>
                            <a:effectLst/>
                            <a:latin typeface="Cambria Math" panose="02040503050406030204" pitchFamily="18" charset="0"/>
                          </a:rPr>
                          <m:t>𝑑𝑖𝑠𝑡𝑎𝑛𝑐𝑖𝑎</m:t>
                        </m:r>
                      </m:num>
                      <m:den>
                        <m:r>
                          <a:rPr kumimoji="0" lang="es-CL" altLang="es-CL" sz="2200" b="0" i="1" u="none" strike="noStrike" cap="none" normalizeH="0" smtClean="0">
                            <a:ln>
                              <a:noFill/>
                            </a:ln>
                            <a:solidFill>
                              <a:srgbClr val="000000"/>
                            </a:solidFill>
                            <a:effectLst/>
                            <a:latin typeface="Cambria Math" panose="02040503050406030204" pitchFamily="18" charset="0"/>
                          </a:rPr>
                          <m:t>𝑣𝑒𝑙𝑜𝑐𝑖𝑑𝑎𝑑</m:t>
                        </m:r>
                      </m:den>
                    </m:f>
                  </m:oMath>
                </a14:m>
                <a:endParaRPr kumimoji="0" lang="es-CL" altLang="es-CL" sz="2200" b="0" i="0" u="none" strike="noStrike" cap="none" normalizeH="0" baseline="0" dirty="0">
                  <a:ln>
                    <a:noFill/>
                  </a:ln>
                  <a:solidFill>
                    <a:schemeClr val="tx1"/>
                  </a:solidFill>
                  <a:effectLst/>
                  <a:latin typeface="Century Gothic" panose="020B0502020202020204" pitchFamily="34" charset="0"/>
                </a:endParaRPr>
              </a:p>
            </p:txBody>
          </p:sp>
        </mc:Choice>
        <mc:Fallback xmlns="">
          <p:sp>
            <p:nvSpPr>
              <p:cNvPr id="7" name="Rectangle 2">
                <a:extLst>
                  <a:ext uri="{FF2B5EF4-FFF2-40B4-BE49-F238E27FC236}">
                    <a16:creationId xmlns:a16="http://schemas.microsoft.com/office/drawing/2014/main" id="{94FB0CA2-C794-4DB7-8384-6CB450F64B3D}"/>
                  </a:ext>
                </a:extLst>
              </p:cNvPr>
              <p:cNvSpPr>
                <a:spLocks noGrp="1" noRot="1" noChangeAspect="1" noMove="1" noResize="1" noEditPoints="1" noAdjustHandles="1" noChangeArrowheads="1" noChangeShapeType="1" noTextEdit="1"/>
              </p:cNvSpPr>
              <p:nvPr>
                <p:ph idx="1"/>
              </p:nvPr>
            </p:nvSpPr>
            <p:spPr bwMode="auto">
              <a:xfrm>
                <a:off x="838200" y="1865514"/>
                <a:ext cx="10421039" cy="4154984"/>
              </a:xfrm>
              <a:prstGeom prst="rect">
                <a:avLst/>
              </a:prstGeom>
              <a:blipFill>
                <a:blip r:embed="rId2"/>
                <a:stretch>
                  <a:fillRect l="-761" t="-440" b="-1906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spTree>
    <p:extLst>
      <p:ext uri="{BB962C8B-B14F-4D97-AF65-F5344CB8AC3E}">
        <p14:creationId xmlns:p14="http://schemas.microsoft.com/office/powerpoint/2010/main" val="251061398"/>
      </p:ext>
    </p:extLst>
  </p:cSld>
  <p:clrMapOvr>
    <a:masterClrMapping/>
  </p:clrMapOvr>
</p:sld>
</file>

<file path=ppt/theme/theme1.xml><?xml version="1.0" encoding="utf-8"?>
<a:theme xmlns:a="http://schemas.openxmlformats.org/drawingml/2006/main" name="Office Theme">
  <a:themeElements>
    <a:clrScheme name="Programación">
      <a:dk1>
        <a:sysClr val="windowText" lastClr="000000"/>
      </a:dk1>
      <a:lt1>
        <a:sysClr val="window" lastClr="FFFFFF"/>
      </a:lt1>
      <a:dk2>
        <a:srgbClr val="44546A"/>
      </a:dk2>
      <a:lt2>
        <a:srgbClr val="E7E6E6"/>
      </a:lt2>
      <a:accent1>
        <a:srgbClr val="002060"/>
      </a:accent1>
      <a:accent2>
        <a:srgbClr val="ED7D31"/>
      </a:accent2>
      <a:accent3>
        <a:srgbClr val="7D9EC0"/>
      </a:accent3>
      <a:accent4>
        <a:srgbClr val="A5A5A5"/>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2976</TotalTime>
  <Words>688</Words>
  <Application>Microsoft Office PowerPoint</Application>
  <PresentationFormat>Panorámica</PresentationFormat>
  <Paragraphs>121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Cambria Math</vt:lpstr>
      <vt:lpstr>Century Gothic</vt:lpstr>
      <vt:lpstr>Consolas</vt:lpstr>
      <vt:lpstr>Office Theme</vt:lpstr>
      <vt:lpstr>Clase 06</vt:lpstr>
      <vt:lpstr>Ejercicio 1</vt:lpstr>
      <vt:lpstr>Ejercicio 2</vt:lpstr>
      <vt:lpstr>Ejercicio 3</vt:lpstr>
      <vt:lpstr>Ejercicio 4 – Parte 1</vt:lpstr>
      <vt:lpstr>Ejercicio 4 – Parte 2</vt:lpstr>
      <vt:lpstr>Ejercicio 5 – Parte 1</vt:lpstr>
      <vt:lpstr>Ejercicio 5 – Parte 2</vt:lpstr>
      <vt:lpstr>Ejercicio 6 – Parte 01</vt:lpstr>
      <vt:lpstr>Ejercicio 6 – Parte 02</vt:lpstr>
      <vt:lpstr>Ejercicio 6 – Parte 03</vt:lpstr>
      <vt:lpstr>Ejercicio 6 – Parte 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Peña Graf</dc:creator>
  <cp:lastModifiedBy>Boris</cp:lastModifiedBy>
  <cp:revision>92</cp:revision>
  <dcterms:created xsi:type="dcterms:W3CDTF">2018-03-16T15:31:49Z</dcterms:created>
  <dcterms:modified xsi:type="dcterms:W3CDTF">2019-04-10T16:29:28Z</dcterms:modified>
</cp:coreProperties>
</file>