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4"/>
  </p:notesMasterIdLst>
  <p:sldIdLst>
    <p:sldId id="256" r:id="rId2"/>
    <p:sldId id="76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cio" id="{A12932F5-3A2B-4C28-95F5-9FFFED1A7DF5}">
          <p14:sldIdLst>
            <p14:sldId id="256"/>
            <p14:sldId id="7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gelica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8528"/>
    <a:srgbClr val="BD6222"/>
    <a:srgbClr val="7D9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2" autoAdjust="0"/>
    <p:restoredTop sz="93907" autoAdjust="0"/>
  </p:normalViewPr>
  <p:slideViewPr>
    <p:cSldViewPr snapToGrid="0">
      <p:cViewPr varScale="1">
        <p:scale>
          <a:sx n="60" d="100"/>
          <a:sy n="60" d="100"/>
        </p:scale>
        <p:origin x="86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6" y="429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50CFD-20F7-45A8-A8A3-A224BBBBEEF6}" type="datetimeFigureOut">
              <a:rPr lang="es-CL" smtClean="0"/>
              <a:pPr/>
              <a:t>10-04-2019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BC9C6-4303-40BF-8576-9D9206B8DBC2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174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BC9C6-4303-40BF-8576-9D9206B8DBC2}" type="slidenum">
              <a:rPr lang="es-CL" smtClean="0"/>
              <a:pPr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4432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10-04-2019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103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10-04-2019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178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10-04-2019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864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94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10-04-2019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980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10-04-2019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814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10-04-2019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924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10-04-2019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200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10-04-2019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351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19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10-04-2019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926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10-04-2019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8173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B2889-2186-4596-9321-F62191F28E45}" type="datetimeFigureOut">
              <a:rPr lang="es-CL" smtClean="0"/>
              <a:pPr/>
              <a:t>10-04-2019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EF9E5-04DE-45B9-81D0-8AAF6C3423B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67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6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24000" y="3"/>
            <a:ext cx="4584000" cy="371472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/>
          <p:cNvSpPr/>
          <p:nvPr/>
        </p:nvSpPr>
        <p:spPr>
          <a:xfrm>
            <a:off x="6108000" y="3"/>
            <a:ext cx="4560000" cy="3714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 14"/>
          <p:cNvSpPr/>
          <p:nvPr/>
        </p:nvSpPr>
        <p:spPr>
          <a:xfrm>
            <a:off x="1524000" y="6771504"/>
            <a:ext cx="4584000" cy="86499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Rectángulo 15"/>
          <p:cNvSpPr/>
          <p:nvPr/>
        </p:nvSpPr>
        <p:spPr>
          <a:xfrm>
            <a:off x="6108000" y="6771506"/>
            <a:ext cx="4560000" cy="864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 17"/>
          <p:cNvSpPr/>
          <p:nvPr/>
        </p:nvSpPr>
        <p:spPr>
          <a:xfrm>
            <a:off x="1524000" y="2152134"/>
            <a:ext cx="9144000" cy="18864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latin typeface="Century Gothic" panose="020B0502020202020204" pitchFamily="34" charset="0"/>
              </a:rPr>
              <a:t>Clase 07</a:t>
            </a:r>
            <a:endParaRPr lang="es-ES" sz="4400" dirty="0">
              <a:latin typeface="Century Gothic" panose="020B0502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694" y="648949"/>
            <a:ext cx="1279991" cy="1302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46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30F59-D2F9-4821-80BD-DE6320B40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619" y="2181538"/>
            <a:ext cx="8282762" cy="249492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4400" b="1" dirty="0">
                <a:solidFill>
                  <a:srgbClr val="FF0000"/>
                </a:solidFill>
              </a:rPr>
              <a:t>Esta semana debe repasar lo visto en la asignatura hasta la fecha de hoy.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70454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4897</TotalTime>
  <Words>18</Words>
  <Application>Microsoft Office PowerPoint</Application>
  <PresentationFormat>Panorámica</PresentationFormat>
  <Paragraphs>3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Ítalo Donoso Barraza</dc:creator>
  <cp:lastModifiedBy>Boris</cp:lastModifiedBy>
  <cp:revision>438</cp:revision>
  <dcterms:created xsi:type="dcterms:W3CDTF">2015-10-22T21:31:18Z</dcterms:created>
  <dcterms:modified xsi:type="dcterms:W3CDTF">2019-04-10T19:19:43Z</dcterms:modified>
</cp:coreProperties>
</file>