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7"/>
  </p:notesMasterIdLst>
  <p:sldIdLst>
    <p:sldId id="256" r:id="rId2"/>
    <p:sldId id="777" r:id="rId3"/>
    <p:sldId id="779" r:id="rId4"/>
    <p:sldId id="781" r:id="rId5"/>
    <p:sldId id="78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cio" id="{A12932F5-3A2B-4C28-95F5-9FFFED1A7DF5}">
          <p14:sldIdLst>
            <p14:sldId id="256"/>
            <p14:sldId id="777"/>
            <p14:sldId id="779"/>
            <p14:sldId id="781"/>
            <p14:sldId id="7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elica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8528"/>
    <a:srgbClr val="BD6222"/>
    <a:srgbClr val="7D9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2" autoAdjust="0"/>
    <p:restoredTop sz="93907" autoAdjust="0"/>
  </p:normalViewPr>
  <p:slideViewPr>
    <p:cSldViewPr snapToGrid="0">
      <p:cViewPr varScale="1">
        <p:scale>
          <a:sx n="107" d="100"/>
          <a:sy n="107" d="100"/>
        </p:scale>
        <p:origin x="78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6" y="429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50CFD-20F7-45A8-A8A3-A224BBBBEEF6}" type="datetimeFigureOut">
              <a:rPr lang="es-CL" smtClean="0"/>
              <a:pPr/>
              <a:t>05-05-2019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BC9C6-4303-40BF-8576-9D9206B8DBC2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174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BC9C6-4303-40BF-8576-9D9206B8DBC2}" type="slidenum">
              <a:rPr lang="es-CL" smtClean="0"/>
              <a:pPr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4432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05-05-2019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103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05-05-2019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178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05-05-2019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864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94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05-05-2019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980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05-05-2019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814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05-05-2019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924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05-05-2019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200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05-05-2019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351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9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05-05-2019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926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05-05-2019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173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B2889-2186-4596-9321-F62191F28E45}" type="datetimeFigureOut">
              <a:rPr lang="es-CL" smtClean="0"/>
              <a:pPr/>
              <a:t>05-05-2019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67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6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24000" y="3"/>
            <a:ext cx="4584000" cy="371472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/>
          <p:cNvSpPr/>
          <p:nvPr/>
        </p:nvSpPr>
        <p:spPr>
          <a:xfrm>
            <a:off x="6108000" y="3"/>
            <a:ext cx="4560000" cy="3714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 14"/>
          <p:cNvSpPr/>
          <p:nvPr/>
        </p:nvSpPr>
        <p:spPr>
          <a:xfrm>
            <a:off x="1524000" y="6771504"/>
            <a:ext cx="4584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Rectángulo 15"/>
          <p:cNvSpPr/>
          <p:nvPr/>
        </p:nvSpPr>
        <p:spPr>
          <a:xfrm>
            <a:off x="6108000" y="6771506"/>
            <a:ext cx="4560000" cy="864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/>
          <p:cNvSpPr/>
          <p:nvPr/>
        </p:nvSpPr>
        <p:spPr>
          <a:xfrm>
            <a:off x="1524000" y="2152134"/>
            <a:ext cx="9144000" cy="18864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>
                <a:latin typeface="Century Gothic" panose="020B0502020202020204" pitchFamily="34" charset="0"/>
              </a:rPr>
              <a:t>Clase 08</a:t>
            </a:r>
            <a:endParaRPr lang="es-ES" sz="4400" dirty="0">
              <a:latin typeface="Century Gothic" panose="020B0502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548000" y="4481379"/>
            <a:ext cx="912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dirty="0">
              <a:latin typeface="Century Gothic" panose="020B0502020202020204" pitchFamily="34" charset="0"/>
            </a:endParaRPr>
          </a:p>
          <a:p>
            <a:pPr algn="ctr"/>
            <a:endParaRPr lang="es-ES" dirty="0">
              <a:latin typeface="Century Gothic" panose="020B0502020202020204" pitchFamily="34" charset="0"/>
            </a:endParaRPr>
          </a:p>
          <a:p>
            <a:pPr algn="ctr"/>
            <a:r>
              <a:rPr lang="es-ES" sz="30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Ejercicios</a:t>
            </a:r>
            <a:endParaRPr lang="es-CL" sz="20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694" y="648949"/>
            <a:ext cx="1279991" cy="1302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46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89FFABAE-4DDB-44FF-9EB5-EE0E4C3EA354}"/>
              </a:ext>
            </a:extLst>
          </p:cNvPr>
          <p:cNvSpPr txBox="1">
            <a:spLocks/>
          </p:cNvSpPr>
          <p:nvPr/>
        </p:nvSpPr>
        <p:spPr>
          <a:xfrm>
            <a:off x="726684" y="365125"/>
            <a:ext cx="10515600" cy="132556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>Ejercicio 1</a:t>
            </a:r>
            <a:endParaRPr kumimoji="0" lang="es-CL" sz="4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7EFD45-51DD-482A-AE78-17BCE1DC7C3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229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A partir de un archivo de texto con muchos nombres, determinar los nombres únicos presentes en el archivo.</a:t>
            </a:r>
          </a:p>
          <a:p>
            <a:r>
              <a:rPr lang="es-ES"/>
              <a:t>Crea un archivo de texto y agrégale unas 10 líneas, y en cada línea escribe un nombre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450DE-7B9F-4369-BE3D-7353DA675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675" y="1825625"/>
            <a:ext cx="4048125" cy="484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5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4D4A787-567E-4AF7-903C-DAFE105AC9B7}"/>
              </a:ext>
            </a:extLst>
          </p:cNvPr>
          <p:cNvSpPr txBox="1">
            <a:spLocks/>
          </p:cNvSpPr>
          <p:nvPr/>
        </p:nvSpPr>
        <p:spPr>
          <a:xfrm>
            <a:off x="838200" y="361156"/>
            <a:ext cx="10515600" cy="132556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>Ejercicio 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CB9887-9578-489B-8E0F-C909801B9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9350" cy="4351338"/>
          </a:xfrm>
        </p:spPr>
        <p:txBody>
          <a:bodyPr/>
          <a:lstStyle/>
          <a:p>
            <a:r>
              <a:rPr lang="es-ES" dirty="0"/>
              <a:t>A partir de dos archivos de texto, cada uno conteniendo nombres, determinar los nombres que están presentes en ambos archivos.</a:t>
            </a:r>
          </a:p>
          <a:p>
            <a:r>
              <a:rPr lang="es-ES" dirty="0"/>
              <a:t>Crea un nuevo archivo de texto y agrégale unas 10 líneas, y en cada línea escribe un nombre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BC5DC0-F7E6-413A-A703-EF5471488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827" y="1686719"/>
            <a:ext cx="4048125" cy="484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0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298DFFE-1626-4447-806C-0548F9807ED6}"/>
              </a:ext>
            </a:extLst>
          </p:cNvPr>
          <p:cNvSpPr txBox="1">
            <a:spLocks/>
          </p:cNvSpPr>
          <p:nvPr/>
        </p:nvSpPr>
        <p:spPr>
          <a:xfrm>
            <a:off x="471055" y="271497"/>
            <a:ext cx="10515600" cy="132556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>Ejercicio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83E6F6-1A82-4C4D-B654-8786E5CC1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92" y="1996375"/>
            <a:ext cx="6229350" cy="4351338"/>
          </a:xfrm>
        </p:spPr>
        <p:txBody>
          <a:bodyPr/>
          <a:lstStyle/>
          <a:p>
            <a:r>
              <a:rPr lang="es-ES" dirty="0"/>
              <a:t>Volvamos a la lista inicial de nombres</a:t>
            </a:r>
          </a:p>
          <a:p>
            <a:r>
              <a:rPr lang="es-ES" dirty="0"/>
              <a:t>Lo que queremos saber ahora es cuál es la frecuencia con que se repite cada nombre</a:t>
            </a:r>
          </a:p>
          <a:p>
            <a:r>
              <a:rPr lang="es-ES" dirty="0"/>
              <a:t>O sea, la cantidad de veces que aparece cada nombre en el archivo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B940D7-5D7F-46FD-B10A-85DA3CBC0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667" y="1751106"/>
            <a:ext cx="4048125" cy="484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5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298DFFE-1626-4447-806C-0548F9807ED6}"/>
              </a:ext>
            </a:extLst>
          </p:cNvPr>
          <p:cNvSpPr txBox="1">
            <a:spLocks/>
          </p:cNvSpPr>
          <p:nvPr/>
        </p:nvSpPr>
        <p:spPr>
          <a:xfrm>
            <a:off x="471055" y="271497"/>
            <a:ext cx="10515600" cy="132556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>Ejercicio 4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83E6F6-1A82-4C4D-B654-8786E5CC1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92" y="1996375"/>
            <a:ext cx="6229350" cy="4351338"/>
          </a:xfrm>
        </p:spPr>
        <p:txBody>
          <a:bodyPr/>
          <a:lstStyle/>
          <a:p>
            <a:r>
              <a:rPr lang="es-ES" dirty="0"/>
              <a:t>Cree una función que tome una lista con números y calcule:</a:t>
            </a:r>
          </a:p>
          <a:p>
            <a:pPr lvl="1"/>
            <a:r>
              <a:rPr lang="es-ES" dirty="0"/>
              <a:t>El mínimo</a:t>
            </a:r>
          </a:p>
          <a:p>
            <a:pPr lvl="1"/>
            <a:r>
              <a:rPr lang="es-ES" dirty="0"/>
              <a:t>El máximo</a:t>
            </a:r>
          </a:p>
          <a:p>
            <a:pPr lvl="1"/>
            <a:r>
              <a:rPr lang="es-ES" dirty="0"/>
              <a:t>El promedio</a:t>
            </a:r>
          </a:p>
          <a:p>
            <a:pPr lvl="1"/>
            <a:r>
              <a:rPr lang="es-ES" dirty="0"/>
              <a:t>La suma</a:t>
            </a:r>
          </a:p>
          <a:p>
            <a:r>
              <a:rPr lang="es-ES" dirty="0"/>
              <a:t>Pruebe su solución leyendo el archivo que ve en la imagen de al lado.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CE7F43-AF6F-4093-9D77-B91382168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760" y="1752399"/>
            <a:ext cx="3619848" cy="411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401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4896</TotalTime>
  <Words>164</Words>
  <Application>Microsoft Office PowerPoint</Application>
  <PresentationFormat>Widescreen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Ítalo Donoso Barraza</dc:creator>
  <cp:lastModifiedBy>Aufban</cp:lastModifiedBy>
  <cp:revision>441</cp:revision>
  <dcterms:created xsi:type="dcterms:W3CDTF">2015-10-22T21:31:18Z</dcterms:created>
  <dcterms:modified xsi:type="dcterms:W3CDTF">2019-05-05T23:55:00Z</dcterms:modified>
</cp:coreProperties>
</file>