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1" r:id="rId4"/>
    <p:sldId id="263" r:id="rId5"/>
    <p:sldId id="265" r:id="rId6"/>
    <p:sldId id="266" r:id="rId7"/>
    <p:sldId id="267" r:id="rId8"/>
    <p:sldId id="268" r:id="rId9"/>
    <p:sldId id="270" r:id="rId10"/>
    <p:sldId id="283" r:id="rId11"/>
    <p:sldId id="269" r:id="rId12"/>
    <p:sldId id="273" r:id="rId13"/>
    <p:sldId id="274" r:id="rId14"/>
    <p:sldId id="275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 autoAdjust="0"/>
    <p:restoredTop sz="84019" autoAdjust="0"/>
  </p:normalViewPr>
  <p:slideViewPr>
    <p:cSldViewPr snapToGrid="0">
      <p:cViewPr varScale="1">
        <p:scale>
          <a:sx n="60" d="100"/>
          <a:sy n="60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33457-EBC0-48FF-9846-59D01280EF7A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07455-4FE7-480D-85E8-83C68DFC876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64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Inicializa a y 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948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 cambia, pero falla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38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cambia posición y se crea b nuevamente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86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8 cambia por 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0765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 cambia y funciona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266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6 cambia por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10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 cambia, pero falla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1653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cambia posición y se crea b nuevamente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67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6 cambia por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315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 cambia, pero falla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922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cambia posición y se crea b nuevamente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514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 hace nada y b cambia de posición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58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 cambia, pero falla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10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 cambia, pero falla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630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Cambio entre el 5 y el 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364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No hace nada y pasa al siguiente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439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No hace nada y pasa al siguiente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163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No hace nada y pasa al siguiente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24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cambia posición y se crea b nuevamente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659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8 se cambia por el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 cambia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07455-4FE7-480D-85E8-83C68DFC87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905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9E430-F5E6-4CBC-9728-98C30FBEE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755CDC-6F2A-4CE1-8645-F8DD00D8C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022DFB-3687-4D81-9FB6-B722B06D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87D7B-E155-4842-B583-91D4CA45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C0C4C-FB31-4170-9C68-7FB545B5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65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A9DED-3B49-416C-A4AB-099A3B1B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E17727-C87F-4333-8372-7C2BBEE2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483F9-2A41-4A45-B5A6-C2DBEF17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6346F-A5B7-40BE-ADCE-3A438781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D6C12-15CB-445E-9623-0CED569E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36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F415A0-9E73-4723-9FC8-512B4E1C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FF5FB-D8C2-4BCF-BB0A-E1B69252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D0667-E734-4154-8F21-8D8D7F3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33AFB-D79D-4E5C-807A-90E88BDC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37CFB-2066-4B38-8906-4F88DF53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49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E553-60B4-4BE2-859D-8408A6C8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2D46C-A13C-4E29-8510-C1E1DE2E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3261A-680F-4305-AF8B-714D8696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84271-F455-48FD-961F-C9737DA9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FD49F-E28E-4C3F-A88B-B65BF7A5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03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ED879-A589-41F0-AEE4-4F6BCCF8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1FFC3-37D5-4098-918E-FE69ABEC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94EEA-F03A-435C-8D33-BC6D5273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F2D97-05D7-435F-9671-14674840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A8132-1C97-4815-B6BB-86C7415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3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E025A-F510-47D9-A5B5-58221F1A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0C02A-15C3-4C1A-8AED-3C9219BB4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1A0423-B2EB-4864-92C5-31F82BD79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5664FD-28B4-497B-AE84-4D3216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82C50-E68B-4CD8-B8BA-2D8D893D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5EEDEC-4230-4A31-8261-05ED2D61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42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E2BCE-FA46-49F0-A142-31D62E3B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25FF6-DD87-4D47-AE33-2C6F937B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9ED7A-073E-4B83-9F98-605355D6C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589195-F48C-41DE-A6EA-72AFD25D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991839-FC5B-4B65-A2C4-0869492AA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6DACBC-35BF-4955-9BE3-33CE4ABF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A8DB52-3480-43A8-A351-1CA3D2E1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295AF9-E5E3-49B0-BC95-FF4993C0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0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B491A-ED18-4DD2-95FB-2288A72B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47C9E0-6741-4E26-9653-44D0A01E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ACFC82-D7B1-499C-965B-78C37E09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DB4C06-DBAD-4130-A622-80898853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64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27BC28-1F12-41E1-81D6-F3067B45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0B93EA-8369-44DB-842D-1F55CA6C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AE250-613E-482D-A603-0AE60B22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25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B80D-9A86-4701-AA52-38F765F1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BC91B-1C17-4203-A93C-8282B5F2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9EC20-FFCF-45D8-9BA8-619D9E27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F6C2FE-4C01-48CB-8DC0-71C6273E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7BEFAC-BC35-4CE1-B3A1-A398542D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661CC0-84B0-42B0-AA13-BFB52092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150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94827-7DD3-4D2B-8EC2-34153C54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4BBA91-A922-4CBC-953D-A07BF66B2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213D04-EE37-4DDF-8B26-200D0BF0F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01488B-73FE-492A-BEF2-5DF32B28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CF2062-61E8-46D8-AF34-27ED4BF4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D7433-20FA-4FEB-8EFF-A6C1275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FDE9F4-27D6-4E19-B457-82C60D16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1ADA70-EDC9-41C5-A827-D2CCDE41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CE220-E38A-4E20-AB7B-3E56DDB9C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CA95-F447-41D9-A126-9EF99B4CF02C}" type="datetimeFigureOut">
              <a:rPr lang="es-CL" smtClean="0"/>
              <a:t>06-01-2020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B58B-906D-4E12-B18E-65C2DAE1F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91B76-088B-4967-A291-D977252D7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CD8E-4A6D-423D-9DC9-8903B622CF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58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7768246" y="4617283"/>
            <a:ext cx="364435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13905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786792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189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36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2.5E-6 0.0393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9" grpId="0" animBg="1"/>
      <p:bldP spid="3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8497116" y="4617283"/>
            <a:ext cx="291548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86792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932566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/>
              <a:t>3</a:t>
            </a:r>
            <a:endParaRPr lang="es-CL" sz="5400" b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150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5976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FD64D424-7DCA-402B-9F0D-7237943F4A11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342EF7E-6A9B-4B0C-B4CB-4E13E9BBEFFF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86792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7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95485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93BF6EE-16B0-4E95-85AA-7A6374CF712E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76824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9BD3629-418B-416E-BFF2-C259BA289568}"/>
              </a:ext>
            </a:extLst>
          </p:cNvPr>
          <p:cNvGrpSpPr/>
          <p:nvPr/>
        </p:nvGrpSpPr>
        <p:grpSpPr>
          <a:xfrm>
            <a:off x="8497116" y="4617283"/>
            <a:ext cx="2915480" cy="854538"/>
            <a:chOff x="7768246" y="4617283"/>
            <a:chExt cx="3644350" cy="854538"/>
          </a:xfrm>
        </p:grpSpPr>
        <p:sp>
          <p:nvSpPr>
            <p:cNvPr id="42" name="Cerrar llave 41">
              <a:extLst>
                <a:ext uri="{FF2B5EF4-FFF2-40B4-BE49-F238E27FC236}">
                  <a16:creationId xmlns:a16="http://schemas.microsoft.com/office/drawing/2014/main" id="{6882112A-4DEA-4C7F-976E-FAFB3EFC2131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A2928E72-CCED-4BE9-A51C-9786F88F8AE4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6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35 L -2.5E-6 0.0787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7487 -0.35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87 L -2.70833E-6 0.1180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4.44444E-6 L -0.04856 0.03981 C -0.05833 0.04884 -0.07356 0.05416 -0.08919 0.05416 C -0.10716 0.05416 -0.12161 0.04884 -0.13138 0.03981 L -0.17929 4.44444E-6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27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806 L -3.33333E-6 0.1574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7 -0.35162 L 0.17916 1.85185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39" grpId="0" animBg="1"/>
      <p:bldP spid="39" grpId="1" animBg="1"/>
      <p:bldP spid="39" grpId="2" animBg="1"/>
      <p:bldP spid="39" grpId="3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8497116" y="4617283"/>
            <a:ext cx="291548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86792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30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9225986" y="4617283"/>
            <a:ext cx="218661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850908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9325669" y="1849423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38200" y="1852967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751225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66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1.45833E-6 0.039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FD64D424-7DCA-402B-9F0D-7237943F4A11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784529D-C4D3-465C-94EE-C1ED2A6DA4C9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932566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32182" y="2662192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93BF6EE-16B0-4E95-85AA-7A6374CF712E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8501877" y="265823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9BD3629-418B-416E-BFF2-C259BA289568}"/>
              </a:ext>
            </a:extLst>
          </p:cNvPr>
          <p:cNvGrpSpPr/>
          <p:nvPr/>
        </p:nvGrpSpPr>
        <p:grpSpPr>
          <a:xfrm>
            <a:off x="9225986" y="4617283"/>
            <a:ext cx="2186610" cy="854538"/>
            <a:chOff x="7768246" y="4617283"/>
            <a:chExt cx="3644350" cy="854538"/>
          </a:xfrm>
        </p:grpSpPr>
        <p:sp>
          <p:nvSpPr>
            <p:cNvPr id="42" name="Cerrar llave 41">
              <a:extLst>
                <a:ext uri="{FF2B5EF4-FFF2-40B4-BE49-F238E27FC236}">
                  <a16:creationId xmlns:a16="http://schemas.microsoft.com/office/drawing/2014/main" id="{6882112A-4DEA-4C7F-976E-FAFB3EFC2131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A2928E72-CCED-4BE9-A51C-9786F88F8AE4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00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35 L -2.5E-6 0.0787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142 -0.351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87 L -2.70833E-6 0.1180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7 L -0.0168 0.04051 C -0.02005 0.04954 -0.02513 0.05509 -0.03034 0.05509 C -0.03633 0.05509 -0.04115 0.04954 -0.0444 0.04051 L -0.06029 0.0007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806 L -3.33333E-6 0.1574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 -0.35186 L 0.05977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17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7" grpId="0" animBg="1"/>
      <p:bldP spid="39" grpId="0" animBg="1"/>
      <p:bldP spid="39" grpId="1" animBg="1"/>
      <p:bldP spid="39" grpId="2" animBg="1"/>
      <p:bldP spid="39" grpId="3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9225986" y="4617283"/>
            <a:ext cx="218661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859679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932566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6323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5976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FD64D424-7DCA-402B-9F0D-7237943F4A11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6054E4F-46A8-4215-9C4A-013BABB127A9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7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954856" y="265823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93BF6EE-16B0-4E95-85AA-7A6374CF712E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8501877" y="265823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9BD3629-418B-416E-BFF2-C259BA289568}"/>
              </a:ext>
            </a:extLst>
          </p:cNvPr>
          <p:cNvGrpSpPr/>
          <p:nvPr/>
        </p:nvGrpSpPr>
        <p:grpSpPr>
          <a:xfrm>
            <a:off x="9225986" y="4617283"/>
            <a:ext cx="2186610" cy="854538"/>
            <a:chOff x="7768246" y="4617283"/>
            <a:chExt cx="3644350" cy="854538"/>
          </a:xfrm>
        </p:grpSpPr>
        <p:sp>
          <p:nvSpPr>
            <p:cNvPr id="42" name="Cerrar llave 41">
              <a:extLst>
                <a:ext uri="{FF2B5EF4-FFF2-40B4-BE49-F238E27FC236}">
                  <a16:creationId xmlns:a16="http://schemas.microsoft.com/office/drawing/2014/main" id="{6882112A-4DEA-4C7F-976E-FAFB3EFC2131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A2928E72-CCED-4BE9-A51C-9786F88F8AE4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63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35 L -2.5E-6 0.0787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142 -0.3518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87 L -2.70833E-6 0.1180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6 L -0.03268 0.04051 C -0.03919 0.04977 -0.04921 0.05556 -0.05963 0.05556 C -0.07161 0.05556 -0.08112 0.04977 -0.08763 0.04051 L -0.11914 -3.7037E-6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806 L -3.33333E-6 0.1574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 -0.35186 L 0.11888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17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7" grpId="0" animBg="1"/>
      <p:bldP spid="39" grpId="0" animBg="1"/>
      <p:bldP spid="39" grpId="1" animBg="1"/>
      <p:bldP spid="39" grpId="2" animBg="1"/>
      <p:bldP spid="39" grpId="3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9225986" y="4617283"/>
            <a:ext cx="218661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302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9954856" y="4617283"/>
            <a:ext cx="145774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9" y="1849423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38200" y="1852967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751225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77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1.45833E-6 0.039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FD64D424-7DCA-402B-9F0D-7237943F4A11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F3ACEA-EFF3-4420-9125-6F78068AA227}"/>
              </a:ext>
            </a:extLst>
          </p:cNvPr>
          <p:cNvSpPr/>
          <p:nvPr/>
        </p:nvSpPr>
        <p:spPr>
          <a:xfrm>
            <a:off x="8675778" y="244621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9325667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7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954854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93BF6EE-16B0-4E95-85AA-7A6374CF712E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9225984" y="2659823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9BD3629-418B-416E-BFF2-C259BA289568}"/>
              </a:ext>
            </a:extLst>
          </p:cNvPr>
          <p:cNvGrpSpPr/>
          <p:nvPr/>
        </p:nvGrpSpPr>
        <p:grpSpPr>
          <a:xfrm>
            <a:off x="9954854" y="4617283"/>
            <a:ext cx="1457742" cy="854538"/>
            <a:chOff x="7768246" y="4617283"/>
            <a:chExt cx="3644350" cy="854538"/>
          </a:xfrm>
        </p:grpSpPr>
        <p:sp>
          <p:nvSpPr>
            <p:cNvPr id="42" name="Cerrar llave 41">
              <a:extLst>
                <a:ext uri="{FF2B5EF4-FFF2-40B4-BE49-F238E27FC236}">
                  <a16:creationId xmlns:a16="http://schemas.microsoft.com/office/drawing/2014/main" id="{6882112A-4DEA-4C7F-976E-FAFB3EFC2131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A2928E72-CCED-4BE9-A51C-9786F88F8AE4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182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35 L -2.5E-6 0.0787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-0.04492 -0.355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87 L -2.70833E-6 0.1180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0164 0.0419 C -0.01966 0.05139 -0.02474 0.05764 -0.02994 0.05764 C -0.03606 0.05764 -0.04075 0.05139 -0.04401 0.0419 L -0.05976 3.7037E-7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806 L -3.33333E-6 0.1574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0.35533 L 0.05977 3.7037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7" grpId="0" animBg="1"/>
      <p:bldP spid="39" grpId="0" animBg="1"/>
      <p:bldP spid="39" grpId="1" animBg="1"/>
      <p:bldP spid="39" grpId="2" animBg="1"/>
      <p:bldP spid="39" grpId="3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7768246" y="4617283"/>
            <a:ext cx="364435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13905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786792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10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35 L 0.00039 0.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 L -1.66667E-6 -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5976 -2.59259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1" animBg="1"/>
      <p:bldP spid="39" grpId="2" animBg="1"/>
      <p:bldP spid="39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9954856" y="4617283"/>
            <a:ext cx="145774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932566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8428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10683726" y="4617283"/>
            <a:ext cx="72887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932566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783408" y="1849423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38200" y="1852967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751225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824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5976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1.45833E-6 0.039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10683724" y="4617283"/>
            <a:ext cx="728871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1005453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78340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969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47601" y="17062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76471" y="17062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505341" y="17062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34211" y="17062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63081" y="17062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91951" y="17062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47601" y="170290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76471" y="170290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505341" y="170290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34211" y="170290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63081" y="170290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91951" y="170290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BFB12F9-7F07-46D1-98E3-2438B403B679}"/>
              </a:ext>
            </a:extLst>
          </p:cNvPr>
          <p:cNvSpPr/>
          <p:nvPr/>
        </p:nvSpPr>
        <p:spPr>
          <a:xfrm>
            <a:off x="7039376" y="405748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46767B0-55E1-42D7-A57A-3DD80C34FEA1}"/>
              </a:ext>
            </a:extLst>
          </p:cNvPr>
          <p:cNvSpPr/>
          <p:nvPr/>
        </p:nvSpPr>
        <p:spPr>
          <a:xfrm>
            <a:off x="7768246" y="405748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8B87FFC-F4DE-41D4-8307-73248BB0B377}"/>
              </a:ext>
            </a:extLst>
          </p:cNvPr>
          <p:cNvSpPr/>
          <p:nvPr/>
        </p:nvSpPr>
        <p:spPr>
          <a:xfrm>
            <a:off x="8497116" y="405748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F97292B-7E52-46AD-9273-735CDC520C2C}"/>
              </a:ext>
            </a:extLst>
          </p:cNvPr>
          <p:cNvSpPr/>
          <p:nvPr/>
        </p:nvSpPr>
        <p:spPr>
          <a:xfrm>
            <a:off x="9225986" y="405748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DCFD28-B3A4-4C05-A235-5F24542CDAFF}"/>
              </a:ext>
            </a:extLst>
          </p:cNvPr>
          <p:cNvSpPr/>
          <p:nvPr/>
        </p:nvSpPr>
        <p:spPr>
          <a:xfrm>
            <a:off x="9954856" y="405748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9520075-1F6D-4315-A4E7-F5E5DFF1B145}"/>
              </a:ext>
            </a:extLst>
          </p:cNvPr>
          <p:cNvSpPr/>
          <p:nvPr/>
        </p:nvSpPr>
        <p:spPr>
          <a:xfrm>
            <a:off x="10683726" y="4057484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4" name="Flecha: hacia arriba 3">
            <a:extLst>
              <a:ext uri="{FF2B5EF4-FFF2-40B4-BE49-F238E27FC236}">
                <a16:creationId xmlns:a16="http://schemas.microsoft.com/office/drawing/2014/main" id="{C3A2CF90-9B1E-41A4-BB29-FC9A0D168A36}"/>
              </a:ext>
            </a:extLst>
          </p:cNvPr>
          <p:cNvSpPr/>
          <p:nvPr/>
        </p:nvSpPr>
        <p:spPr>
          <a:xfrm>
            <a:off x="8571936" y="2819400"/>
            <a:ext cx="1308100" cy="9144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D52877-AF77-4610-84ED-91437802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24000"/>
            <a:ext cx="5565866" cy="10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FD64D424-7DCA-402B-9F0D-7237943F4A11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C776C4E-7CFC-4D08-BCFE-986DAB7E407F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7768246" y="4617283"/>
            <a:ext cx="364435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13905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6543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5550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93BF6EE-16B0-4E95-85AA-7A6374CF712E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881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35 L -2.5E-6 0.0787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3438 -0.3516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87 L -2.70833E-6 0.1180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47 L -0.03268 0.04004 C -0.03932 0.04907 -0.04935 0.05462 -0.05989 0.05462 C -0.07187 0.05462 -0.0819 0.04907 -0.08815 0.04004 L -0.11979 -0.00047 " pathEditMode="relative" rAng="0" ptsTypes="AAA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27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806 L -3.33333E-6 0.1574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38 -0.35163 L 0.11979 -0.0004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14" grpId="0" animBg="1"/>
      <p:bldP spid="14" grpId="1" animBg="1"/>
      <p:bldP spid="16" grpId="0" animBg="1"/>
      <p:bldP spid="39" grpId="0" animBg="1"/>
      <p:bldP spid="39" grpId="1" animBg="1"/>
      <p:bldP spid="39" grpId="2" animBg="1"/>
      <p:bldP spid="39" grpId="3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7768246" y="4617283"/>
            <a:ext cx="364435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13905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77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7768246" y="4617283"/>
            <a:ext cx="364435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13905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9325668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4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05976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7768246" y="4617283"/>
            <a:ext cx="364435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13905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10054539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846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8497116" y="4617283"/>
            <a:ext cx="291548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13905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8596799" y="1849423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785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38200" y="1852967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751225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925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1.45833E-6 0.0393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FD64D424-7DCA-402B-9F0D-7237943F4A11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BEA4CF1-CE1D-498F-94C0-B0CD3CAAEAFD}"/>
              </a:ext>
            </a:extLst>
          </p:cNvPr>
          <p:cNvSpPr/>
          <p:nvPr/>
        </p:nvSpPr>
        <p:spPr>
          <a:xfrm>
            <a:off x="8675778" y="24509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86792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8497115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93BF6EE-16B0-4E95-85AA-7A6374CF712E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768245" y="2658077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9BD3629-418B-416E-BFF2-C259BA289568}"/>
              </a:ext>
            </a:extLst>
          </p:cNvPr>
          <p:cNvGrpSpPr/>
          <p:nvPr/>
        </p:nvGrpSpPr>
        <p:grpSpPr>
          <a:xfrm>
            <a:off x="8497116" y="4617283"/>
            <a:ext cx="2915480" cy="854538"/>
            <a:chOff x="7768246" y="4617283"/>
            <a:chExt cx="3644350" cy="854538"/>
          </a:xfrm>
        </p:grpSpPr>
        <p:sp>
          <p:nvSpPr>
            <p:cNvPr id="42" name="Cerrar llave 41">
              <a:extLst>
                <a:ext uri="{FF2B5EF4-FFF2-40B4-BE49-F238E27FC236}">
                  <a16:creationId xmlns:a16="http://schemas.microsoft.com/office/drawing/2014/main" id="{6882112A-4DEA-4C7F-976E-FAFB3EFC2131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A2928E72-CCED-4BE9-A51C-9786F88F8AE4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3935 L -2.5E-6 0.0787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07487 -0.35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787 L -2.70833E-6 0.1180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6 L -0.01601 0.0405 C -0.01927 0.04953 -0.02435 0.05462 -0.02955 0.05462 C -0.03554 0.05462 -0.04036 0.04953 -0.04362 0.0405 L -0.05963 0.00046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27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806 L -3.33333E-6 0.1574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87 -0.35162 L 0.06028 -0.000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7" grpId="0" animBg="1"/>
      <p:bldP spid="39" grpId="0" animBg="1"/>
      <p:bldP spid="39" grpId="1" animBg="1"/>
      <p:bldP spid="39" grpId="2" animBg="1"/>
      <p:bldP spid="39" grpId="3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9109AD7A-5BBC-4569-A0ED-CD0239A3FB15}"/>
              </a:ext>
            </a:extLst>
          </p:cNvPr>
          <p:cNvSpPr/>
          <p:nvPr/>
        </p:nvSpPr>
        <p:spPr>
          <a:xfrm>
            <a:off x="703937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2F45CB8-6DE3-44EF-92C5-8967139E378E}"/>
              </a:ext>
            </a:extLst>
          </p:cNvPr>
          <p:cNvSpPr/>
          <p:nvPr/>
        </p:nvSpPr>
        <p:spPr>
          <a:xfrm>
            <a:off x="776824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B68C7D0-A01E-4A06-88C0-2F31C579F176}"/>
              </a:ext>
            </a:extLst>
          </p:cNvPr>
          <p:cNvSpPr/>
          <p:nvPr/>
        </p:nvSpPr>
        <p:spPr>
          <a:xfrm>
            <a:off x="849711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52EA48-A378-4BB2-BC74-5A80C84B7FA7}"/>
              </a:ext>
            </a:extLst>
          </p:cNvPr>
          <p:cNvSpPr/>
          <p:nvPr/>
        </p:nvSpPr>
        <p:spPr>
          <a:xfrm>
            <a:off x="922598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80E4054-72AC-4F57-BE78-A60DE8809D72}"/>
              </a:ext>
            </a:extLst>
          </p:cNvPr>
          <p:cNvSpPr/>
          <p:nvPr/>
        </p:nvSpPr>
        <p:spPr>
          <a:xfrm>
            <a:off x="995485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EF9282A-B822-4A3D-96A2-DAD2995F4AE6}"/>
              </a:ext>
            </a:extLst>
          </p:cNvPr>
          <p:cNvSpPr/>
          <p:nvPr/>
        </p:nvSpPr>
        <p:spPr>
          <a:xfrm>
            <a:off x="10683726" y="2659518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54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3279D6-A195-4C55-8CB9-9A79D2A1C081}"/>
              </a:ext>
            </a:extLst>
          </p:cNvPr>
          <p:cNvGrpSpPr/>
          <p:nvPr/>
        </p:nvGrpSpPr>
        <p:grpSpPr>
          <a:xfrm>
            <a:off x="7039376" y="3868533"/>
            <a:ext cx="3644350" cy="822363"/>
            <a:chOff x="7039376" y="3868533"/>
            <a:chExt cx="3644350" cy="822363"/>
          </a:xfrm>
        </p:grpSpPr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E9ACFFF8-C981-48AE-9302-FE0A2D1E5AB2}"/>
                </a:ext>
              </a:extLst>
            </p:cNvPr>
            <p:cNvSpPr/>
            <p:nvPr/>
          </p:nvSpPr>
          <p:spPr>
            <a:xfrm rot="5400000">
              <a:off x="8768786" y="2139123"/>
              <a:ext cx="185529" cy="3644350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2D3150-3001-4C68-8C03-DA742B819646}"/>
                </a:ext>
              </a:extLst>
            </p:cNvPr>
            <p:cNvSpPr txBox="1"/>
            <p:nvPr/>
          </p:nvSpPr>
          <p:spPr>
            <a:xfrm>
              <a:off x="8563376" y="4167676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a</a:t>
              </a:r>
              <a:endParaRPr lang="es-CL" b="1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A00092B-A7D0-4FCD-B22B-54B6504E308B}"/>
              </a:ext>
            </a:extLst>
          </p:cNvPr>
          <p:cNvGrpSpPr/>
          <p:nvPr/>
        </p:nvGrpSpPr>
        <p:grpSpPr>
          <a:xfrm>
            <a:off x="8497116" y="4617283"/>
            <a:ext cx="2915480" cy="854538"/>
            <a:chOff x="7768246" y="4617283"/>
            <a:chExt cx="3644350" cy="854538"/>
          </a:xfrm>
        </p:grpSpPr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7B9FEA79-7D05-496C-8592-F7AE17165C80}"/>
                </a:ext>
              </a:extLst>
            </p:cNvPr>
            <p:cNvSpPr/>
            <p:nvPr/>
          </p:nvSpPr>
          <p:spPr>
            <a:xfrm rot="5400000">
              <a:off x="9497656" y="2887873"/>
              <a:ext cx="185529" cy="3644350"/>
            </a:xfrm>
            <a:prstGeom prst="rightBrac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1690AB9-B6A4-4EA9-A4A8-FD7F906AB961}"/>
                </a:ext>
              </a:extLst>
            </p:cNvPr>
            <p:cNvSpPr txBox="1"/>
            <p:nvPr/>
          </p:nvSpPr>
          <p:spPr>
            <a:xfrm>
              <a:off x="9292246" y="4948601"/>
              <a:ext cx="596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b="1" dirty="0"/>
                <a:t>b</a:t>
              </a:r>
              <a:endParaRPr lang="es-CL" b="1" dirty="0"/>
            </a:p>
          </p:txBody>
        </p:sp>
      </p:grp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87F77916-D017-4DEB-8F57-27EBE9CE10AA}"/>
              </a:ext>
            </a:extLst>
          </p:cNvPr>
          <p:cNvSpPr/>
          <p:nvPr/>
        </p:nvSpPr>
        <p:spPr>
          <a:xfrm>
            <a:off x="7867929" y="1854200"/>
            <a:ext cx="529504" cy="5632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a</a:t>
            </a:r>
            <a:endParaRPr lang="es-CL" sz="1400" b="1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25E8C9A9-28BE-4505-9A3D-0A5A07EEB68C}"/>
              </a:ext>
            </a:extLst>
          </p:cNvPr>
          <p:cNvSpPr/>
          <p:nvPr/>
        </p:nvSpPr>
        <p:spPr>
          <a:xfrm>
            <a:off x="8596798" y="1854200"/>
            <a:ext cx="529504" cy="563204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b</a:t>
            </a:r>
            <a:endParaRPr lang="es-CL" sz="1400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E52612F-2C89-4891-B9DE-64A4CD72D9DC}"/>
              </a:ext>
            </a:extLst>
          </p:cNvPr>
          <p:cNvSpPr/>
          <p:nvPr/>
        </p:nvSpPr>
        <p:spPr>
          <a:xfrm>
            <a:off x="703937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826B84-A33D-41A1-9E10-6ED3EE5D2AD9}"/>
              </a:ext>
            </a:extLst>
          </p:cNvPr>
          <p:cNvSpPr/>
          <p:nvPr/>
        </p:nvSpPr>
        <p:spPr>
          <a:xfrm>
            <a:off x="776824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5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39F7DE-CC86-412B-B713-AEAA6A01B2AA}"/>
              </a:ext>
            </a:extLst>
          </p:cNvPr>
          <p:cNvSpPr/>
          <p:nvPr/>
        </p:nvSpPr>
        <p:spPr>
          <a:xfrm>
            <a:off x="849711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A081A4-DE00-4CB8-9700-654EAC375932}"/>
              </a:ext>
            </a:extLst>
          </p:cNvPr>
          <p:cNvSpPr/>
          <p:nvPr/>
        </p:nvSpPr>
        <p:spPr>
          <a:xfrm>
            <a:off x="922598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1F0B59-0DC3-4563-B412-2D27399A31C8}"/>
              </a:ext>
            </a:extLst>
          </p:cNvPr>
          <p:cNvSpPr/>
          <p:nvPr/>
        </p:nvSpPr>
        <p:spPr>
          <a:xfrm>
            <a:off x="995485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5F1EF22-6E85-4CCE-9B2F-7A4CB06DEB89}"/>
              </a:ext>
            </a:extLst>
          </p:cNvPr>
          <p:cNvSpPr/>
          <p:nvPr/>
        </p:nvSpPr>
        <p:spPr>
          <a:xfrm>
            <a:off x="10683726" y="265619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9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AB3FE0-1BF8-4FEF-8490-94A624C24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2126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3750184-DEC0-4949-9DE5-FDBE661101CC}"/>
              </a:ext>
            </a:extLst>
          </p:cNvPr>
          <p:cNvSpPr/>
          <p:nvPr/>
        </p:nvSpPr>
        <p:spPr>
          <a:xfrm>
            <a:off x="-248161" y="189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CE9F88-8B73-4B65-8AF6-17D88A10C138}"/>
              </a:ext>
            </a:extLst>
          </p:cNvPr>
          <p:cNvSpPr/>
          <p:nvPr/>
        </p:nvSpPr>
        <p:spPr>
          <a:xfrm>
            <a:off x="-248161" y="216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E6F6408-79F2-4E74-8912-7A08F6683304}"/>
              </a:ext>
            </a:extLst>
          </p:cNvPr>
          <p:cNvSpPr/>
          <p:nvPr/>
        </p:nvSpPr>
        <p:spPr>
          <a:xfrm>
            <a:off x="-248161" y="243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872A23-DE01-4C2D-AAA8-DCC8D0D19289}"/>
              </a:ext>
            </a:extLst>
          </p:cNvPr>
          <p:cNvSpPr/>
          <p:nvPr/>
        </p:nvSpPr>
        <p:spPr>
          <a:xfrm>
            <a:off x="-248161" y="270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56AF43-205C-401D-8038-BA5E05FBF4FC}"/>
              </a:ext>
            </a:extLst>
          </p:cNvPr>
          <p:cNvSpPr/>
          <p:nvPr/>
        </p:nvSpPr>
        <p:spPr>
          <a:xfrm>
            <a:off x="-248161" y="297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EFC657-D929-43B3-A80C-0CB52D121FDA}"/>
              </a:ext>
            </a:extLst>
          </p:cNvPr>
          <p:cNvSpPr/>
          <p:nvPr/>
        </p:nvSpPr>
        <p:spPr>
          <a:xfrm>
            <a:off x="-248161" y="3240104"/>
            <a:ext cx="199624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AA5E4-2A36-4D36-B3DD-71C3B808B22D}"/>
              </a:ext>
            </a:extLst>
          </p:cNvPr>
          <p:cNvSpPr/>
          <p:nvPr/>
        </p:nvSpPr>
        <p:spPr>
          <a:xfrm>
            <a:off x="868075" y="2160104"/>
            <a:ext cx="4856450" cy="2700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FF00"/>
              </a:highlight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BA7014-86C8-4536-9667-D3FF05125066}"/>
              </a:ext>
            </a:extLst>
          </p:cNvPr>
          <p:cNvSpPr txBox="1"/>
          <p:nvPr/>
        </p:nvSpPr>
        <p:spPr>
          <a:xfrm>
            <a:off x="7867929" y="440516"/>
            <a:ext cx="72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 err="1"/>
              <a:t>aux</a:t>
            </a:r>
            <a:endParaRPr lang="es-CL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4AFCD8B-5223-4C36-B678-6A4C353FCA6C}"/>
              </a:ext>
            </a:extLst>
          </p:cNvPr>
          <p:cNvSpPr/>
          <p:nvPr/>
        </p:nvSpPr>
        <p:spPr>
          <a:xfrm>
            <a:off x="8675778" y="244926"/>
            <a:ext cx="72887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6389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5977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393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777</Words>
  <Application>Microsoft Office PowerPoint</Application>
  <PresentationFormat>Panorámica</PresentationFormat>
  <Paragraphs>354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Bastián Ruiz</dc:creator>
  <cp:lastModifiedBy>Bastián Ruiz</cp:lastModifiedBy>
  <cp:revision>17</cp:revision>
  <dcterms:created xsi:type="dcterms:W3CDTF">2020-01-06T23:21:30Z</dcterms:created>
  <dcterms:modified xsi:type="dcterms:W3CDTF">2020-01-07T04:24:26Z</dcterms:modified>
</cp:coreProperties>
</file>