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8"/>
  </p:notesMasterIdLst>
  <p:sldIdLst>
    <p:sldId id="256" r:id="rId2"/>
    <p:sldId id="777" r:id="rId3"/>
    <p:sldId id="779" r:id="rId4"/>
    <p:sldId id="781" r:id="rId5"/>
    <p:sldId id="782" r:id="rId6"/>
    <p:sldId id="7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A12932F5-3A2B-4C28-95F5-9FFFED1A7DF5}">
          <p14:sldIdLst>
            <p14:sldId id="256"/>
            <p14:sldId id="777"/>
            <p14:sldId id="779"/>
            <p14:sldId id="781"/>
            <p14:sldId id="782"/>
            <p14:sldId id="7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ic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528"/>
    <a:srgbClr val="BD6222"/>
    <a:srgbClr val="7D9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74383" autoAdjust="0"/>
  </p:normalViewPr>
  <p:slideViewPr>
    <p:cSldViewPr snapToGrid="0">
      <p:cViewPr varScale="1">
        <p:scale>
          <a:sx n="85" d="100"/>
          <a:sy n="85" d="100"/>
        </p:scale>
        <p:origin x="16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429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0CFD-20F7-45A8-A8A3-A224BBBBEEF6}" type="datetimeFigureOut">
              <a:rPr lang="es-CL" smtClean="0"/>
              <a:pPr/>
              <a:t>14-05-2019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BC9C6-4303-40BF-8576-9D9206B8DBC2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174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43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respuesta debe ser [2311, 2311, 2300]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51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Joaquín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Mauricio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María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Leonor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Antonia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Cristina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Alberto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Juan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Lorena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Rosario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s-CL" dirty="0"/>
              <a:t> </a:t>
            </a:r>
          </a:p>
          <a:p>
            <a:endParaRPr lang="es-CL" dirty="0"/>
          </a:p>
          <a:p>
            <a:r>
              <a:rPr lang="es-CL" dirty="0"/>
              <a:t>El más repetido es Joaquín (9)</a:t>
            </a:r>
          </a:p>
          <a:p>
            <a:r>
              <a:rPr lang="es-CL" dirty="0"/>
              <a:t>EL nombre más repetido es Joaquín con 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033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 El lugar 1 fue para Joaquín con 94.33333333333333 (12 penalizaciones)</a:t>
            </a:r>
          </a:p>
          <a:p>
            <a:r>
              <a:rPr lang="es-CL" dirty="0"/>
              <a:t> El lugar 2 fue para Mauricio con 95.66666666666667 (15 penalizaciones)</a:t>
            </a:r>
          </a:p>
          <a:p>
            <a:r>
              <a:rPr lang="es-CL" dirty="0"/>
              <a:t> El lugar 3 fue para Cristina con 97.0 (12 penalizaciones)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884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986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103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1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86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94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80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814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24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14-05-2019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200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14-05-2019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35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26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17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2889-2186-4596-9321-F62191F28E45}" type="datetimeFigureOut">
              <a:rPr lang="es-CL" smtClean="0"/>
              <a:pPr/>
              <a:t>14-05-2019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1524000" y="6771504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6108000" y="6771506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1524000" y="2152134"/>
            <a:ext cx="9144000" cy="1886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>
                <a:latin typeface="Century Gothic" panose="020B0502020202020204" pitchFamily="34" charset="0"/>
              </a:rPr>
              <a:t>Clase 08</a:t>
            </a:r>
            <a:endParaRPr lang="es-ES" sz="4400" dirty="0">
              <a:latin typeface="Century Gothic" panose="020B0502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48000" y="4481379"/>
            <a:ext cx="912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>
              <a:latin typeface="Century Gothic" panose="020B0502020202020204" pitchFamily="34" charset="0"/>
            </a:endParaRPr>
          </a:p>
          <a:p>
            <a:pPr algn="ctr"/>
            <a:endParaRPr lang="es-ES" dirty="0">
              <a:latin typeface="Century Gothic" panose="020B0502020202020204" pitchFamily="34" charset="0"/>
            </a:endParaRPr>
          </a:p>
          <a:p>
            <a:pPr algn="ctr"/>
            <a:r>
              <a:rPr lang="es-ES" sz="3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Ejercicios</a:t>
            </a:r>
            <a:endParaRPr lang="es-CL" sz="2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94" y="648949"/>
            <a:ext cx="1279991" cy="1302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89FFABAE-4DDB-44FF-9EB5-EE0E4C3EA354}"/>
              </a:ext>
            </a:extLst>
          </p:cNvPr>
          <p:cNvSpPr txBox="1">
            <a:spLocks/>
          </p:cNvSpPr>
          <p:nvPr/>
        </p:nvSpPr>
        <p:spPr>
          <a:xfrm>
            <a:off x="726684" y="365125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Ejercicio 1</a:t>
            </a:r>
            <a:endParaRPr kumimoji="0" lang="es-CL" sz="4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7EFD45-51DD-482A-AE78-17BCE1DC7C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29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Cree una función que devuelva una lista con los tres números más altos de una lista, entregada por parámetro, en orden descendente.</a:t>
            </a:r>
          </a:p>
          <a:p>
            <a:r>
              <a:rPr lang="es-ES" dirty="0"/>
              <a:t>Ejemplo: Si la lista es [1,2,5,7,2,9,7]</a:t>
            </a:r>
          </a:p>
          <a:p>
            <a:r>
              <a:rPr lang="es-ES" dirty="0"/>
              <a:t>La función debe devolver [9,7,7]</a:t>
            </a:r>
          </a:p>
          <a:p>
            <a:endParaRPr lang="es-ES" dirty="0"/>
          </a:p>
          <a:p>
            <a:r>
              <a:rPr lang="es-ES" dirty="0"/>
              <a:t>Utilizando la función, encuentre los tres números más altos del archivo.</a:t>
            </a:r>
          </a:p>
          <a:p>
            <a:endParaRPr lang="es-E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EEBC2A5-12A7-4D0D-92F1-5A8B1D439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25636"/>
              </p:ext>
            </p:extLst>
          </p:nvPr>
        </p:nvGraphicFramePr>
        <p:xfrm>
          <a:off x="8166100" y="1876425"/>
          <a:ext cx="2446338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Objeto empaquetador del shell" showAsIcon="1" r:id="rId4" imgW="864000" imgH="729000" progId="Package">
                  <p:embed/>
                </p:oleObj>
              </mc:Choice>
              <mc:Fallback>
                <p:oleObj name="Objeto empaquetador del shell" showAsIcon="1" r:id="rId4" imgW="864000" imgH="729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66100" y="1876425"/>
                        <a:ext cx="2446338" cy="206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55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4D4A787-567E-4AF7-903C-DAFE105AC9B7}"/>
              </a:ext>
            </a:extLst>
          </p:cNvPr>
          <p:cNvSpPr txBox="1">
            <a:spLocks/>
          </p:cNvSpPr>
          <p:nvPr/>
        </p:nvSpPr>
        <p:spPr>
          <a:xfrm>
            <a:off x="838200" y="361156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Ejercicio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CB9887-9578-489B-8E0F-C909801B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9350" cy="4351338"/>
          </a:xfrm>
        </p:spPr>
        <p:txBody>
          <a:bodyPr/>
          <a:lstStyle/>
          <a:p>
            <a:r>
              <a:rPr lang="es-ES" dirty="0"/>
              <a:t>A partir del archivo de texto con nombres, imprima la cantidad de veces que se repite cada nombre de forma ordenada</a:t>
            </a:r>
          </a:p>
          <a:p>
            <a:r>
              <a:rPr lang="es-ES" dirty="0"/>
              <a:t>Luego, identifique el nombre más repetido.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C4CDDE5-AEA1-4795-A8FB-45A6A1CA4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550708"/>
              </p:ext>
            </p:extLst>
          </p:nvPr>
        </p:nvGraphicFramePr>
        <p:xfrm>
          <a:off x="8175810" y="3364380"/>
          <a:ext cx="2228117" cy="187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Objeto empaquetador del shell" showAsIcon="1" r:id="rId4" imgW="914400" imgH="771525" progId="Package">
                  <p:embed/>
                </p:oleObj>
              </mc:Choice>
              <mc:Fallback>
                <p:oleObj name="Objeto empaquetador del shell" showAsIcon="1" r:id="rId4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75810" y="3364380"/>
                        <a:ext cx="2228117" cy="1879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10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298DFFE-1626-4447-806C-0548F9807ED6}"/>
              </a:ext>
            </a:extLst>
          </p:cNvPr>
          <p:cNvSpPr txBox="1">
            <a:spLocks/>
          </p:cNvSpPr>
          <p:nvPr/>
        </p:nvSpPr>
        <p:spPr>
          <a:xfrm>
            <a:off x="471055" y="271497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Ejercicio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83E6F6-1A82-4C4D-B654-8786E5CC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1996375"/>
            <a:ext cx="6229350" cy="4351338"/>
          </a:xfrm>
        </p:spPr>
        <p:txBody>
          <a:bodyPr>
            <a:normAutofit/>
          </a:bodyPr>
          <a:lstStyle/>
          <a:p>
            <a:r>
              <a:rPr lang="es-ES" sz="2000" dirty="0"/>
              <a:t>El archivo contiene los participantes de la competencia de </a:t>
            </a:r>
            <a:r>
              <a:rPr lang="es-ES" sz="2000" dirty="0" err="1"/>
              <a:t>ski</a:t>
            </a:r>
            <a:r>
              <a:rPr lang="es-ES" sz="2000" dirty="0"/>
              <a:t> acrobático mixto. Los primeros 3 valores corresponde al tiempo en segundos en llegar a la meta. Los siguientes 3 corresponde a las penalizaciones. </a:t>
            </a:r>
          </a:p>
          <a:p>
            <a:r>
              <a:rPr lang="es-ES" sz="2000" dirty="0"/>
              <a:t>Indique los 3 primeros lugares de acuerdo con la fórmula de puntaje de la competencia:</a:t>
            </a:r>
          </a:p>
          <a:p>
            <a:r>
              <a:rPr lang="es-ES" sz="2000" dirty="0"/>
              <a:t>Puntaje = promedio de tiempo + suma de penalizaciones.</a:t>
            </a:r>
          </a:p>
          <a:p>
            <a:r>
              <a:rPr lang="es-ES" sz="2000" dirty="0"/>
              <a:t>Los 3 primeros lugares deben tener los 3 tiempos inferiores.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E59C49-E3E5-4C21-AA73-2E562E8F7E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857345"/>
              </p:ext>
            </p:extLst>
          </p:nvPr>
        </p:nvGraphicFramePr>
        <p:xfrm>
          <a:off x="8149989" y="1786057"/>
          <a:ext cx="2654854" cy="2240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Objeto empaquetador del shell" showAsIcon="1" r:id="rId4" imgW="914400" imgH="771525" progId="Package">
                  <p:embed/>
                </p:oleObj>
              </mc:Choice>
              <mc:Fallback>
                <p:oleObj name="Objeto empaquetador del shell" showAsIcon="1" r:id="rId4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49989" y="1786057"/>
                        <a:ext cx="2654854" cy="2240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75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298DFFE-1626-4447-806C-0548F9807ED6}"/>
              </a:ext>
            </a:extLst>
          </p:cNvPr>
          <p:cNvSpPr txBox="1">
            <a:spLocks/>
          </p:cNvSpPr>
          <p:nvPr/>
        </p:nvSpPr>
        <p:spPr>
          <a:xfrm>
            <a:off x="471055" y="271497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Ejercicio 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83E6F6-1A82-4C4D-B654-8786E5CC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1" y="1996375"/>
            <a:ext cx="9935890" cy="4351338"/>
          </a:xfrm>
        </p:spPr>
        <p:txBody>
          <a:bodyPr>
            <a:normAutofit/>
          </a:bodyPr>
          <a:lstStyle/>
          <a:p>
            <a:r>
              <a:rPr lang="es-ES" sz="2000" dirty="0"/>
              <a:t>El archivo presenta el resultado de un examen realizado a pacientes en un hospital.</a:t>
            </a:r>
          </a:p>
          <a:p>
            <a:r>
              <a:rPr lang="es-ES" sz="2000" dirty="0"/>
              <a:t>De acuerdo al primer valor se clasifican los pacientes de acuerdo a riesgo. </a:t>
            </a:r>
          </a:p>
          <a:p>
            <a:pPr lvl="1"/>
            <a:r>
              <a:rPr lang="es-ES" sz="1800" dirty="0"/>
              <a:t>Si es mayor a 75 el riesgo es alto</a:t>
            </a:r>
          </a:p>
          <a:p>
            <a:pPr lvl="1"/>
            <a:r>
              <a:rPr lang="es-ES" sz="1800" dirty="0"/>
              <a:t>Si es mayor a 50 y menor o igual a 75 el riesgo es medio</a:t>
            </a:r>
          </a:p>
          <a:p>
            <a:pPr lvl="1"/>
            <a:r>
              <a:rPr lang="es-ES" sz="1800" dirty="0"/>
              <a:t>Si es menor a 50 el riesgo es bajo</a:t>
            </a:r>
          </a:p>
          <a:p>
            <a:r>
              <a:rPr lang="es-ES" sz="2200" dirty="0"/>
              <a:t>El segundo valor corresponde a el riesgo ajustado de acuerdo al peso de la persona.</a:t>
            </a:r>
          </a:p>
          <a:p>
            <a:r>
              <a:rPr lang="es-ES" sz="2200" dirty="0"/>
              <a:t>Imprima los pacientes por cada categoría ordenados de acuerdo a su riesgo ajustado.</a:t>
            </a:r>
          </a:p>
          <a:p>
            <a:r>
              <a:rPr lang="es-ES" sz="2200" dirty="0"/>
              <a:t>Debe presentar la categoría, luego mostrar a los pacientes ordenados, mostrando sus dos valores.</a:t>
            </a:r>
          </a:p>
        </p:txBody>
      </p:sp>
    </p:spTree>
    <p:extLst>
      <p:ext uri="{BB962C8B-B14F-4D97-AF65-F5344CB8AC3E}">
        <p14:creationId xmlns:p14="http://schemas.microsoft.com/office/powerpoint/2010/main" val="176934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298DFFE-1626-4447-806C-0548F9807ED6}"/>
              </a:ext>
            </a:extLst>
          </p:cNvPr>
          <p:cNvSpPr txBox="1">
            <a:spLocks/>
          </p:cNvSpPr>
          <p:nvPr/>
        </p:nvSpPr>
        <p:spPr>
          <a:xfrm>
            <a:off x="471055" y="271497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Ejercicio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16D54-164F-4D0B-8EE8-2CFD8D6F4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837" y="1833563"/>
            <a:ext cx="2543175" cy="4371975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BE015C4-723F-4719-9A9F-035D6D77A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669006"/>
              </p:ext>
            </p:extLst>
          </p:nvPr>
        </p:nvGraphicFramePr>
        <p:xfrm>
          <a:off x="7239000" y="2894013"/>
          <a:ext cx="2895600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Objeto empaquetador del shell" showAsIcon="1" r:id="rId5" imgW="864000" imgH="729000" progId="Package">
                  <p:embed/>
                </p:oleObj>
              </mc:Choice>
              <mc:Fallback>
                <p:oleObj name="Objeto empaquetador del shell" showAsIcon="1" r:id="rId5" imgW="864000" imgH="729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0" y="2894013"/>
                        <a:ext cx="2895600" cy="244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917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5862</TotalTime>
  <Words>371</Words>
  <Application>Microsoft Office PowerPoint</Application>
  <PresentationFormat>Widescreen</PresentationFormat>
  <Paragraphs>50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Tema de Office</vt:lpstr>
      <vt:lpstr>Paquete</vt:lpstr>
      <vt:lpstr>Objeto empaquetador del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Ítalo Donoso Barraza</dc:creator>
  <cp:lastModifiedBy>Felipe Andrés Peña Graf</cp:lastModifiedBy>
  <cp:revision>452</cp:revision>
  <dcterms:created xsi:type="dcterms:W3CDTF">2015-10-22T21:31:18Z</dcterms:created>
  <dcterms:modified xsi:type="dcterms:W3CDTF">2019-05-14T14:08:16Z</dcterms:modified>
</cp:coreProperties>
</file>