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4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03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93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36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2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15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6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9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3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FDD2-BDDB-4A7C-82ED-E464BA9D6EDF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47DD-E435-4877-97CF-A1C0A6124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7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20462" y="528033"/>
            <a:ext cx="306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OPERACIÓN ESCRITURA WRITE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60302"/>
              </p:ext>
            </p:extLst>
          </p:nvPr>
        </p:nvGraphicFramePr>
        <p:xfrm>
          <a:off x="4157014" y="1943158"/>
          <a:ext cx="4626376" cy="2770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297"/>
                <a:gridCol w="578297"/>
                <a:gridCol w="578297"/>
                <a:gridCol w="578297"/>
                <a:gridCol w="578297"/>
                <a:gridCol w="578297"/>
                <a:gridCol w="578297"/>
                <a:gridCol w="578297"/>
              </a:tblGrid>
              <a:tr h="39578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95787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95787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</a:tr>
              <a:tr h="39578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</a:tr>
              <a:tr h="395787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95787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</a:tr>
              <a:tr h="395787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841679" y="1764406"/>
            <a:ext cx="1678094" cy="306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DECODIFICADOR DE DIRECCIONES</a:t>
            </a:r>
            <a:endParaRPr lang="es-MX" sz="16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538972" y="2150773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536624" y="2514193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564762" y="2908083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550692" y="3301978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550692" y="3724008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550692" y="4117900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536624" y="4427396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059594" y="897365"/>
            <a:ext cx="2236763" cy="42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 DE DATOS</a:t>
            </a:r>
            <a:endParaRPr lang="es-MX" dirty="0"/>
          </a:p>
        </p:txBody>
      </p:sp>
      <p:sp>
        <p:nvSpPr>
          <p:cNvPr id="19" name="Flecha doblada 18"/>
          <p:cNvSpPr/>
          <p:nvPr/>
        </p:nvSpPr>
        <p:spPr>
          <a:xfrm rot="10800000">
            <a:off x="9362049" y="1563221"/>
            <a:ext cx="815926" cy="9509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65451" y="5511952"/>
            <a:ext cx="282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OPERACIÓN LECTURA  READ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770012" y="3328412"/>
            <a:ext cx="9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W/R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5319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19980" y="1201698"/>
            <a:ext cx="1633041" cy="306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DECODIFICADOR DE DIRECCIONES</a:t>
            </a:r>
          </a:p>
          <a:p>
            <a:pPr algn="ctr"/>
            <a:r>
              <a:rPr lang="es-MX" sz="1600" dirty="0" smtClean="0"/>
              <a:t>FILA</a:t>
            </a:r>
            <a:endParaRPr lang="es-MX" sz="1600" dirty="0"/>
          </a:p>
        </p:txBody>
      </p:sp>
      <p:sp>
        <p:nvSpPr>
          <p:cNvPr id="6" name="Rectángulo 5"/>
          <p:cNvSpPr/>
          <p:nvPr/>
        </p:nvSpPr>
        <p:spPr>
          <a:xfrm>
            <a:off x="4417256" y="4856123"/>
            <a:ext cx="3953022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DECODIFICADOR DE DIRECCION COLUMNA</a:t>
            </a:r>
            <a:endParaRPr lang="es-MX" dirty="0"/>
          </a:p>
        </p:txBody>
      </p:sp>
      <p:sp>
        <p:nvSpPr>
          <p:cNvPr id="7" name="Cubo 6"/>
          <p:cNvSpPr/>
          <p:nvPr/>
        </p:nvSpPr>
        <p:spPr>
          <a:xfrm>
            <a:off x="4825215" y="1050349"/>
            <a:ext cx="4093699" cy="3187422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MATRIZ DE MEMORIA</a:t>
            </a:r>
            <a:endParaRPr lang="es-MX" sz="2400" b="1" dirty="0"/>
          </a:p>
        </p:txBody>
      </p:sp>
      <p:sp>
        <p:nvSpPr>
          <p:cNvPr id="8" name="Flecha derecha 7"/>
          <p:cNvSpPr/>
          <p:nvPr/>
        </p:nvSpPr>
        <p:spPr>
          <a:xfrm>
            <a:off x="323557" y="2096086"/>
            <a:ext cx="1983545" cy="149117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DE DIRECCIONES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2433711" y="4588836"/>
            <a:ext cx="1983545" cy="149117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DE DIRECCIONES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096513" y="1918323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094165" y="2281743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122303" y="2675633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108233" y="3069528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4108233" y="3491558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108233" y="3885450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094165" y="4194946"/>
            <a:ext cx="589906" cy="15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5162843" y="4317490"/>
            <a:ext cx="13601" cy="43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5329311" y="4343278"/>
            <a:ext cx="13601" cy="43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54394" y="4357346"/>
            <a:ext cx="13601" cy="43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737279" y="4335476"/>
            <a:ext cx="13601" cy="481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5948286" y="4371414"/>
            <a:ext cx="13601" cy="43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6145235" y="4385482"/>
            <a:ext cx="13601" cy="43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370318" y="4385482"/>
            <a:ext cx="13601" cy="43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derecha 25"/>
          <p:cNvSpPr/>
          <p:nvPr/>
        </p:nvSpPr>
        <p:spPr>
          <a:xfrm>
            <a:off x="8918914" y="2489982"/>
            <a:ext cx="2560323" cy="109728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74055" y="1392702"/>
            <a:ext cx="2053883" cy="4121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MICRO</a:t>
            </a:r>
          </a:p>
          <a:p>
            <a:pPr algn="ctr"/>
            <a:r>
              <a:rPr lang="es-MX" dirty="0" smtClean="0"/>
              <a:t>PROCESADOR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916572" y="1069144"/>
            <a:ext cx="1955409" cy="47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MEMORIA PRINCIPAL</a:t>
            </a:r>
          </a:p>
          <a:p>
            <a:pPr algn="ctr"/>
            <a:r>
              <a:rPr lang="es-MX" dirty="0" smtClean="0"/>
              <a:t>DRAM</a:t>
            </a:r>
            <a:endParaRPr lang="es-MX" dirty="0"/>
          </a:p>
        </p:txBody>
      </p:sp>
      <p:sp>
        <p:nvSpPr>
          <p:cNvPr id="6" name="Flecha derecha 5"/>
          <p:cNvSpPr/>
          <p:nvPr/>
        </p:nvSpPr>
        <p:spPr>
          <a:xfrm>
            <a:off x="6189785" y="1252028"/>
            <a:ext cx="2726787" cy="130126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 DE DATOS</a:t>
            </a:r>
            <a:endParaRPr lang="es-MX" dirty="0"/>
          </a:p>
        </p:txBody>
      </p:sp>
      <p:sp>
        <p:nvSpPr>
          <p:cNvPr id="7" name="Flecha izquierda 6"/>
          <p:cNvSpPr/>
          <p:nvPr/>
        </p:nvSpPr>
        <p:spPr>
          <a:xfrm>
            <a:off x="3727938" y="1252028"/>
            <a:ext cx="2461847" cy="130126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derecha 7"/>
          <p:cNvSpPr/>
          <p:nvPr/>
        </p:nvSpPr>
        <p:spPr>
          <a:xfrm>
            <a:off x="6189785" y="2894429"/>
            <a:ext cx="2726787" cy="13012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BUS DE DIRECCIONES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Flecha izquierda 8"/>
          <p:cNvSpPr/>
          <p:nvPr/>
        </p:nvSpPr>
        <p:spPr>
          <a:xfrm>
            <a:off x="3727938" y="2894429"/>
            <a:ext cx="2461847" cy="13012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236763" y="4360985"/>
            <a:ext cx="1266092" cy="534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CACHE L1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4501662" y="4754880"/>
            <a:ext cx="1927273" cy="75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CONTROLADOR CACHE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6808763" y="4754880"/>
            <a:ext cx="1463040" cy="759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CACHE L2</a:t>
            </a:r>
            <a:endParaRPr lang="es-MX" dirty="0"/>
          </a:p>
        </p:txBody>
      </p:sp>
      <p:sp>
        <p:nvSpPr>
          <p:cNvPr id="15" name="Flecha abajo 14"/>
          <p:cNvSpPr/>
          <p:nvPr/>
        </p:nvSpPr>
        <p:spPr>
          <a:xfrm>
            <a:off x="5219114" y="3840481"/>
            <a:ext cx="562708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9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RANDOM ACCESS MEMORY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22695" y="2518117"/>
            <a:ext cx="360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RAM ESTATICA: SRAM</a:t>
            </a:r>
            <a:endParaRPr lang="es-MX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22695" y="3739662"/>
            <a:ext cx="45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RAM DINAMICA: DRAM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228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69</Words>
  <Application>Microsoft Office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RANDOM ACCESS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5</cp:revision>
  <dcterms:created xsi:type="dcterms:W3CDTF">2020-01-27T14:37:26Z</dcterms:created>
  <dcterms:modified xsi:type="dcterms:W3CDTF">2020-01-28T00:05:03Z</dcterms:modified>
</cp:coreProperties>
</file>