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56" r:id="rId6"/>
    <p:sldId id="257" r:id="rId7"/>
    <p:sldId id="258" r:id="rId8"/>
    <p:sldId id="259" r:id="rId9"/>
    <p:sldId id="260" r:id="rId10"/>
    <p:sldId id="261" r:id="rId11"/>
    <p:sldId id="263" r:id="rId12"/>
    <p:sldId id="264" r:id="rId13"/>
    <p:sldId id="265" r:id="rId14"/>
    <p:sldId id="267" r:id="rId15"/>
    <p:sldId id="266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62" r:id="rId2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592DD-17EF-430E-BA06-99E1659DB318}" type="datetimeFigureOut">
              <a:rPr lang="es-MX" smtClean="0"/>
              <a:t>12/11/2018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3D78-1443-4F0A-8A8E-7349AA62C0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439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592DD-17EF-430E-BA06-99E1659DB318}" type="datetimeFigureOut">
              <a:rPr lang="es-MX" smtClean="0"/>
              <a:t>12/11/2018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3D78-1443-4F0A-8A8E-7349AA62C0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207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592DD-17EF-430E-BA06-99E1659DB318}" type="datetimeFigureOut">
              <a:rPr lang="es-MX" smtClean="0"/>
              <a:t>12/11/2018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3D78-1443-4F0A-8A8E-7349AA62C0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9883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3298C-2F40-44CE-A8E4-46A86E8C14A7}" type="datetime1">
              <a:rPr lang="es-ES"/>
              <a:pPr>
                <a:defRPr/>
              </a:pPr>
              <a:t>12/11/2018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6F31A-701E-4E7F-8D6E-65618E4302E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116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ítulo, 1 obje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E6A11-8962-4F73-9B8A-0B5E9AF1AEC1}" type="datetime1">
              <a:rPr lang="es-ES"/>
              <a:pPr>
                <a:defRPr/>
              </a:pPr>
              <a:t>12/11/2018</a:t>
            </a:fld>
            <a:endParaRPr lang="es-ES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0A199-57BB-412A-B996-1AEE41029DE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612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592DD-17EF-430E-BA06-99E1659DB318}" type="datetimeFigureOut">
              <a:rPr lang="es-MX" smtClean="0"/>
              <a:t>12/11/2018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3D78-1443-4F0A-8A8E-7349AA62C0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850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592DD-17EF-430E-BA06-99E1659DB318}" type="datetimeFigureOut">
              <a:rPr lang="es-MX" smtClean="0"/>
              <a:t>12/11/2018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3D78-1443-4F0A-8A8E-7349AA62C0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219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592DD-17EF-430E-BA06-99E1659DB318}" type="datetimeFigureOut">
              <a:rPr lang="es-MX" smtClean="0"/>
              <a:t>12/11/2018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3D78-1443-4F0A-8A8E-7349AA62C0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434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592DD-17EF-430E-BA06-99E1659DB318}" type="datetimeFigureOut">
              <a:rPr lang="es-MX" smtClean="0"/>
              <a:t>12/11/2018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3D78-1443-4F0A-8A8E-7349AA62C0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085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592DD-17EF-430E-BA06-99E1659DB318}" type="datetimeFigureOut">
              <a:rPr lang="es-MX" smtClean="0"/>
              <a:t>12/11/2018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3D78-1443-4F0A-8A8E-7349AA62C0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423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592DD-17EF-430E-BA06-99E1659DB318}" type="datetimeFigureOut">
              <a:rPr lang="es-MX" smtClean="0"/>
              <a:t>12/11/2018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3D78-1443-4F0A-8A8E-7349AA62C0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286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592DD-17EF-430E-BA06-99E1659DB318}" type="datetimeFigureOut">
              <a:rPr lang="es-MX" smtClean="0"/>
              <a:t>12/11/2018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3D78-1443-4F0A-8A8E-7349AA62C0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059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592DD-17EF-430E-BA06-99E1659DB318}" type="datetimeFigureOut">
              <a:rPr lang="es-MX" smtClean="0"/>
              <a:t>12/11/2018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3D78-1443-4F0A-8A8E-7349AA62C0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554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592DD-17EF-430E-BA06-99E1659DB318}" type="datetimeFigureOut">
              <a:rPr lang="es-MX" smtClean="0"/>
              <a:t>12/11/2018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83D78-1443-4F0A-8A8E-7349AA62C0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433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0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3059832" y="404664"/>
            <a:ext cx="3694025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 altLang="es-MX" sz="4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CONTADORES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11560" y="1725132"/>
            <a:ext cx="8064896" cy="330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 altLang="es-MX" sz="2800" b="1" dirty="0">
                <a:latin typeface="+mj-lt"/>
              </a:rPr>
              <a:t>Circuito secuencial capaz de almacenar, en binario o cualquier otro código el número de impulsos que recibe</a:t>
            </a:r>
          </a:p>
          <a:p>
            <a:pPr eaLnBrk="1" hangingPunct="1"/>
            <a:endParaRPr lang="es-ES" altLang="es-MX" sz="2800" b="1" dirty="0">
              <a:latin typeface="+mj-lt"/>
            </a:endParaRPr>
          </a:p>
          <a:p>
            <a:pPr eaLnBrk="1" hangingPunct="1">
              <a:lnSpc>
                <a:spcPct val="145000"/>
              </a:lnSpc>
            </a:pPr>
            <a:r>
              <a:rPr lang="es-ES" altLang="es-MX" sz="2800" b="1" dirty="0">
                <a:latin typeface="+mj-lt"/>
              </a:rPr>
              <a:t>Tres tipos</a:t>
            </a:r>
            <a:r>
              <a:rPr lang="es-ES" altLang="es-MX" sz="2800" b="1" dirty="0" smtClean="0">
                <a:latin typeface="+mj-lt"/>
              </a:rPr>
              <a:t>: </a:t>
            </a:r>
            <a:r>
              <a:rPr lang="es-ES" altLang="es-MX" sz="28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Asíncronos, Síncronos,</a:t>
            </a:r>
            <a:endParaRPr lang="es-ES" altLang="es-MX" sz="2800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lvl="1" eaLnBrk="1" hangingPunct="1"/>
            <a:r>
              <a:rPr lang="es-ES" altLang="es-MX" sz="28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Basados en registros de desplazamiento </a:t>
            </a:r>
          </a:p>
          <a:p>
            <a:pPr eaLnBrk="1" hangingPunct="1"/>
            <a:endParaRPr lang="es-ES" altLang="es-MX" sz="2800" b="1" dirty="0">
              <a:latin typeface="+mj-lt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780550" y="5517232"/>
            <a:ext cx="7416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 altLang="es-MX" sz="2400" b="1" dirty="0">
                <a:latin typeface="+mn-lt"/>
              </a:rPr>
              <a:t>Aplicaciones: divisor de frecuencia, control de tiempos, secuenciador en unidades de control, etc.</a:t>
            </a:r>
          </a:p>
          <a:p>
            <a:pPr eaLnBrk="1" hangingPunct="1"/>
            <a:endParaRPr lang="es-ES" altLang="es-MX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663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  <p:bldP spid="1229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518737" y="269776"/>
            <a:ext cx="8229600" cy="926976"/>
          </a:xfrm>
        </p:spPr>
        <p:txBody>
          <a:bodyPr>
            <a:noAutofit/>
          </a:bodyPr>
          <a:lstStyle/>
          <a:p>
            <a:r>
              <a:rPr lang="es-MX" sz="36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 paralelo / salida paralelo </a:t>
            </a:r>
            <a:endParaRPr lang="es-MX" sz="36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5 Grupo"/>
          <p:cNvGrpSpPr/>
          <p:nvPr/>
        </p:nvGrpSpPr>
        <p:grpSpPr>
          <a:xfrm>
            <a:off x="3243923" y="3037975"/>
            <a:ext cx="2952328" cy="1369520"/>
            <a:chOff x="2195736" y="2780928"/>
            <a:chExt cx="2952328" cy="1369520"/>
          </a:xfrm>
        </p:grpSpPr>
        <p:sp>
          <p:nvSpPr>
            <p:cNvPr id="7" name="6 Cubo"/>
            <p:cNvSpPr/>
            <p:nvPr/>
          </p:nvSpPr>
          <p:spPr>
            <a:xfrm>
              <a:off x="2195736" y="2780928"/>
              <a:ext cx="864096" cy="1368152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7 Cubo"/>
            <p:cNvSpPr/>
            <p:nvPr/>
          </p:nvSpPr>
          <p:spPr>
            <a:xfrm>
              <a:off x="2875143" y="2782296"/>
              <a:ext cx="864096" cy="1368152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8 Cubo"/>
            <p:cNvSpPr/>
            <p:nvPr/>
          </p:nvSpPr>
          <p:spPr>
            <a:xfrm>
              <a:off x="3563888" y="2780928"/>
              <a:ext cx="864096" cy="1368152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9 Cubo"/>
            <p:cNvSpPr/>
            <p:nvPr/>
          </p:nvSpPr>
          <p:spPr>
            <a:xfrm>
              <a:off x="4283968" y="2780928"/>
              <a:ext cx="864096" cy="1368152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2" name="11 CuadroTexto"/>
          <p:cNvSpPr txBox="1"/>
          <p:nvPr/>
        </p:nvSpPr>
        <p:spPr>
          <a:xfrm>
            <a:off x="3146929" y="1412776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/>
              <a:t>Entrada de datos</a:t>
            </a:r>
            <a:endParaRPr lang="es-MX" sz="24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675971" y="5847655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/>
              <a:t>Salida de datos</a:t>
            </a:r>
            <a:endParaRPr lang="es-MX" sz="2400" dirty="0"/>
          </a:p>
        </p:txBody>
      </p:sp>
      <p:sp>
        <p:nvSpPr>
          <p:cNvPr id="17" name="16 Flecha derecha"/>
          <p:cNvSpPr/>
          <p:nvPr/>
        </p:nvSpPr>
        <p:spPr>
          <a:xfrm rot="5400000">
            <a:off x="3356006" y="4695527"/>
            <a:ext cx="576064" cy="28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17 Flecha derecha"/>
          <p:cNvSpPr/>
          <p:nvPr/>
        </p:nvSpPr>
        <p:spPr>
          <a:xfrm rot="5400000">
            <a:off x="4007348" y="4695527"/>
            <a:ext cx="576064" cy="28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18 Flecha derecha"/>
          <p:cNvSpPr/>
          <p:nvPr/>
        </p:nvSpPr>
        <p:spPr>
          <a:xfrm rot="5400000">
            <a:off x="4643410" y="4695527"/>
            <a:ext cx="576064" cy="28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19 Flecha derecha"/>
          <p:cNvSpPr/>
          <p:nvPr/>
        </p:nvSpPr>
        <p:spPr>
          <a:xfrm rot="5400000">
            <a:off x="5318416" y="4695527"/>
            <a:ext cx="576064" cy="28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20 Abrir llave"/>
          <p:cNvSpPr/>
          <p:nvPr/>
        </p:nvSpPr>
        <p:spPr>
          <a:xfrm rot="16200000">
            <a:off x="4412213" y="4144393"/>
            <a:ext cx="442648" cy="2697043"/>
          </a:xfrm>
          <a:prstGeom prst="leftBrace">
            <a:avLst>
              <a:gd name="adj1" fmla="val 7093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Flecha derecha"/>
          <p:cNvSpPr/>
          <p:nvPr/>
        </p:nvSpPr>
        <p:spPr>
          <a:xfrm rot="5400000">
            <a:off x="3419872" y="2492896"/>
            <a:ext cx="576064" cy="28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22 Flecha derecha"/>
          <p:cNvSpPr/>
          <p:nvPr/>
        </p:nvSpPr>
        <p:spPr>
          <a:xfrm rot="5400000">
            <a:off x="4071214" y="2492896"/>
            <a:ext cx="576064" cy="28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23 Flecha derecha"/>
          <p:cNvSpPr/>
          <p:nvPr/>
        </p:nvSpPr>
        <p:spPr>
          <a:xfrm rot="5400000">
            <a:off x="4707276" y="2492896"/>
            <a:ext cx="576064" cy="28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24 Flecha derecha"/>
          <p:cNvSpPr/>
          <p:nvPr/>
        </p:nvSpPr>
        <p:spPr>
          <a:xfrm rot="5400000">
            <a:off x="5382282" y="2492896"/>
            <a:ext cx="576064" cy="28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25 Abrir llave"/>
          <p:cNvSpPr/>
          <p:nvPr/>
        </p:nvSpPr>
        <p:spPr>
          <a:xfrm rot="5400000">
            <a:off x="4257167" y="753410"/>
            <a:ext cx="442648" cy="2697043"/>
          </a:xfrm>
          <a:prstGeom prst="leftBrace">
            <a:avLst>
              <a:gd name="adj1" fmla="val 7093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928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79240" y="1894455"/>
            <a:ext cx="1224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 smtClean="0"/>
              <a:t>Entrada de datos</a:t>
            </a:r>
            <a:endParaRPr lang="es-MX" sz="20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7775848" y="1609055"/>
            <a:ext cx="1368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 smtClean="0"/>
              <a:t>Salida de datos serie</a:t>
            </a:r>
            <a:endParaRPr lang="es-MX" sz="2000" dirty="0"/>
          </a:p>
        </p:txBody>
      </p:sp>
      <p:grpSp>
        <p:nvGrpSpPr>
          <p:cNvPr id="26" name="25 Grupo"/>
          <p:cNvGrpSpPr/>
          <p:nvPr/>
        </p:nvGrpSpPr>
        <p:grpSpPr>
          <a:xfrm>
            <a:off x="2046888" y="1894455"/>
            <a:ext cx="862157" cy="1512168"/>
            <a:chOff x="3925867" y="1529933"/>
            <a:chExt cx="862157" cy="1512168"/>
          </a:xfrm>
        </p:grpSpPr>
        <p:sp>
          <p:nvSpPr>
            <p:cNvPr id="18" name="17 Rectángulo"/>
            <p:cNvSpPr/>
            <p:nvPr/>
          </p:nvSpPr>
          <p:spPr>
            <a:xfrm>
              <a:off x="3995936" y="1529933"/>
              <a:ext cx="792088" cy="1512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18 CuadroTexto"/>
            <p:cNvSpPr txBox="1"/>
            <p:nvPr/>
          </p:nvSpPr>
          <p:spPr>
            <a:xfrm>
              <a:off x="4087715" y="1665413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D</a:t>
              </a:r>
              <a:endParaRPr lang="es-MX" dirty="0"/>
            </a:p>
          </p:txBody>
        </p:sp>
        <p:sp>
          <p:nvSpPr>
            <p:cNvPr id="20" name="19 CuadroTexto"/>
            <p:cNvSpPr txBox="1"/>
            <p:nvPr/>
          </p:nvSpPr>
          <p:spPr>
            <a:xfrm>
              <a:off x="4067944" y="2190013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C</a:t>
              </a:r>
            </a:p>
          </p:txBody>
        </p:sp>
        <p:sp>
          <p:nvSpPr>
            <p:cNvPr id="23" name="22 Triángulo rectángulo"/>
            <p:cNvSpPr/>
            <p:nvPr/>
          </p:nvSpPr>
          <p:spPr>
            <a:xfrm rot="13489361">
              <a:off x="3925867" y="2286389"/>
              <a:ext cx="178374" cy="174881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4" name="23 CuadroTexto"/>
          <p:cNvSpPr txBox="1"/>
          <p:nvPr/>
        </p:nvSpPr>
        <p:spPr>
          <a:xfrm>
            <a:off x="2208736" y="149152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FF0</a:t>
            </a:r>
            <a:endParaRPr lang="es-MX" dirty="0"/>
          </a:p>
        </p:txBody>
      </p:sp>
      <p:sp>
        <p:nvSpPr>
          <p:cNvPr id="25" name="1 Título"/>
          <p:cNvSpPr>
            <a:spLocks noGrp="1"/>
          </p:cNvSpPr>
          <p:nvPr>
            <p:ph type="title"/>
          </p:nvPr>
        </p:nvSpPr>
        <p:spPr>
          <a:xfrm>
            <a:off x="601216" y="47158"/>
            <a:ext cx="8229600" cy="1143000"/>
          </a:xfrm>
        </p:spPr>
        <p:txBody>
          <a:bodyPr>
            <a:noAutofit/>
          </a:bodyPr>
          <a:lstStyle/>
          <a:p>
            <a:r>
              <a:rPr lang="es-MX" sz="36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 serie/salida serie</a:t>
            </a:r>
            <a:endParaRPr lang="es-MX" sz="36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7" name="26 Grupo"/>
          <p:cNvGrpSpPr/>
          <p:nvPr/>
        </p:nvGrpSpPr>
        <p:grpSpPr>
          <a:xfrm>
            <a:off x="3489941" y="1916832"/>
            <a:ext cx="862157" cy="1512168"/>
            <a:chOff x="3925867" y="1529933"/>
            <a:chExt cx="862157" cy="1512168"/>
          </a:xfrm>
        </p:grpSpPr>
        <p:sp>
          <p:nvSpPr>
            <p:cNvPr id="28" name="27 Rectángulo"/>
            <p:cNvSpPr/>
            <p:nvPr/>
          </p:nvSpPr>
          <p:spPr>
            <a:xfrm>
              <a:off x="3995936" y="1529933"/>
              <a:ext cx="792088" cy="1512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28 CuadroTexto"/>
            <p:cNvSpPr txBox="1"/>
            <p:nvPr/>
          </p:nvSpPr>
          <p:spPr>
            <a:xfrm>
              <a:off x="4087715" y="1665413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D</a:t>
              </a:r>
              <a:endParaRPr lang="es-MX" dirty="0"/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4067944" y="2190013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C</a:t>
              </a:r>
            </a:p>
          </p:txBody>
        </p:sp>
        <p:sp>
          <p:nvSpPr>
            <p:cNvPr id="31" name="30 Triángulo rectángulo"/>
            <p:cNvSpPr/>
            <p:nvPr/>
          </p:nvSpPr>
          <p:spPr>
            <a:xfrm rot="13489361">
              <a:off x="3925867" y="2286389"/>
              <a:ext cx="178374" cy="174881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2" name="31 Grupo"/>
          <p:cNvGrpSpPr/>
          <p:nvPr/>
        </p:nvGrpSpPr>
        <p:grpSpPr>
          <a:xfrm>
            <a:off x="4771025" y="1912833"/>
            <a:ext cx="862157" cy="1512168"/>
            <a:chOff x="3925867" y="1529933"/>
            <a:chExt cx="862157" cy="1512168"/>
          </a:xfrm>
        </p:grpSpPr>
        <p:sp>
          <p:nvSpPr>
            <p:cNvPr id="33" name="32 Rectángulo"/>
            <p:cNvSpPr/>
            <p:nvPr/>
          </p:nvSpPr>
          <p:spPr>
            <a:xfrm>
              <a:off x="3995936" y="1529933"/>
              <a:ext cx="792088" cy="1512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4087715" y="1665413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D</a:t>
              </a:r>
              <a:endParaRPr lang="es-MX" dirty="0"/>
            </a:p>
          </p:txBody>
        </p:sp>
        <p:sp>
          <p:nvSpPr>
            <p:cNvPr id="35" name="34 CuadroTexto"/>
            <p:cNvSpPr txBox="1"/>
            <p:nvPr/>
          </p:nvSpPr>
          <p:spPr>
            <a:xfrm>
              <a:off x="4067944" y="2190013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C</a:t>
              </a:r>
            </a:p>
          </p:txBody>
        </p:sp>
        <p:sp>
          <p:nvSpPr>
            <p:cNvPr id="36" name="35 Triángulo rectángulo"/>
            <p:cNvSpPr/>
            <p:nvPr/>
          </p:nvSpPr>
          <p:spPr>
            <a:xfrm rot="13489361">
              <a:off x="3925867" y="2286389"/>
              <a:ext cx="178374" cy="174881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7" name="36 Grupo"/>
          <p:cNvGrpSpPr/>
          <p:nvPr/>
        </p:nvGrpSpPr>
        <p:grpSpPr>
          <a:xfrm>
            <a:off x="6199406" y="1950851"/>
            <a:ext cx="862157" cy="1512168"/>
            <a:chOff x="3925867" y="1529933"/>
            <a:chExt cx="862157" cy="1512168"/>
          </a:xfrm>
        </p:grpSpPr>
        <p:sp>
          <p:nvSpPr>
            <p:cNvPr id="38" name="37 Rectángulo"/>
            <p:cNvSpPr/>
            <p:nvPr/>
          </p:nvSpPr>
          <p:spPr>
            <a:xfrm>
              <a:off x="3995936" y="1529933"/>
              <a:ext cx="792088" cy="1512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9" name="38 CuadroTexto"/>
            <p:cNvSpPr txBox="1"/>
            <p:nvPr/>
          </p:nvSpPr>
          <p:spPr>
            <a:xfrm>
              <a:off x="4087715" y="1665413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D</a:t>
              </a:r>
              <a:endParaRPr lang="es-MX" dirty="0"/>
            </a:p>
          </p:txBody>
        </p:sp>
        <p:sp>
          <p:nvSpPr>
            <p:cNvPr id="40" name="39 CuadroTexto"/>
            <p:cNvSpPr txBox="1"/>
            <p:nvPr/>
          </p:nvSpPr>
          <p:spPr>
            <a:xfrm>
              <a:off x="4067944" y="2190013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C</a:t>
              </a:r>
            </a:p>
          </p:txBody>
        </p:sp>
        <p:sp>
          <p:nvSpPr>
            <p:cNvPr id="41" name="40 Triángulo rectángulo"/>
            <p:cNvSpPr/>
            <p:nvPr/>
          </p:nvSpPr>
          <p:spPr>
            <a:xfrm rot="13489361">
              <a:off x="3925867" y="2286389"/>
              <a:ext cx="178374" cy="174881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42" name="41 CuadroTexto"/>
          <p:cNvSpPr txBox="1"/>
          <p:nvPr/>
        </p:nvSpPr>
        <p:spPr>
          <a:xfrm>
            <a:off x="3635896" y="154750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FF1</a:t>
            </a:r>
            <a:endParaRPr lang="es-MX" dirty="0"/>
          </a:p>
        </p:txBody>
      </p:sp>
      <p:sp>
        <p:nvSpPr>
          <p:cNvPr id="43" name="42 CuadroTexto"/>
          <p:cNvSpPr txBox="1"/>
          <p:nvPr/>
        </p:nvSpPr>
        <p:spPr>
          <a:xfrm>
            <a:off x="4932040" y="154750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FF2</a:t>
            </a:r>
            <a:endParaRPr lang="es-MX" dirty="0"/>
          </a:p>
        </p:txBody>
      </p:sp>
      <p:sp>
        <p:nvSpPr>
          <p:cNvPr id="44" name="43 CuadroTexto"/>
          <p:cNvSpPr txBox="1"/>
          <p:nvPr/>
        </p:nvSpPr>
        <p:spPr>
          <a:xfrm>
            <a:off x="6361254" y="154750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FF3</a:t>
            </a:r>
            <a:endParaRPr lang="es-MX" dirty="0"/>
          </a:p>
        </p:txBody>
      </p:sp>
      <p:cxnSp>
        <p:nvCxnSpPr>
          <p:cNvPr id="46" name="45 Conector recto"/>
          <p:cNvCxnSpPr/>
          <p:nvPr/>
        </p:nvCxnSpPr>
        <p:spPr>
          <a:xfrm>
            <a:off x="1619672" y="2204864"/>
            <a:ext cx="49728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>
            <a:off x="2909045" y="2204864"/>
            <a:ext cx="65096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/>
          <p:nvPr/>
        </p:nvCxnSpPr>
        <p:spPr>
          <a:xfrm>
            <a:off x="4362927" y="2204864"/>
            <a:ext cx="49728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"/>
          <p:cNvCxnSpPr/>
          <p:nvPr/>
        </p:nvCxnSpPr>
        <p:spPr>
          <a:xfrm>
            <a:off x="5666410" y="2232979"/>
            <a:ext cx="603065" cy="399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73 Grupo"/>
          <p:cNvGrpSpPr/>
          <p:nvPr/>
        </p:nvGrpSpPr>
        <p:grpSpPr>
          <a:xfrm>
            <a:off x="1403648" y="2756729"/>
            <a:ext cx="4876848" cy="1203734"/>
            <a:chOff x="1403648" y="2756729"/>
            <a:chExt cx="4876848" cy="1203734"/>
          </a:xfrm>
        </p:grpSpPr>
        <p:cxnSp>
          <p:nvCxnSpPr>
            <p:cNvPr id="53" name="52 Conector recto"/>
            <p:cNvCxnSpPr/>
            <p:nvPr/>
          </p:nvCxnSpPr>
          <p:spPr>
            <a:xfrm>
              <a:off x="1403648" y="3933056"/>
              <a:ext cx="46805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54 Conector recto"/>
            <p:cNvCxnSpPr/>
            <p:nvPr/>
          </p:nvCxnSpPr>
          <p:spPr>
            <a:xfrm>
              <a:off x="3315245" y="2794747"/>
              <a:ext cx="24864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56 Conector recto"/>
            <p:cNvCxnSpPr/>
            <p:nvPr/>
          </p:nvCxnSpPr>
          <p:spPr>
            <a:xfrm>
              <a:off x="4610992" y="2756729"/>
              <a:ext cx="24864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/>
            <p:nvPr/>
          </p:nvCxnSpPr>
          <p:spPr>
            <a:xfrm>
              <a:off x="6031853" y="2795597"/>
              <a:ext cx="24864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58 Conector recto"/>
            <p:cNvCxnSpPr/>
            <p:nvPr/>
          </p:nvCxnSpPr>
          <p:spPr>
            <a:xfrm flipV="1">
              <a:off x="6048977" y="2767340"/>
              <a:ext cx="0" cy="11657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61 Conector recto"/>
            <p:cNvCxnSpPr/>
            <p:nvPr/>
          </p:nvCxnSpPr>
          <p:spPr>
            <a:xfrm flipV="1">
              <a:off x="4611569" y="2767340"/>
              <a:ext cx="0" cy="11657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62 Conector recto"/>
            <p:cNvCxnSpPr/>
            <p:nvPr/>
          </p:nvCxnSpPr>
          <p:spPr>
            <a:xfrm flipV="1">
              <a:off x="3315245" y="2794747"/>
              <a:ext cx="0" cy="11657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63 Conector recto"/>
            <p:cNvCxnSpPr/>
            <p:nvPr/>
          </p:nvCxnSpPr>
          <p:spPr>
            <a:xfrm flipV="1">
              <a:off x="1868314" y="2767340"/>
              <a:ext cx="0" cy="11657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64 Conector recto"/>
            <p:cNvCxnSpPr/>
            <p:nvPr/>
          </p:nvCxnSpPr>
          <p:spPr>
            <a:xfrm>
              <a:off x="1868314" y="2794747"/>
              <a:ext cx="24864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66 CuadroTexto"/>
          <p:cNvSpPr txBox="1"/>
          <p:nvPr/>
        </p:nvSpPr>
        <p:spPr>
          <a:xfrm>
            <a:off x="631268" y="3717032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000" b="1" dirty="0" smtClean="0">
                <a:solidFill>
                  <a:srgbClr val="FF0000"/>
                </a:solidFill>
              </a:rPr>
              <a:t>CLK</a:t>
            </a:r>
            <a:endParaRPr lang="es-MX" sz="2000" b="1" dirty="0">
              <a:solidFill>
                <a:srgbClr val="FF0000"/>
              </a:solidFill>
            </a:endParaRPr>
          </a:p>
        </p:txBody>
      </p:sp>
      <p:cxnSp>
        <p:nvCxnSpPr>
          <p:cNvPr id="68" name="67 Conector recto"/>
          <p:cNvCxnSpPr/>
          <p:nvPr/>
        </p:nvCxnSpPr>
        <p:spPr>
          <a:xfrm>
            <a:off x="7066319" y="2232979"/>
            <a:ext cx="603065" cy="399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graphicFrame>
        <p:nvGraphicFramePr>
          <p:cNvPr id="70" name="69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82120"/>
              </p:ext>
            </p:extLst>
          </p:nvPr>
        </p:nvGraphicFramePr>
        <p:xfrm>
          <a:off x="3075777" y="1772816"/>
          <a:ext cx="3175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cuación" r:id="rId3" imgW="190440" imgH="228600" progId="Equation.3">
                  <p:embed/>
                </p:oleObj>
              </mc:Choice>
              <mc:Fallback>
                <p:oleObj name="Ecuación" r:id="rId3" imgW="19044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5777" y="1772816"/>
                        <a:ext cx="317500" cy="387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70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01911"/>
              </p:ext>
            </p:extLst>
          </p:nvPr>
        </p:nvGraphicFramePr>
        <p:xfrm>
          <a:off x="4427538" y="1767731"/>
          <a:ext cx="29686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cuación" r:id="rId5" imgW="177480" imgH="215640" progId="Equation.3">
                  <p:embed/>
                </p:oleObj>
              </mc:Choice>
              <mc:Fallback>
                <p:oleObj name="Ecuación" r:id="rId5" imgW="177480" imgH="215640" progId="Equation.3">
                  <p:embed/>
                  <p:pic>
                    <p:nvPicPr>
                      <p:cNvPr id="0" name="69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767731"/>
                        <a:ext cx="29686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7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487675"/>
              </p:ext>
            </p:extLst>
          </p:nvPr>
        </p:nvGraphicFramePr>
        <p:xfrm>
          <a:off x="5799138" y="1767731"/>
          <a:ext cx="33813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cuación" r:id="rId7" imgW="203040" imgH="215640" progId="Equation.3">
                  <p:embed/>
                </p:oleObj>
              </mc:Choice>
              <mc:Fallback>
                <p:oleObj name="Ecuación" r:id="rId7" imgW="203040" imgH="215640" progId="Equation.3">
                  <p:embed/>
                  <p:pic>
                    <p:nvPicPr>
                      <p:cNvPr id="0" name="69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9138" y="1767731"/>
                        <a:ext cx="338137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7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305230"/>
              </p:ext>
            </p:extLst>
          </p:nvPr>
        </p:nvGraphicFramePr>
        <p:xfrm>
          <a:off x="7209101" y="1757176"/>
          <a:ext cx="3175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cuación" r:id="rId9" imgW="190440" imgH="228600" progId="Equation.3">
                  <p:embed/>
                </p:oleObj>
              </mc:Choice>
              <mc:Fallback>
                <p:oleObj name="Ecuación" r:id="rId9" imgW="190440" imgH="228600" progId="Equation.3">
                  <p:embed/>
                  <p:pic>
                    <p:nvPicPr>
                      <p:cNvPr id="0" name="69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9101" y="1757176"/>
                        <a:ext cx="3175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871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00238"/>
            <a:ext cx="7290529" cy="4325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36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 serie/salida serie</a:t>
            </a:r>
            <a:endParaRPr lang="es-MX" sz="36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117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36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 serie/salida paralelo </a:t>
            </a:r>
            <a:endParaRPr lang="es-MX" sz="36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926916" y="4869160"/>
            <a:ext cx="1368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 smtClean="0"/>
              <a:t>Salida de datos serie</a:t>
            </a:r>
            <a:endParaRPr lang="es-MX" sz="2000" dirty="0"/>
          </a:p>
        </p:txBody>
      </p:sp>
      <p:grpSp>
        <p:nvGrpSpPr>
          <p:cNvPr id="6" name="5 Grupo"/>
          <p:cNvGrpSpPr/>
          <p:nvPr/>
        </p:nvGrpSpPr>
        <p:grpSpPr>
          <a:xfrm>
            <a:off x="2046888" y="1894455"/>
            <a:ext cx="862157" cy="1512168"/>
            <a:chOff x="3925867" y="1529933"/>
            <a:chExt cx="862157" cy="1512168"/>
          </a:xfrm>
        </p:grpSpPr>
        <p:sp>
          <p:nvSpPr>
            <p:cNvPr id="7" name="6 Rectángulo"/>
            <p:cNvSpPr/>
            <p:nvPr/>
          </p:nvSpPr>
          <p:spPr>
            <a:xfrm>
              <a:off x="3995936" y="1529933"/>
              <a:ext cx="792088" cy="1512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4087715" y="1665413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D</a:t>
              </a:r>
              <a:endParaRPr lang="es-MX" dirty="0"/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4067944" y="2190013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C</a:t>
              </a:r>
            </a:p>
          </p:txBody>
        </p:sp>
        <p:sp>
          <p:nvSpPr>
            <p:cNvPr id="10" name="9 Triángulo rectángulo"/>
            <p:cNvSpPr/>
            <p:nvPr/>
          </p:nvSpPr>
          <p:spPr>
            <a:xfrm rot="13489361">
              <a:off x="3925867" y="2286389"/>
              <a:ext cx="178374" cy="174881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" name="10 CuadroTexto"/>
          <p:cNvSpPr txBox="1"/>
          <p:nvPr/>
        </p:nvSpPr>
        <p:spPr>
          <a:xfrm>
            <a:off x="2208736" y="149152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FF0</a:t>
            </a:r>
            <a:endParaRPr lang="es-MX" dirty="0"/>
          </a:p>
        </p:txBody>
      </p:sp>
      <p:grpSp>
        <p:nvGrpSpPr>
          <p:cNvPr id="12" name="11 Grupo"/>
          <p:cNvGrpSpPr/>
          <p:nvPr/>
        </p:nvGrpSpPr>
        <p:grpSpPr>
          <a:xfrm>
            <a:off x="3489941" y="1916832"/>
            <a:ext cx="862157" cy="1512168"/>
            <a:chOff x="3925867" y="1529933"/>
            <a:chExt cx="862157" cy="1512168"/>
          </a:xfrm>
        </p:grpSpPr>
        <p:sp>
          <p:nvSpPr>
            <p:cNvPr id="13" name="12 Rectángulo"/>
            <p:cNvSpPr/>
            <p:nvPr/>
          </p:nvSpPr>
          <p:spPr>
            <a:xfrm>
              <a:off x="3995936" y="1529933"/>
              <a:ext cx="792088" cy="1512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4087715" y="1665413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D</a:t>
              </a:r>
              <a:endParaRPr lang="es-MX" dirty="0"/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4067944" y="2190013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C</a:t>
              </a:r>
            </a:p>
          </p:txBody>
        </p:sp>
        <p:sp>
          <p:nvSpPr>
            <p:cNvPr id="16" name="15 Triángulo rectángulo"/>
            <p:cNvSpPr/>
            <p:nvPr/>
          </p:nvSpPr>
          <p:spPr>
            <a:xfrm rot="13489361">
              <a:off x="3925867" y="2286389"/>
              <a:ext cx="178374" cy="174881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7" name="16 Grupo"/>
          <p:cNvGrpSpPr/>
          <p:nvPr/>
        </p:nvGrpSpPr>
        <p:grpSpPr>
          <a:xfrm>
            <a:off x="4771025" y="1912833"/>
            <a:ext cx="862157" cy="1512168"/>
            <a:chOff x="3925867" y="1529933"/>
            <a:chExt cx="862157" cy="1512168"/>
          </a:xfrm>
        </p:grpSpPr>
        <p:sp>
          <p:nvSpPr>
            <p:cNvPr id="18" name="17 Rectángulo"/>
            <p:cNvSpPr/>
            <p:nvPr/>
          </p:nvSpPr>
          <p:spPr>
            <a:xfrm>
              <a:off x="3995936" y="1529933"/>
              <a:ext cx="792088" cy="1512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18 CuadroTexto"/>
            <p:cNvSpPr txBox="1"/>
            <p:nvPr/>
          </p:nvSpPr>
          <p:spPr>
            <a:xfrm>
              <a:off x="4087715" y="1665413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D</a:t>
              </a:r>
              <a:endParaRPr lang="es-MX" dirty="0"/>
            </a:p>
          </p:txBody>
        </p:sp>
        <p:sp>
          <p:nvSpPr>
            <p:cNvPr id="20" name="19 CuadroTexto"/>
            <p:cNvSpPr txBox="1"/>
            <p:nvPr/>
          </p:nvSpPr>
          <p:spPr>
            <a:xfrm>
              <a:off x="4067944" y="2190013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C</a:t>
              </a:r>
            </a:p>
          </p:txBody>
        </p:sp>
        <p:sp>
          <p:nvSpPr>
            <p:cNvPr id="21" name="20 Triángulo rectángulo"/>
            <p:cNvSpPr/>
            <p:nvPr/>
          </p:nvSpPr>
          <p:spPr>
            <a:xfrm rot="13489361">
              <a:off x="3925867" y="2286389"/>
              <a:ext cx="178374" cy="174881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2" name="21 Grupo"/>
          <p:cNvGrpSpPr/>
          <p:nvPr/>
        </p:nvGrpSpPr>
        <p:grpSpPr>
          <a:xfrm>
            <a:off x="6199406" y="1950851"/>
            <a:ext cx="862157" cy="1512168"/>
            <a:chOff x="3925867" y="1529933"/>
            <a:chExt cx="862157" cy="1512168"/>
          </a:xfrm>
        </p:grpSpPr>
        <p:sp>
          <p:nvSpPr>
            <p:cNvPr id="23" name="22 Rectángulo"/>
            <p:cNvSpPr/>
            <p:nvPr/>
          </p:nvSpPr>
          <p:spPr>
            <a:xfrm>
              <a:off x="3995936" y="1529933"/>
              <a:ext cx="792088" cy="1512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23 CuadroTexto"/>
            <p:cNvSpPr txBox="1"/>
            <p:nvPr/>
          </p:nvSpPr>
          <p:spPr>
            <a:xfrm>
              <a:off x="4087715" y="1665413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D</a:t>
              </a:r>
              <a:endParaRPr lang="es-MX" dirty="0"/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4067944" y="2190013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C</a:t>
              </a:r>
            </a:p>
          </p:txBody>
        </p:sp>
        <p:sp>
          <p:nvSpPr>
            <p:cNvPr id="26" name="25 Triángulo rectángulo"/>
            <p:cNvSpPr/>
            <p:nvPr/>
          </p:nvSpPr>
          <p:spPr>
            <a:xfrm rot="13489361">
              <a:off x="3925867" y="2286389"/>
              <a:ext cx="178374" cy="174881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7" name="26 CuadroTexto"/>
          <p:cNvSpPr txBox="1"/>
          <p:nvPr/>
        </p:nvSpPr>
        <p:spPr>
          <a:xfrm>
            <a:off x="3635896" y="154750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FF1</a:t>
            </a:r>
            <a:endParaRPr lang="es-MX" dirty="0"/>
          </a:p>
        </p:txBody>
      </p:sp>
      <p:sp>
        <p:nvSpPr>
          <p:cNvPr id="28" name="27 CuadroTexto"/>
          <p:cNvSpPr txBox="1"/>
          <p:nvPr/>
        </p:nvSpPr>
        <p:spPr>
          <a:xfrm>
            <a:off x="4932040" y="154750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FF2</a:t>
            </a:r>
            <a:endParaRPr lang="es-MX" dirty="0"/>
          </a:p>
        </p:txBody>
      </p:sp>
      <p:sp>
        <p:nvSpPr>
          <p:cNvPr id="29" name="28 CuadroTexto"/>
          <p:cNvSpPr txBox="1"/>
          <p:nvPr/>
        </p:nvSpPr>
        <p:spPr>
          <a:xfrm>
            <a:off x="6361254" y="154750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FF3</a:t>
            </a:r>
            <a:endParaRPr lang="es-MX" dirty="0"/>
          </a:p>
        </p:txBody>
      </p:sp>
      <p:cxnSp>
        <p:nvCxnSpPr>
          <p:cNvPr id="30" name="29 Conector recto"/>
          <p:cNvCxnSpPr/>
          <p:nvPr/>
        </p:nvCxnSpPr>
        <p:spPr>
          <a:xfrm>
            <a:off x="1619672" y="2204864"/>
            <a:ext cx="49728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/>
          <p:nvPr/>
        </p:nvCxnSpPr>
        <p:spPr>
          <a:xfrm>
            <a:off x="2909045" y="2204864"/>
            <a:ext cx="65096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>
            <a:off x="4362927" y="2204864"/>
            <a:ext cx="49728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/>
          <p:nvPr/>
        </p:nvCxnSpPr>
        <p:spPr>
          <a:xfrm>
            <a:off x="5666410" y="2232979"/>
            <a:ext cx="603065" cy="399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33 Grupo"/>
          <p:cNvGrpSpPr/>
          <p:nvPr/>
        </p:nvGrpSpPr>
        <p:grpSpPr>
          <a:xfrm>
            <a:off x="1403648" y="2756729"/>
            <a:ext cx="4876848" cy="1203734"/>
            <a:chOff x="1403648" y="2756729"/>
            <a:chExt cx="4876848" cy="1203734"/>
          </a:xfrm>
        </p:grpSpPr>
        <p:cxnSp>
          <p:nvCxnSpPr>
            <p:cNvPr id="35" name="34 Conector recto"/>
            <p:cNvCxnSpPr/>
            <p:nvPr/>
          </p:nvCxnSpPr>
          <p:spPr>
            <a:xfrm>
              <a:off x="1403648" y="3933056"/>
              <a:ext cx="46805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"/>
            <p:cNvCxnSpPr/>
            <p:nvPr/>
          </p:nvCxnSpPr>
          <p:spPr>
            <a:xfrm>
              <a:off x="3315245" y="2794747"/>
              <a:ext cx="24864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36 Conector recto"/>
            <p:cNvCxnSpPr/>
            <p:nvPr/>
          </p:nvCxnSpPr>
          <p:spPr>
            <a:xfrm>
              <a:off x="4610992" y="2756729"/>
              <a:ext cx="24864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"/>
            <p:cNvCxnSpPr/>
            <p:nvPr/>
          </p:nvCxnSpPr>
          <p:spPr>
            <a:xfrm>
              <a:off x="6031853" y="2795597"/>
              <a:ext cx="24864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"/>
            <p:cNvCxnSpPr/>
            <p:nvPr/>
          </p:nvCxnSpPr>
          <p:spPr>
            <a:xfrm flipV="1">
              <a:off x="6048977" y="2767340"/>
              <a:ext cx="0" cy="11657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"/>
            <p:cNvCxnSpPr/>
            <p:nvPr/>
          </p:nvCxnSpPr>
          <p:spPr>
            <a:xfrm flipV="1">
              <a:off x="4611569" y="2767340"/>
              <a:ext cx="0" cy="11657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/>
            <p:nvPr/>
          </p:nvCxnSpPr>
          <p:spPr>
            <a:xfrm flipV="1">
              <a:off x="3315245" y="2794747"/>
              <a:ext cx="0" cy="11657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"/>
            <p:cNvCxnSpPr/>
            <p:nvPr/>
          </p:nvCxnSpPr>
          <p:spPr>
            <a:xfrm flipV="1">
              <a:off x="1868314" y="2767340"/>
              <a:ext cx="0" cy="11657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"/>
            <p:cNvCxnSpPr/>
            <p:nvPr/>
          </p:nvCxnSpPr>
          <p:spPr>
            <a:xfrm>
              <a:off x="1868314" y="2794747"/>
              <a:ext cx="24864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43 CuadroTexto"/>
          <p:cNvSpPr txBox="1"/>
          <p:nvPr/>
        </p:nvSpPr>
        <p:spPr>
          <a:xfrm>
            <a:off x="631268" y="3717032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000" b="1" dirty="0" smtClean="0">
                <a:solidFill>
                  <a:srgbClr val="FF0000"/>
                </a:solidFill>
              </a:rPr>
              <a:t>CLK</a:t>
            </a:r>
            <a:endParaRPr lang="es-MX" sz="2000" b="1" dirty="0">
              <a:solidFill>
                <a:srgbClr val="FF0000"/>
              </a:solidFill>
            </a:endParaRPr>
          </a:p>
        </p:txBody>
      </p:sp>
      <p:cxnSp>
        <p:nvCxnSpPr>
          <p:cNvPr id="45" name="44 Conector recto"/>
          <p:cNvCxnSpPr/>
          <p:nvPr/>
        </p:nvCxnSpPr>
        <p:spPr>
          <a:xfrm>
            <a:off x="7066319" y="2232979"/>
            <a:ext cx="386001" cy="399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4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17014"/>
              </p:ext>
            </p:extLst>
          </p:nvPr>
        </p:nvGraphicFramePr>
        <p:xfrm>
          <a:off x="3015608" y="4365104"/>
          <a:ext cx="3175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cuación" r:id="rId3" imgW="190440" imgH="228600" progId="Equation.3">
                  <p:embed/>
                </p:oleObj>
              </mc:Choice>
              <mc:Fallback>
                <p:oleObj name="Ecuación" r:id="rId3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5608" y="4365104"/>
                        <a:ext cx="317500" cy="387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46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428726"/>
              </p:ext>
            </p:extLst>
          </p:nvPr>
        </p:nvGraphicFramePr>
        <p:xfrm>
          <a:off x="4333223" y="4365104"/>
          <a:ext cx="29686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cuación" r:id="rId5" imgW="177480" imgH="215640" progId="Equation.3">
                  <p:embed/>
                </p:oleObj>
              </mc:Choice>
              <mc:Fallback>
                <p:oleObj name="Ecuación" r:id="rId5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223" y="4365104"/>
                        <a:ext cx="29686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4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08851"/>
              </p:ext>
            </p:extLst>
          </p:nvPr>
        </p:nvGraphicFramePr>
        <p:xfrm>
          <a:off x="5734199" y="4365104"/>
          <a:ext cx="33813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cuación" r:id="rId7" imgW="203040" imgH="215640" progId="Equation.3">
                  <p:embed/>
                </p:oleObj>
              </mc:Choice>
              <mc:Fallback>
                <p:oleObj name="Ecuación" r:id="rId7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199" y="4365104"/>
                        <a:ext cx="338137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48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542605"/>
              </p:ext>
            </p:extLst>
          </p:nvPr>
        </p:nvGraphicFramePr>
        <p:xfrm>
          <a:off x="7278836" y="4337794"/>
          <a:ext cx="3175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cuación" r:id="rId9" imgW="190440" imgH="228600" progId="Equation.3">
                  <p:embed/>
                </p:oleObj>
              </mc:Choice>
              <mc:Fallback>
                <p:oleObj name="Ecuación" r:id="rId9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8836" y="4337794"/>
                        <a:ext cx="3175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49 Conector recto"/>
          <p:cNvCxnSpPr/>
          <p:nvPr/>
        </p:nvCxnSpPr>
        <p:spPr>
          <a:xfrm flipV="1">
            <a:off x="3169263" y="2212739"/>
            <a:ext cx="0" cy="215236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Elipse"/>
          <p:cNvSpPr/>
          <p:nvPr/>
        </p:nvSpPr>
        <p:spPr>
          <a:xfrm>
            <a:off x="3097255" y="2139223"/>
            <a:ext cx="144016" cy="1507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4" name="53 Conector recto"/>
          <p:cNvCxnSpPr/>
          <p:nvPr/>
        </p:nvCxnSpPr>
        <p:spPr>
          <a:xfrm flipV="1">
            <a:off x="4499992" y="2212739"/>
            <a:ext cx="0" cy="215236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52 Elipse"/>
          <p:cNvSpPr/>
          <p:nvPr/>
        </p:nvSpPr>
        <p:spPr>
          <a:xfrm>
            <a:off x="4427984" y="2132856"/>
            <a:ext cx="144016" cy="1507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5" name="54 Conector recto"/>
          <p:cNvCxnSpPr/>
          <p:nvPr/>
        </p:nvCxnSpPr>
        <p:spPr>
          <a:xfrm flipV="1">
            <a:off x="5868144" y="2236978"/>
            <a:ext cx="0" cy="215236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55 Elipse"/>
          <p:cNvSpPr/>
          <p:nvPr/>
        </p:nvSpPr>
        <p:spPr>
          <a:xfrm>
            <a:off x="5796136" y="2132856"/>
            <a:ext cx="144016" cy="1507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56 Conector recto"/>
          <p:cNvCxnSpPr/>
          <p:nvPr/>
        </p:nvCxnSpPr>
        <p:spPr>
          <a:xfrm flipV="1">
            <a:off x="7452320" y="2204864"/>
            <a:ext cx="0" cy="215236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CuadroTexto"/>
          <p:cNvSpPr txBox="1"/>
          <p:nvPr/>
        </p:nvSpPr>
        <p:spPr>
          <a:xfrm>
            <a:off x="631269" y="5943105"/>
            <a:ext cx="8333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74HC164 registro desplazamiento de 8 bits con entrada serie y salida paralelo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65361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74HC164</a:t>
            </a:r>
            <a:endParaRPr lang="es-MX" dirty="0"/>
          </a:p>
        </p:txBody>
      </p:sp>
      <p:pic>
        <p:nvPicPr>
          <p:cNvPr id="4" name="3 Imagen"/>
          <p:cNvPicPr/>
          <p:nvPr/>
        </p:nvPicPr>
        <p:blipFill rotWithShape="1">
          <a:blip r:embed="rId2"/>
          <a:srcRect l="18515" t="41088" r="4709" b="13897"/>
          <a:stretch/>
        </p:blipFill>
        <p:spPr bwMode="auto">
          <a:xfrm>
            <a:off x="179512" y="2420888"/>
            <a:ext cx="8784976" cy="29523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2303748" y="1340768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Circuito interno del CI</a:t>
            </a:r>
            <a:endParaRPr lang="es-MX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880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36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 paralelo/salida serie </a:t>
            </a:r>
            <a:endParaRPr lang="es-MX" sz="36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2" descr="http://www.ti.com/ds_dgm/images/alt_scls116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330274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1259632" y="4807417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SHIFT/LOAD:  Desplazamiento/carga</a:t>
            </a: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158398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4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altLang="es-MX" dirty="0" smtClean="0">
                <a:solidFill>
                  <a:schemeClr val="tx2">
                    <a:lumMod val="75000"/>
                  </a:schemeClr>
                </a:solidFill>
              </a:rPr>
              <a:t>Memorias</a:t>
            </a:r>
          </a:p>
        </p:txBody>
      </p:sp>
    </p:spTree>
    <p:extLst>
      <p:ext uri="{BB962C8B-B14F-4D97-AF65-F5344CB8AC3E}">
        <p14:creationId xmlns:p14="http://schemas.microsoft.com/office/powerpoint/2010/main" val="198351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75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" altLang="es-MX" sz="2400" b="1" smtClean="0"/>
              <a:t>PARAMETROS FUNDAMENTALES DE LAS MEMORIAS</a:t>
            </a:r>
            <a:r>
              <a:rPr lang="es-ES" altLang="es-MX" sz="4000" smtClean="0"/>
              <a:t> 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214313" y="1700213"/>
            <a:ext cx="8713787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s-ES" altLang="es-MX" sz="1600" b="1"/>
              <a:t>Tiempo de acceso: t</a:t>
            </a:r>
            <a:r>
              <a:rPr lang="es-ES" altLang="es-MX" sz="1600" b="1" baseline="-25000"/>
              <a:t>A </a:t>
            </a:r>
            <a:r>
              <a:rPr lang="es-ES" altLang="es-MX" sz="1600"/>
              <a:t>tiempo que tarda una palabra en ser leída o escrita desde que se direccionar. La velocidad de acceso b</a:t>
            </a:r>
            <a:r>
              <a:rPr lang="es-ES" altLang="es-MX" sz="1600" baseline="-25000"/>
              <a:t>A </a:t>
            </a:r>
            <a:r>
              <a:rPr lang="es-ES" altLang="es-MX" sz="1600"/>
              <a:t>es la inversa del tiempo y se mide en palabras por segundo</a:t>
            </a:r>
          </a:p>
          <a:p>
            <a:pPr eaLnBrk="1" hangingPunct="1">
              <a:buFontTx/>
              <a:buChar char="•"/>
            </a:pPr>
            <a:r>
              <a:rPr lang="es-ES" altLang="es-MX" sz="1600" b="1"/>
              <a:t>Modo de acceso:</a:t>
            </a:r>
          </a:p>
          <a:p>
            <a:pPr lvl="1" eaLnBrk="1" hangingPunct="1">
              <a:buFont typeface="Times New Roman" pitchFamily="18" charset="0"/>
              <a:buChar char="–"/>
            </a:pPr>
            <a:r>
              <a:rPr lang="es-ES" altLang="es-MX" sz="1600"/>
              <a:t>Aleatorio</a:t>
            </a:r>
            <a:r>
              <a:rPr lang="en-US" altLang="es-MX" sz="1600"/>
              <a:t> (RAM, Random</a:t>
            </a:r>
            <a:r>
              <a:rPr lang="es-ES" altLang="es-MX" sz="1600"/>
              <a:t> Access</a:t>
            </a:r>
            <a:r>
              <a:rPr lang="en-US" altLang="es-MX" sz="1600"/>
              <a:t> Memory) Se accede a las posiciones de memoria en cualquier orden. El tiempo de acceso es independiente de la posición.</a:t>
            </a:r>
          </a:p>
          <a:p>
            <a:pPr lvl="1" eaLnBrk="1" hangingPunct="1">
              <a:buFont typeface="Times New Roman" pitchFamily="18" charset="0"/>
              <a:buChar char="–"/>
            </a:pPr>
            <a:r>
              <a:rPr lang="es-ES" altLang="es-MX" sz="1600"/>
              <a:t>Serie. Se accede a las posiciones en secuencia y el tiempo depende de la posición de la cabeza de lectura.</a:t>
            </a:r>
            <a:endParaRPr lang="es-ES" altLang="es-MX" sz="1600" b="1"/>
          </a:p>
          <a:p>
            <a:pPr eaLnBrk="1" hangingPunct="1">
              <a:buFontTx/>
              <a:buChar char="•"/>
            </a:pPr>
            <a:r>
              <a:rPr lang="es-ES" altLang="es-MX" sz="1600" b="1"/>
              <a:t>Alterabilidad </a:t>
            </a:r>
            <a:r>
              <a:rPr lang="es-ES" altLang="es-MX" sz="1600"/>
              <a:t>(Posibilidad de alterar el contenido de la misma )</a:t>
            </a:r>
            <a:endParaRPr lang="en-US" altLang="es-MX" sz="1600"/>
          </a:p>
          <a:p>
            <a:pPr lvl="1" eaLnBrk="1" hangingPunct="1">
              <a:buFont typeface="Times New Roman" pitchFamily="18" charset="0"/>
              <a:buChar char="–"/>
            </a:pPr>
            <a:r>
              <a:rPr lang="es-ES" altLang="es-MX" sz="1600"/>
              <a:t>Memorias</a:t>
            </a:r>
            <a:r>
              <a:rPr lang="en-US" altLang="es-MX" sz="1600"/>
              <a:t> ROM (Read Only Memory)</a:t>
            </a:r>
          </a:p>
          <a:p>
            <a:pPr lvl="2" eaLnBrk="1" hangingPunct="1">
              <a:buFont typeface="Times New Roman" pitchFamily="18" charset="0"/>
              <a:buNone/>
            </a:pPr>
            <a:r>
              <a:rPr lang="es-ES" altLang="es-MX" sz="1600"/>
              <a:t>Memorias de "solo lectura"</a:t>
            </a:r>
          </a:p>
          <a:p>
            <a:pPr lvl="2" eaLnBrk="1" hangingPunct="1">
              <a:buFont typeface="Times New Roman" pitchFamily="18" charset="0"/>
              <a:buNone/>
            </a:pPr>
            <a:r>
              <a:rPr lang="es-ES" altLang="es-MX" sz="1600"/>
              <a:t>Almacenamiento permanente de datos y programas</a:t>
            </a:r>
          </a:p>
          <a:p>
            <a:pPr lvl="2" eaLnBrk="1" hangingPunct="1">
              <a:buFont typeface="Times New Roman" pitchFamily="18" charset="0"/>
              <a:buNone/>
            </a:pPr>
            <a:r>
              <a:rPr lang="es-ES_tradnl" altLang="es-MX" sz="1600"/>
              <a:t>Tipos:</a:t>
            </a:r>
          </a:p>
          <a:p>
            <a:pPr lvl="3" eaLnBrk="1" hangingPunct="1">
              <a:buFont typeface="Times New Roman" pitchFamily="18" charset="0"/>
              <a:buNone/>
            </a:pPr>
            <a:r>
              <a:rPr lang="es-ES_tradnl" altLang="es-MX" sz="1600"/>
              <a:t>ROM, PROM, EPROM, EEPROM.</a:t>
            </a:r>
            <a:endParaRPr lang="es-ES" altLang="es-MX" sz="1600"/>
          </a:p>
          <a:p>
            <a:pPr lvl="1" eaLnBrk="1" hangingPunct="1">
              <a:buFont typeface="Times New Roman" pitchFamily="18" charset="0"/>
              <a:buChar char="–"/>
            </a:pPr>
            <a:r>
              <a:rPr lang="es-ES" altLang="es-MX" sz="1600"/>
              <a:t>Memorias</a:t>
            </a:r>
            <a:r>
              <a:rPr lang="en-US" altLang="es-MX" sz="1600"/>
              <a:t> RWM (Read‑Write Memory)</a:t>
            </a:r>
          </a:p>
          <a:p>
            <a:pPr lvl="2" eaLnBrk="1" hangingPunct="1">
              <a:buFont typeface="Times New Roman" pitchFamily="18" charset="0"/>
              <a:buNone/>
            </a:pPr>
            <a:r>
              <a:rPr lang="es-ES" altLang="es-MX" sz="1600"/>
              <a:t>Memorias de lectura y escritura</a:t>
            </a:r>
          </a:p>
          <a:p>
            <a:pPr lvl="2" eaLnBrk="1" hangingPunct="1"/>
            <a:r>
              <a:rPr lang="es-ES" altLang="es-MX" sz="1600"/>
              <a:t>Almacenamiento no permanente de programas y datos</a:t>
            </a:r>
          </a:p>
          <a:p>
            <a:pPr lvl="2" eaLnBrk="1" hangingPunct="1"/>
            <a:r>
              <a:rPr lang="es-ES_tradnl" altLang="es-MX" sz="1600"/>
              <a:t>Memorias SRAM, DRAM, FLASH</a:t>
            </a:r>
          </a:p>
          <a:p>
            <a:pPr eaLnBrk="1" hangingPunct="1"/>
            <a:endParaRPr lang="es-ES" altLang="es-MX" sz="1600"/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468313" y="908050"/>
            <a:ext cx="784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MX"/>
              <a:t>Son los dispositivos de almacenamiento de datos  e instrucciones en los sistemas digitales.</a:t>
            </a:r>
          </a:p>
        </p:txBody>
      </p:sp>
    </p:spTree>
    <p:extLst>
      <p:ext uri="{BB962C8B-B14F-4D97-AF65-F5344CB8AC3E}">
        <p14:creationId xmlns:p14="http://schemas.microsoft.com/office/powerpoint/2010/main" val="236913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250825" y="60325"/>
            <a:ext cx="8642350" cy="628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s-ES" altLang="es-MX" sz="2000" b="1"/>
          </a:p>
          <a:p>
            <a:pPr eaLnBrk="1" hangingPunct="1"/>
            <a:endParaRPr lang="es-ES" altLang="es-MX" sz="2000" b="1"/>
          </a:p>
          <a:p>
            <a:pPr eaLnBrk="1" hangingPunct="1"/>
            <a:r>
              <a:rPr lang="es-ES" altLang="es-MX" sz="2000" b="1"/>
              <a:t>CLASIFICACIÓN </a:t>
            </a:r>
          </a:p>
          <a:p>
            <a:pPr eaLnBrk="1" hangingPunct="1"/>
            <a:endParaRPr lang="es-ES" altLang="es-MX" sz="2000" b="1"/>
          </a:p>
          <a:p>
            <a:pPr eaLnBrk="1" hangingPunct="1"/>
            <a:r>
              <a:rPr lang="es-ES" altLang="es-MX" sz="2000" b="1"/>
              <a:t>- </a:t>
            </a:r>
            <a:r>
              <a:rPr lang="es-ES" altLang="es-MX" b="1"/>
              <a:t>Memorias </a:t>
            </a:r>
            <a:r>
              <a:rPr lang="es-ES" altLang="es-MX" b="1" u="sng"/>
              <a:t>ROM</a:t>
            </a:r>
            <a:r>
              <a:rPr lang="es-ES" altLang="es-MX" b="1"/>
              <a:t> (Read Only Memory):</a:t>
            </a:r>
            <a:r>
              <a:rPr lang="es-ES" altLang="es-MX"/>
              <a:t> El contenido se establece en el proceso de fabricación.</a:t>
            </a:r>
            <a:endParaRPr lang="es-ES" altLang="es-MX" b="1"/>
          </a:p>
          <a:p>
            <a:pPr eaLnBrk="1" hangingPunct="1"/>
            <a:endParaRPr lang="es-ES" altLang="es-MX" b="1"/>
          </a:p>
          <a:p>
            <a:pPr eaLnBrk="1" hangingPunct="1"/>
            <a:r>
              <a:rPr lang="es-ES" altLang="es-MX" b="1"/>
              <a:t>‑ Memorias </a:t>
            </a:r>
            <a:r>
              <a:rPr lang="es-ES" altLang="es-MX" b="1" u="sng"/>
              <a:t>PROM</a:t>
            </a:r>
            <a:r>
              <a:rPr lang="es-ES" altLang="es-MX" b="1"/>
              <a:t> (Programable ROM):</a:t>
            </a:r>
            <a:r>
              <a:rPr lang="es-ES" altLang="es-MX"/>
              <a:t> Son memorias ROM programables en un equipo especializado. El contenido es inalterable desde el momento de la programación.</a:t>
            </a:r>
            <a:endParaRPr lang="es-ES" altLang="es-MX" b="1"/>
          </a:p>
          <a:p>
            <a:pPr eaLnBrk="1" hangingPunct="1"/>
            <a:endParaRPr lang="es-ES" altLang="es-MX" b="1"/>
          </a:p>
          <a:p>
            <a:pPr eaLnBrk="1" hangingPunct="1"/>
            <a:r>
              <a:rPr lang="es-ES" altLang="es-MX" b="1"/>
              <a:t>‑ Memorias </a:t>
            </a:r>
            <a:r>
              <a:rPr lang="es-ES" altLang="es-MX" b="1" u="sng"/>
              <a:t>RPROM</a:t>
            </a:r>
            <a:r>
              <a:rPr lang="es-ES" altLang="es-MX" b="1"/>
              <a:t> (Reprogramable ROM):</a:t>
            </a:r>
            <a:r>
              <a:rPr lang="es-ES" altLang="es-MX"/>
              <a:t> Es posible reprogramarlas borrando el contenido previamente. Según la forma de realizar el borrado, se contempla una subclasificación adicional:</a:t>
            </a:r>
            <a:endParaRPr lang="es-ES" altLang="es-MX" b="1"/>
          </a:p>
          <a:p>
            <a:pPr eaLnBrk="1" hangingPunct="1"/>
            <a:endParaRPr lang="es-ES" altLang="es-MX" b="1"/>
          </a:p>
          <a:p>
            <a:pPr eaLnBrk="1" hangingPunct="1"/>
            <a:r>
              <a:rPr lang="es-ES" altLang="es-MX" b="1"/>
              <a:t>       ‑ Memorias </a:t>
            </a:r>
            <a:r>
              <a:rPr lang="es-ES" altLang="es-MX" b="1" u="sng"/>
              <a:t>EPROM</a:t>
            </a:r>
            <a:r>
              <a:rPr lang="es-ES" altLang="es-MX" b="1"/>
              <a:t> (Erasable PROM):</a:t>
            </a:r>
            <a:r>
              <a:rPr lang="es-ES" altLang="es-MX"/>
              <a:t> La grabación se realiza en  equipos especiales. El borrado se realiza mediante la exposición del integrado a radiación ultravioleta.</a:t>
            </a:r>
            <a:endParaRPr lang="es-ES" altLang="es-MX" b="1"/>
          </a:p>
          <a:p>
            <a:pPr eaLnBrk="1" hangingPunct="1"/>
            <a:r>
              <a:rPr lang="es-ES" altLang="es-MX" b="1"/>
              <a:t>      ‑ Memorias </a:t>
            </a:r>
            <a:r>
              <a:rPr lang="es-ES" altLang="es-MX" b="1" u="sng"/>
              <a:t>EEPROM</a:t>
            </a:r>
            <a:r>
              <a:rPr lang="es-ES" altLang="es-MX" b="1"/>
              <a:t> o E2PROM (Electrically EPROM):</a:t>
            </a:r>
            <a:r>
              <a:rPr lang="es-ES" altLang="es-MX"/>
              <a:t> Programables y borrables eléctricamente. Esto las dota de una gran versatilidad, puesto que tanto la programación, modificación y borrado puede realizarse ON LINE. Presentan la ventaja de ser borrables byte a byte.</a:t>
            </a:r>
          </a:p>
        </p:txBody>
      </p:sp>
    </p:spTree>
    <p:extLst>
      <p:ext uri="{BB962C8B-B14F-4D97-AF65-F5344CB8AC3E}">
        <p14:creationId xmlns:p14="http://schemas.microsoft.com/office/powerpoint/2010/main" val="31707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type="title"/>
          </p:nvPr>
        </p:nvSpPr>
        <p:spPr>
          <a:xfrm>
            <a:off x="1331913" y="260350"/>
            <a:ext cx="6481762" cy="1224434"/>
          </a:xfrm>
          <a:noFill/>
          <a:ln w="38100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hangingPunct="1"/>
            <a:r>
              <a:rPr lang="es-ES" altLang="es-MX" sz="2400" b="1" dirty="0" smtClean="0">
                <a:solidFill>
                  <a:schemeClr val="tx2">
                    <a:lumMod val="75000"/>
                  </a:schemeClr>
                </a:solidFill>
              </a:rPr>
              <a:t>CAPACIDAD DE UNA MEMORIA RAM.</a:t>
            </a:r>
            <a:endParaRPr lang="es-ES" altLang="es-MX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79879" name="Group 19"/>
          <p:cNvGrpSpPr>
            <a:grpSpLocks/>
          </p:cNvGrpSpPr>
          <p:nvPr/>
        </p:nvGrpSpPr>
        <p:grpSpPr bwMode="auto">
          <a:xfrm>
            <a:off x="1258888" y="1628775"/>
            <a:ext cx="5021262" cy="935038"/>
            <a:chOff x="813" y="2853"/>
            <a:chExt cx="3163" cy="589"/>
          </a:xfrm>
        </p:grpSpPr>
        <p:sp>
          <p:nvSpPr>
            <p:cNvPr id="79882" name="Text Box 16"/>
            <p:cNvSpPr txBox="1">
              <a:spLocks noChangeArrowheads="1"/>
            </p:cNvSpPr>
            <p:nvPr/>
          </p:nvSpPr>
          <p:spPr bwMode="auto">
            <a:xfrm>
              <a:off x="813" y="2853"/>
              <a:ext cx="1324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_tradnl" altLang="es-MX"/>
                <a:t>Nº de palabras: 2</a:t>
              </a:r>
              <a:r>
                <a:rPr lang="es-ES_tradnl" altLang="es-MX" baseline="30000"/>
                <a:t>n</a:t>
              </a:r>
            </a:p>
            <a:p>
              <a:pPr eaLnBrk="1" hangingPunct="1"/>
              <a:endParaRPr lang="es-ES_tradnl" altLang="es-MX"/>
            </a:p>
            <a:p>
              <a:pPr eaLnBrk="1" hangingPunct="1"/>
              <a:r>
                <a:rPr lang="es-ES_tradnl" altLang="es-MX"/>
                <a:t>Bits por palabra: m</a:t>
              </a:r>
              <a:endParaRPr lang="es-ES" altLang="es-MX"/>
            </a:p>
          </p:txBody>
        </p:sp>
        <p:sp>
          <p:nvSpPr>
            <p:cNvPr id="79883" name="AutoShape 17"/>
            <p:cNvSpPr>
              <a:spLocks/>
            </p:cNvSpPr>
            <p:nvPr/>
          </p:nvSpPr>
          <p:spPr bwMode="auto">
            <a:xfrm>
              <a:off x="2134" y="2866"/>
              <a:ext cx="96" cy="576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79884" name="Text Box 18"/>
            <p:cNvSpPr txBox="1">
              <a:spLocks noChangeArrowheads="1"/>
            </p:cNvSpPr>
            <p:nvPr/>
          </p:nvSpPr>
          <p:spPr bwMode="auto">
            <a:xfrm>
              <a:off x="2303" y="3022"/>
              <a:ext cx="16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_tradnl" altLang="es-MX"/>
                <a:t>Organización 2</a:t>
              </a:r>
              <a:r>
                <a:rPr lang="es-ES_tradnl" altLang="es-MX" baseline="30000"/>
                <a:t>n</a:t>
              </a:r>
              <a:r>
                <a:rPr lang="es-ES_tradnl" altLang="es-MX"/>
                <a:t> x m bits</a:t>
              </a:r>
              <a:endParaRPr lang="es-ES" altLang="es-MX"/>
            </a:p>
          </p:txBody>
        </p:sp>
      </p:grpSp>
      <p:sp>
        <p:nvSpPr>
          <p:cNvPr id="79880" name="Text Box 20"/>
          <p:cNvSpPr txBox="1">
            <a:spLocks noChangeArrowheads="1"/>
          </p:cNvSpPr>
          <p:nvPr/>
        </p:nvSpPr>
        <p:spPr bwMode="auto">
          <a:xfrm>
            <a:off x="1476375" y="3213100"/>
            <a:ext cx="43307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altLang="es-MX" dirty="0"/>
              <a:t>Ejemplo: n=11, m=8</a:t>
            </a:r>
          </a:p>
          <a:p>
            <a:pPr eaLnBrk="1" hangingPunct="1"/>
            <a:r>
              <a:rPr lang="es-ES_tradnl" altLang="es-MX" dirty="0"/>
              <a:t>	Organización 2</a:t>
            </a:r>
            <a:r>
              <a:rPr lang="es-ES_tradnl" altLang="es-MX" baseline="30000" dirty="0"/>
              <a:t>11</a:t>
            </a:r>
            <a:r>
              <a:rPr lang="es-ES_tradnl" altLang="es-MX" dirty="0"/>
              <a:t> x 8=2k x 8</a:t>
            </a:r>
          </a:p>
          <a:p>
            <a:pPr eaLnBrk="1" hangingPunct="1"/>
            <a:r>
              <a:rPr lang="es-ES_tradnl" altLang="es-MX" dirty="0"/>
              <a:t>	Capacidad 16 </a:t>
            </a:r>
            <a:r>
              <a:rPr lang="es-ES_tradnl" altLang="es-MX" dirty="0" err="1"/>
              <a:t>Kbits</a:t>
            </a:r>
            <a:r>
              <a:rPr lang="es-ES_tradnl" altLang="es-MX" dirty="0"/>
              <a:t>= 16384 bits</a:t>
            </a:r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370036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4" descr="conta asincro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7543800" cy="376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3" name="Text Box 2"/>
          <p:cNvSpPr txBox="1">
            <a:spLocks noChangeArrowheads="1"/>
          </p:cNvSpPr>
          <p:nvPr/>
        </p:nvSpPr>
        <p:spPr bwMode="auto">
          <a:xfrm>
            <a:off x="1807006" y="309632"/>
            <a:ext cx="586602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 altLang="es-MX" sz="2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CONTADORES ASÍNCRONOS</a:t>
            </a:r>
          </a:p>
          <a:p>
            <a:pPr algn="ctr" eaLnBrk="1" hangingPunct="1"/>
            <a:r>
              <a:rPr lang="es-ES" altLang="es-MX" sz="2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CONTADORES DE RIZADO (RIPPLE COUNTERS)</a:t>
            </a:r>
          </a:p>
        </p:txBody>
      </p:sp>
      <p:sp>
        <p:nvSpPr>
          <p:cNvPr id="71684" name="Text Box 3"/>
          <p:cNvSpPr txBox="1">
            <a:spLocks noChangeArrowheads="1"/>
          </p:cNvSpPr>
          <p:nvPr/>
        </p:nvSpPr>
        <p:spPr bwMode="auto">
          <a:xfrm>
            <a:off x="635360" y="1515022"/>
            <a:ext cx="49462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 altLang="es-MX" sz="2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Los </a:t>
            </a:r>
            <a:r>
              <a:rPr lang="es-ES" altLang="es-MX" sz="20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FF </a:t>
            </a:r>
            <a:r>
              <a:rPr lang="es-ES" altLang="es-MX" sz="2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no comparten la misma señal de reloj: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1460500" y="4540250"/>
            <a:ext cx="254000" cy="1174750"/>
            <a:chOff x="920" y="2860"/>
            <a:chExt cx="160" cy="740"/>
          </a:xfrm>
        </p:grpSpPr>
        <p:sp>
          <p:nvSpPr>
            <p:cNvPr id="71749" name="Text Box 10"/>
            <p:cNvSpPr txBox="1">
              <a:spLocks noChangeArrowheads="1"/>
            </p:cNvSpPr>
            <p:nvPr/>
          </p:nvSpPr>
          <p:spPr bwMode="auto">
            <a:xfrm>
              <a:off x="920" y="2860"/>
              <a:ext cx="15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" altLang="es-MX" sz="9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71750" name="Text Box 11"/>
            <p:cNvSpPr txBox="1">
              <a:spLocks noChangeArrowheads="1"/>
            </p:cNvSpPr>
            <p:nvPr/>
          </p:nvSpPr>
          <p:spPr bwMode="auto">
            <a:xfrm>
              <a:off x="924" y="3024"/>
              <a:ext cx="15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" altLang="es-MX" sz="9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71751" name="Text Box 12"/>
            <p:cNvSpPr txBox="1">
              <a:spLocks noChangeArrowheads="1"/>
            </p:cNvSpPr>
            <p:nvPr/>
          </p:nvSpPr>
          <p:spPr bwMode="auto">
            <a:xfrm>
              <a:off x="920" y="3248"/>
              <a:ext cx="15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" altLang="es-MX" sz="9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71752" name="Text Box 13"/>
            <p:cNvSpPr txBox="1">
              <a:spLocks noChangeArrowheads="1"/>
            </p:cNvSpPr>
            <p:nvPr/>
          </p:nvSpPr>
          <p:spPr bwMode="auto">
            <a:xfrm>
              <a:off x="920" y="3456"/>
              <a:ext cx="15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" altLang="es-MX" sz="90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2368550" y="4248150"/>
            <a:ext cx="254000" cy="1466850"/>
            <a:chOff x="1492" y="2676"/>
            <a:chExt cx="160" cy="924"/>
          </a:xfrm>
        </p:grpSpPr>
        <p:sp>
          <p:nvSpPr>
            <p:cNvPr id="71744" name="Line 20"/>
            <p:cNvSpPr>
              <a:spLocks noChangeShapeType="1"/>
            </p:cNvSpPr>
            <p:nvPr/>
          </p:nvSpPr>
          <p:spPr bwMode="auto">
            <a:xfrm>
              <a:off x="1520" y="2676"/>
              <a:ext cx="0" cy="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745" name="Text Box 28"/>
            <p:cNvSpPr txBox="1">
              <a:spLocks noChangeArrowheads="1"/>
            </p:cNvSpPr>
            <p:nvPr/>
          </p:nvSpPr>
          <p:spPr bwMode="auto">
            <a:xfrm>
              <a:off x="1492" y="2860"/>
              <a:ext cx="15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" altLang="es-MX" sz="9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71746" name="Text Box 29"/>
            <p:cNvSpPr txBox="1">
              <a:spLocks noChangeArrowheads="1"/>
            </p:cNvSpPr>
            <p:nvPr/>
          </p:nvSpPr>
          <p:spPr bwMode="auto">
            <a:xfrm>
              <a:off x="1496" y="3024"/>
              <a:ext cx="15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" altLang="es-MX" sz="9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71747" name="Text Box 30"/>
            <p:cNvSpPr txBox="1">
              <a:spLocks noChangeArrowheads="1"/>
            </p:cNvSpPr>
            <p:nvPr/>
          </p:nvSpPr>
          <p:spPr bwMode="auto">
            <a:xfrm>
              <a:off x="1492" y="3248"/>
              <a:ext cx="15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" altLang="es-MX" sz="9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71748" name="Text Box 31"/>
            <p:cNvSpPr txBox="1">
              <a:spLocks noChangeArrowheads="1"/>
            </p:cNvSpPr>
            <p:nvPr/>
          </p:nvSpPr>
          <p:spPr bwMode="auto">
            <a:xfrm>
              <a:off x="1492" y="3456"/>
              <a:ext cx="15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" altLang="es-MX" sz="90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1752600" y="4241800"/>
            <a:ext cx="260350" cy="1473200"/>
            <a:chOff x="1104" y="2672"/>
            <a:chExt cx="164" cy="928"/>
          </a:xfrm>
        </p:grpSpPr>
        <p:sp>
          <p:nvSpPr>
            <p:cNvPr id="71739" name="Line 5"/>
            <p:cNvSpPr>
              <a:spLocks noChangeShapeType="1"/>
            </p:cNvSpPr>
            <p:nvPr/>
          </p:nvSpPr>
          <p:spPr bwMode="auto">
            <a:xfrm>
              <a:off x="1104" y="2672"/>
              <a:ext cx="0" cy="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740" name="Text Box 40"/>
            <p:cNvSpPr txBox="1">
              <a:spLocks noChangeArrowheads="1"/>
            </p:cNvSpPr>
            <p:nvPr/>
          </p:nvSpPr>
          <p:spPr bwMode="auto">
            <a:xfrm>
              <a:off x="1108" y="2860"/>
              <a:ext cx="15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" altLang="es-MX" sz="9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71741" name="Text Box 41"/>
            <p:cNvSpPr txBox="1">
              <a:spLocks noChangeArrowheads="1"/>
            </p:cNvSpPr>
            <p:nvPr/>
          </p:nvSpPr>
          <p:spPr bwMode="auto">
            <a:xfrm>
              <a:off x="1112" y="3024"/>
              <a:ext cx="15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" altLang="es-MX" sz="9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71742" name="Text Box 42"/>
            <p:cNvSpPr txBox="1">
              <a:spLocks noChangeArrowheads="1"/>
            </p:cNvSpPr>
            <p:nvPr/>
          </p:nvSpPr>
          <p:spPr bwMode="auto">
            <a:xfrm>
              <a:off x="1108" y="3248"/>
              <a:ext cx="15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" altLang="es-MX" sz="9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71743" name="Text Box 43"/>
            <p:cNvSpPr txBox="1">
              <a:spLocks noChangeArrowheads="1"/>
            </p:cNvSpPr>
            <p:nvPr/>
          </p:nvSpPr>
          <p:spPr bwMode="auto">
            <a:xfrm>
              <a:off x="1108" y="3456"/>
              <a:ext cx="15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" altLang="es-MX" sz="90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5575300" y="4241800"/>
            <a:ext cx="254000" cy="1473200"/>
            <a:chOff x="1684" y="2672"/>
            <a:chExt cx="160" cy="928"/>
          </a:xfrm>
        </p:grpSpPr>
        <p:sp>
          <p:nvSpPr>
            <p:cNvPr id="71734" name="Line 50"/>
            <p:cNvSpPr>
              <a:spLocks noChangeShapeType="1"/>
            </p:cNvSpPr>
            <p:nvPr/>
          </p:nvSpPr>
          <p:spPr bwMode="auto">
            <a:xfrm>
              <a:off x="1724" y="2672"/>
              <a:ext cx="0" cy="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735" name="Text Box 51"/>
            <p:cNvSpPr txBox="1">
              <a:spLocks noChangeArrowheads="1"/>
            </p:cNvSpPr>
            <p:nvPr/>
          </p:nvSpPr>
          <p:spPr bwMode="auto">
            <a:xfrm>
              <a:off x="1684" y="2860"/>
              <a:ext cx="15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" altLang="es-MX" sz="9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71736" name="Text Box 52"/>
            <p:cNvSpPr txBox="1">
              <a:spLocks noChangeArrowheads="1"/>
            </p:cNvSpPr>
            <p:nvPr/>
          </p:nvSpPr>
          <p:spPr bwMode="auto">
            <a:xfrm>
              <a:off x="1688" y="3024"/>
              <a:ext cx="15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" altLang="es-MX" sz="9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71737" name="Text Box 53"/>
            <p:cNvSpPr txBox="1">
              <a:spLocks noChangeArrowheads="1"/>
            </p:cNvSpPr>
            <p:nvPr/>
          </p:nvSpPr>
          <p:spPr bwMode="auto">
            <a:xfrm>
              <a:off x="1684" y="3248"/>
              <a:ext cx="15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" altLang="es-MX" sz="9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71738" name="Text Box 54"/>
            <p:cNvSpPr txBox="1">
              <a:spLocks noChangeArrowheads="1"/>
            </p:cNvSpPr>
            <p:nvPr/>
          </p:nvSpPr>
          <p:spPr bwMode="auto">
            <a:xfrm>
              <a:off x="1684" y="3456"/>
              <a:ext cx="15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" altLang="es-MX" sz="90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6210300" y="4241800"/>
            <a:ext cx="254000" cy="1473200"/>
            <a:chOff x="1684" y="2672"/>
            <a:chExt cx="160" cy="928"/>
          </a:xfrm>
        </p:grpSpPr>
        <p:sp>
          <p:nvSpPr>
            <p:cNvPr id="71729" name="Line 56"/>
            <p:cNvSpPr>
              <a:spLocks noChangeShapeType="1"/>
            </p:cNvSpPr>
            <p:nvPr/>
          </p:nvSpPr>
          <p:spPr bwMode="auto">
            <a:xfrm>
              <a:off x="1724" y="2672"/>
              <a:ext cx="0" cy="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730" name="Text Box 57"/>
            <p:cNvSpPr txBox="1">
              <a:spLocks noChangeArrowheads="1"/>
            </p:cNvSpPr>
            <p:nvPr/>
          </p:nvSpPr>
          <p:spPr bwMode="auto">
            <a:xfrm>
              <a:off x="1684" y="2860"/>
              <a:ext cx="15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" altLang="es-MX" sz="9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71731" name="Text Box 58"/>
            <p:cNvSpPr txBox="1">
              <a:spLocks noChangeArrowheads="1"/>
            </p:cNvSpPr>
            <p:nvPr/>
          </p:nvSpPr>
          <p:spPr bwMode="auto">
            <a:xfrm>
              <a:off x="1688" y="3024"/>
              <a:ext cx="15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" altLang="es-MX" sz="9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71732" name="Text Box 59"/>
            <p:cNvSpPr txBox="1">
              <a:spLocks noChangeArrowheads="1"/>
            </p:cNvSpPr>
            <p:nvPr/>
          </p:nvSpPr>
          <p:spPr bwMode="auto">
            <a:xfrm>
              <a:off x="1684" y="3248"/>
              <a:ext cx="15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" altLang="es-MX" sz="9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71733" name="Text Box 60"/>
            <p:cNvSpPr txBox="1">
              <a:spLocks noChangeArrowheads="1"/>
            </p:cNvSpPr>
            <p:nvPr/>
          </p:nvSpPr>
          <p:spPr bwMode="auto">
            <a:xfrm>
              <a:off x="1684" y="3456"/>
              <a:ext cx="15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" altLang="es-MX" sz="90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7" name="Group 86"/>
          <p:cNvGrpSpPr>
            <a:grpSpLocks/>
          </p:cNvGrpSpPr>
          <p:nvPr/>
        </p:nvGrpSpPr>
        <p:grpSpPr bwMode="auto">
          <a:xfrm>
            <a:off x="2057400" y="4241800"/>
            <a:ext cx="254000" cy="1473200"/>
            <a:chOff x="1296" y="2672"/>
            <a:chExt cx="160" cy="928"/>
          </a:xfrm>
        </p:grpSpPr>
        <p:grpSp>
          <p:nvGrpSpPr>
            <p:cNvPr id="71722" name="Group 46"/>
            <p:cNvGrpSpPr>
              <a:grpSpLocks/>
            </p:cNvGrpSpPr>
            <p:nvPr/>
          </p:nvGrpSpPr>
          <p:grpSpPr bwMode="auto">
            <a:xfrm>
              <a:off x="1296" y="2672"/>
              <a:ext cx="160" cy="928"/>
              <a:chOff x="1296" y="2672"/>
              <a:chExt cx="160" cy="928"/>
            </a:xfrm>
          </p:grpSpPr>
          <p:sp>
            <p:nvSpPr>
              <p:cNvPr id="71724" name="Text Box 21"/>
              <p:cNvSpPr txBox="1">
                <a:spLocks noChangeArrowheads="1"/>
              </p:cNvSpPr>
              <p:nvPr/>
            </p:nvSpPr>
            <p:spPr bwMode="auto">
              <a:xfrm>
                <a:off x="1296" y="2860"/>
                <a:ext cx="156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s-ES" altLang="es-MX" sz="90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71725" name="Text Box 22"/>
              <p:cNvSpPr txBox="1">
                <a:spLocks noChangeArrowheads="1"/>
              </p:cNvSpPr>
              <p:nvPr/>
            </p:nvSpPr>
            <p:spPr bwMode="auto">
              <a:xfrm>
                <a:off x="1300" y="3024"/>
                <a:ext cx="156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s-ES" altLang="es-MX" sz="90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71726" name="Text Box 23"/>
              <p:cNvSpPr txBox="1">
                <a:spLocks noChangeArrowheads="1"/>
              </p:cNvSpPr>
              <p:nvPr/>
            </p:nvSpPr>
            <p:spPr bwMode="auto">
              <a:xfrm>
                <a:off x="1296" y="3248"/>
                <a:ext cx="156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s-ES" altLang="es-MX" sz="90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71727" name="Text Box 24"/>
              <p:cNvSpPr txBox="1">
                <a:spLocks noChangeArrowheads="1"/>
              </p:cNvSpPr>
              <p:nvPr/>
            </p:nvSpPr>
            <p:spPr bwMode="auto">
              <a:xfrm>
                <a:off x="1296" y="3456"/>
                <a:ext cx="156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s-ES" altLang="es-MX" sz="90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71728" name="Line 39"/>
              <p:cNvSpPr>
                <a:spLocks noChangeShapeType="1"/>
              </p:cNvSpPr>
              <p:nvPr/>
            </p:nvSpPr>
            <p:spPr bwMode="auto">
              <a:xfrm>
                <a:off x="1316" y="2672"/>
                <a:ext cx="0" cy="9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71723" name="Line 73"/>
            <p:cNvSpPr>
              <a:spLocks noChangeShapeType="1"/>
            </p:cNvSpPr>
            <p:nvPr/>
          </p:nvSpPr>
          <p:spPr bwMode="auto">
            <a:xfrm>
              <a:off x="1312" y="2864"/>
              <a:ext cx="4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" name="Group 84"/>
          <p:cNvGrpSpPr>
            <a:grpSpLocks/>
          </p:cNvGrpSpPr>
          <p:nvPr/>
        </p:nvGrpSpPr>
        <p:grpSpPr bwMode="auto">
          <a:xfrm>
            <a:off x="2673350" y="4241800"/>
            <a:ext cx="254000" cy="1473200"/>
            <a:chOff x="1684" y="2672"/>
            <a:chExt cx="160" cy="928"/>
          </a:xfrm>
        </p:grpSpPr>
        <p:grpSp>
          <p:nvGrpSpPr>
            <p:cNvPr id="71714" name="Group 48"/>
            <p:cNvGrpSpPr>
              <a:grpSpLocks/>
            </p:cNvGrpSpPr>
            <p:nvPr/>
          </p:nvGrpSpPr>
          <p:grpSpPr bwMode="auto">
            <a:xfrm>
              <a:off x="1684" y="2672"/>
              <a:ext cx="160" cy="928"/>
              <a:chOff x="1684" y="2672"/>
              <a:chExt cx="160" cy="928"/>
            </a:xfrm>
          </p:grpSpPr>
          <p:sp>
            <p:nvSpPr>
              <p:cNvPr id="71717" name="Line 27"/>
              <p:cNvSpPr>
                <a:spLocks noChangeShapeType="1"/>
              </p:cNvSpPr>
              <p:nvPr/>
            </p:nvSpPr>
            <p:spPr bwMode="auto">
              <a:xfrm>
                <a:off x="1724" y="2672"/>
                <a:ext cx="0" cy="9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1718" name="Text Box 34"/>
              <p:cNvSpPr txBox="1">
                <a:spLocks noChangeArrowheads="1"/>
              </p:cNvSpPr>
              <p:nvPr/>
            </p:nvSpPr>
            <p:spPr bwMode="auto">
              <a:xfrm>
                <a:off x="1684" y="2860"/>
                <a:ext cx="156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s-ES" altLang="es-MX" sz="90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71719" name="Text Box 35"/>
              <p:cNvSpPr txBox="1">
                <a:spLocks noChangeArrowheads="1"/>
              </p:cNvSpPr>
              <p:nvPr/>
            </p:nvSpPr>
            <p:spPr bwMode="auto">
              <a:xfrm>
                <a:off x="1688" y="3024"/>
                <a:ext cx="156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s-ES" altLang="es-MX" sz="90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71720" name="Text Box 36"/>
              <p:cNvSpPr txBox="1">
                <a:spLocks noChangeArrowheads="1"/>
              </p:cNvSpPr>
              <p:nvPr/>
            </p:nvSpPr>
            <p:spPr bwMode="auto">
              <a:xfrm>
                <a:off x="1684" y="3248"/>
                <a:ext cx="156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s-ES" altLang="es-MX" sz="90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71721" name="Text Box 37"/>
              <p:cNvSpPr txBox="1">
                <a:spLocks noChangeArrowheads="1"/>
              </p:cNvSpPr>
              <p:nvPr/>
            </p:nvSpPr>
            <p:spPr bwMode="auto">
              <a:xfrm>
                <a:off x="1684" y="3456"/>
                <a:ext cx="156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s-ES" altLang="es-MX" sz="900">
                    <a:solidFill>
                      <a:srgbClr val="FF0000"/>
                    </a:solidFill>
                  </a:rPr>
                  <a:t>0</a:t>
                </a:r>
              </a:p>
            </p:txBody>
          </p:sp>
        </p:grpSp>
        <p:sp>
          <p:nvSpPr>
            <p:cNvPr id="71715" name="Line 75"/>
            <p:cNvSpPr>
              <a:spLocks noChangeShapeType="1"/>
            </p:cNvSpPr>
            <p:nvPr/>
          </p:nvSpPr>
          <p:spPr bwMode="auto">
            <a:xfrm>
              <a:off x="1720" y="2864"/>
              <a:ext cx="4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716" name="Line 76"/>
            <p:cNvSpPr>
              <a:spLocks noChangeShapeType="1"/>
            </p:cNvSpPr>
            <p:nvPr/>
          </p:nvSpPr>
          <p:spPr bwMode="auto">
            <a:xfrm>
              <a:off x="1720" y="3068"/>
              <a:ext cx="4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" name="Group 83"/>
          <p:cNvGrpSpPr>
            <a:grpSpLocks/>
          </p:cNvGrpSpPr>
          <p:nvPr/>
        </p:nvGrpSpPr>
        <p:grpSpPr bwMode="auto">
          <a:xfrm>
            <a:off x="6534150" y="4241800"/>
            <a:ext cx="254000" cy="1473200"/>
            <a:chOff x="4116" y="2672"/>
            <a:chExt cx="160" cy="928"/>
          </a:xfrm>
        </p:grpSpPr>
        <p:grpSp>
          <p:nvGrpSpPr>
            <p:cNvPr id="71704" name="Group 67"/>
            <p:cNvGrpSpPr>
              <a:grpSpLocks/>
            </p:cNvGrpSpPr>
            <p:nvPr/>
          </p:nvGrpSpPr>
          <p:grpSpPr bwMode="auto">
            <a:xfrm>
              <a:off x="4116" y="2672"/>
              <a:ext cx="160" cy="928"/>
              <a:chOff x="1684" y="2672"/>
              <a:chExt cx="160" cy="928"/>
            </a:xfrm>
          </p:grpSpPr>
          <p:sp>
            <p:nvSpPr>
              <p:cNvPr id="71709" name="Line 68"/>
              <p:cNvSpPr>
                <a:spLocks noChangeShapeType="1"/>
              </p:cNvSpPr>
              <p:nvPr/>
            </p:nvSpPr>
            <p:spPr bwMode="auto">
              <a:xfrm>
                <a:off x="1724" y="2672"/>
                <a:ext cx="0" cy="9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1710" name="Text Box 69"/>
              <p:cNvSpPr txBox="1">
                <a:spLocks noChangeArrowheads="1"/>
              </p:cNvSpPr>
              <p:nvPr/>
            </p:nvSpPr>
            <p:spPr bwMode="auto">
              <a:xfrm>
                <a:off x="1684" y="2860"/>
                <a:ext cx="156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s-ES" altLang="es-MX" sz="90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71711" name="Text Box 70"/>
              <p:cNvSpPr txBox="1">
                <a:spLocks noChangeArrowheads="1"/>
              </p:cNvSpPr>
              <p:nvPr/>
            </p:nvSpPr>
            <p:spPr bwMode="auto">
              <a:xfrm>
                <a:off x="1688" y="3024"/>
                <a:ext cx="156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s-ES" altLang="es-MX" sz="90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71712" name="Text Box 71"/>
              <p:cNvSpPr txBox="1">
                <a:spLocks noChangeArrowheads="1"/>
              </p:cNvSpPr>
              <p:nvPr/>
            </p:nvSpPr>
            <p:spPr bwMode="auto">
              <a:xfrm>
                <a:off x="1684" y="3248"/>
                <a:ext cx="156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s-ES" altLang="es-MX" sz="90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71713" name="Text Box 72"/>
              <p:cNvSpPr txBox="1">
                <a:spLocks noChangeArrowheads="1"/>
              </p:cNvSpPr>
              <p:nvPr/>
            </p:nvSpPr>
            <p:spPr bwMode="auto">
              <a:xfrm>
                <a:off x="1684" y="3456"/>
                <a:ext cx="156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s-ES" altLang="es-MX" sz="900">
                    <a:solidFill>
                      <a:srgbClr val="FF0000"/>
                    </a:solidFill>
                  </a:rPr>
                  <a:t>0</a:t>
                </a:r>
              </a:p>
            </p:txBody>
          </p:sp>
        </p:grpSp>
        <p:sp>
          <p:nvSpPr>
            <p:cNvPr id="71705" name="Line 77"/>
            <p:cNvSpPr>
              <a:spLocks noChangeShapeType="1"/>
            </p:cNvSpPr>
            <p:nvPr/>
          </p:nvSpPr>
          <p:spPr bwMode="auto">
            <a:xfrm>
              <a:off x="4148" y="2876"/>
              <a:ext cx="4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706" name="Line 78"/>
            <p:cNvSpPr>
              <a:spLocks noChangeShapeType="1"/>
            </p:cNvSpPr>
            <p:nvPr/>
          </p:nvSpPr>
          <p:spPr bwMode="auto">
            <a:xfrm>
              <a:off x="4152" y="3076"/>
              <a:ext cx="4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707" name="Line 79"/>
            <p:cNvSpPr>
              <a:spLocks noChangeShapeType="1"/>
            </p:cNvSpPr>
            <p:nvPr/>
          </p:nvSpPr>
          <p:spPr bwMode="auto">
            <a:xfrm>
              <a:off x="4148" y="3280"/>
              <a:ext cx="4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708" name="Line 80"/>
            <p:cNvSpPr>
              <a:spLocks noChangeShapeType="1"/>
            </p:cNvSpPr>
            <p:nvPr/>
          </p:nvSpPr>
          <p:spPr bwMode="auto">
            <a:xfrm>
              <a:off x="4148" y="3476"/>
              <a:ext cx="4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3" name="Group 82"/>
          <p:cNvGrpSpPr>
            <a:grpSpLocks/>
          </p:cNvGrpSpPr>
          <p:nvPr/>
        </p:nvGrpSpPr>
        <p:grpSpPr bwMode="auto">
          <a:xfrm>
            <a:off x="5886450" y="4248150"/>
            <a:ext cx="254000" cy="1473200"/>
            <a:chOff x="3708" y="2676"/>
            <a:chExt cx="160" cy="928"/>
          </a:xfrm>
        </p:grpSpPr>
        <p:grpSp>
          <p:nvGrpSpPr>
            <p:cNvPr id="71697" name="Group 61"/>
            <p:cNvGrpSpPr>
              <a:grpSpLocks/>
            </p:cNvGrpSpPr>
            <p:nvPr/>
          </p:nvGrpSpPr>
          <p:grpSpPr bwMode="auto">
            <a:xfrm>
              <a:off x="3708" y="2676"/>
              <a:ext cx="160" cy="928"/>
              <a:chOff x="1684" y="2672"/>
              <a:chExt cx="160" cy="928"/>
            </a:xfrm>
          </p:grpSpPr>
          <p:sp>
            <p:nvSpPr>
              <p:cNvPr id="71699" name="Line 62"/>
              <p:cNvSpPr>
                <a:spLocks noChangeShapeType="1"/>
              </p:cNvSpPr>
              <p:nvPr/>
            </p:nvSpPr>
            <p:spPr bwMode="auto">
              <a:xfrm>
                <a:off x="1724" y="2672"/>
                <a:ext cx="0" cy="9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1700" name="Text Box 63"/>
              <p:cNvSpPr txBox="1">
                <a:spLocks noChangeArrowheads="1"/>
              </p:cNvSpPr>
              <p:nvPr/>
            </p:nvSpPr>
            <p:spPr bwMode="auto">
              <a:xfrm>
                <a:off x="1684" y="2860"/>
                <a:ext cx="156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s-ES" altLang="es-MX" sz="90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71701" name="Text Box 64"/>
              <p:cNvSpPr txBox="1">
                <a:spLocks noChangeArrowheads="1"/>
              </p:cNvSpPr>
              <p:nvPr/>
            </p:nvSpPr>
            <p:spPr bwMode="auto">
              <a:xfrm>
                <a:off x="1688" y="3024"/>
                <a:ext cx="156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s-ES" altLang="es-MX" sz="90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71702" name="Text Box 65"/>
              <p:cNvSpPr txBox="1">
                <a:spLocks noChangeArrowheads="1"/>
              </p:cNvSpPr>
              <p:nvPr/>
            </p:nvSpPr>
            <p:spPr bwMode="auto">
              <a:xfrm>
                <a:off x="1684" y="3248"/>
                <a:ext cx="156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s-ES" altLang="es-MX" sz="90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71703" name="Text Box 66"/>
              <p:cNvSpPr txBox="1">
                <a:spLocks noChangeArrowheads="1"/>
              </p:cNvSpPr>
              <p:nvPr/>
            </p:nvSpPr>
            <p:spPr bwMode="auto">
              <a:xfrm>
                <a:off x="1684" y="3456"/>
                <a:ext cx="156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s-ES" altLang="es-MX" sz="900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  <p:sp>
          <p:nvSpPr>
            <p:cNvPr id="71698" name="Line 81"/>
            <p:cNvSpPr>
              <a:spLocks noChangeShapeType="1"/>
            </p:cNvSpPr>
            <p:nvPr/>
          </p:nvSpPr>
          <p:spPr bwMode="auto">
            <a:xfrm>
              <a:off x="3744" y="2880"/>
              <a:ext cx="4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pic>
        <p:nvPicPr>
          <p:cNvPr id="13399" name="Picture 8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447800"/>
            <a:ext cx="23209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7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1D09E-A95B-4272-AE28-F7AC86807122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566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altLang="es-MX" dirty="0" smtClean="0">
                <a:solidFill>
                  <a:schemeClr val="tx2">
                    <a:lumMod val="75000"/>
                  </a:schemeClr>
                </a:solidFill>
              </a:rPr>
              <a:t>Circuitos lógicos programables</a:t>
            </a:r>
            <a:br>
              <a:rPr lang="es-ES" altLang="es-MX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s-ES" altLang="es-MX" dirty="0" smtClean="0">
                <a:solidFill>
                  <a:schemeClr val="tx2">
                    <a:lumMod val="75000"/>
                  </a:schemeClr>
                </a:solidFill>
              </a:rPr>
              <a:t>(PLD)</a:t>
            </a:r>
          </a:p>
        </p:txBody>
      </p:sp>
    </p:spTree>
    <p:extLst>
      <p:ext uri="{BB962C8B-B14F-4D97-AF65-F5344CB8AC3E}">
        <p14:creationId xmlns:p14="http://schemas.microsoft.com/office/powerpoint/2010/main" val="169509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3"/>
          <p:cNvSpPr txBox="1">
            <a:spLocks noChangeArrowheads="1"/>
          </p:cNvSpPr>
          <p:nvPr/>
        </p:nvSpPr>
        <p:spPr bwMode="auto">
          <a:xfrm>
            <a:off x="323850" y="404813"/>
            <a:ext cx="80660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 altLang="es-MX" sz="20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</a:rPr>
              <a:t>DISEÑO DE CIRCUITOS CON MEMORIAS Y CIRCUITOS LÓGICOS PROGRAMABLES (PLD)</a:t>
            </a:r>
          </a:p>
        </p:txBody>
      </p:sp>
      <p:sp>
        <p:nvSpPr>
          <p:cNvPr id="82947" name="Rectangle 4"/>
          <p:cNvSpPr>
            <a:spLocks noChangeArrowheads="1"/>
          </p:cNvSpPr>
          <p:nvPr/>
        </p:nvSpPr>
        <p:spPr bwMode="auto">
          <a:xfrm>
            <a:off x="250825" y="404813"/>
            <a:ext cx="7343775" cy="6477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269318" name="Text Box 6"/>
          <p:cNvSpPr txBox="1">
            <a:spLocks noChangeArrowheads="1"/>
          </p:cNvSpPr>
          <p:nvPr/>
        </p:nvSpPr>
        <p:spPr bwMode="auto">
          <a:xfrm>
            <a:off x="755650" y="1196975"/>
            <a:ext cx="7715250" cy="531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 altLang="es-MX" dirty="0"/>
              <a:t>VENTAJAS:</a:t>
            </a:r>
          </a:p>
          <a:p>
            <a:pPr eaLnBrk="1" hangingPunct="1"/>
            <a:endParaRPr lang="es-ES" altLang="es-MX" dirty="0"/>
          </a:p>
          <a:p>
            <a:pPr eaLnBrk="1" hangingPunct="1"/>
            <a:r>
              <a:rPr lang="es-ES" altLang="es-MX" b="1" dirty="0"/>
              <a:t>Reemplazan a varios componentes discretos</a:t>
            </a:r>
          </a:p>
          <a:p>
            <a:pPr lvl="1" eaLnBrk="1" hangingPunct="1"/>
            <a:r>
              <a:rPr lang="es-ES" altLang="es-MX" dirty="0"/>
              <a:t>Reducción de </a:t>
            </a:r>
            <a:r>
              <a:rPr lang="es-ES" altLang="es-MX" dirty="0" err="1"/>
              <a:t>CI’s</a:t>
            </a:r>
            <a:endParaRPr lang="es-ES" altLang="es-MX" dirty="0"/>
          </a:p>
          <a:p>
            <a:pPr lvl="1" eaLnBrk="1" hangingPunct="1"/>
            <a:r>
              <a:rPr lang="es-ES" altLang="es-MX" dirty="0"/>
              <a:t>Reducción de espacio, conexiones, consumo ...</a:t>
            </a:r>
          </a:p>
          <a:p>
            <a:pPr lvl="1" eaLnBrk="1" hangingPunct="1"/>
            <a:r>
              <a:rPr lang="es-ES" altLang="es-MX" dirty="0"/>
              <a:t>Reducción de coste</a:t>
            </a:r>
          </a:p>
          <a:p>
            <a:pPr lvl="1" eaLnBrk="1" hangingPunct="1"/>
            <a:r>
              <a:rPr lang="es-ES" altLang="es-MX" dirty="0"/>
              <a:t>Aumento de fiabilidad</a:t>
            </a:r>
          </a:p>
          <a:p>
            <a:pPr eaLnBrk="1" hangingPunct="1"/>
            <a:r>
              <a:rPr lang="es-ES" altLang="es-MX" b="1" dirty="0"/>
              <a:t>Posibilidad de ser reprogramados</a:t>
            </a:r>
          </a:p>
          <a:p>
            <a:pPr lvl="1" eaLnBrk="1" hangingPunct="1"/>
            <a:r>
              <a:rPr lang="es-ES" altLang="es-MX" dirty="0"/>
              <a:t>Versatilidad de los diseños que se pueden adaptar a nuevas especificaciones.</a:t>
            </a:r>
          </a:p>
          <a:p>
            <a:pPr lvl="1" eaLnBrk="1" hangingPunct="1"/>
            <a:r>
              <a:rPr lang="es-ES" altLang="es-MX" dirty="0"/>
              <a:t>Posibilidad de corregir errores de diseño</a:t>
            </a:r>
          </a:p>
          <a:p>
            <a:pPr eaLnBrk="1" hangingPunct="1"/>
            <a:r>
              <a:rPr lang="es-ES" altLang="es-MX" b="1" dirty="0"/>
              <a:t>Utilización de herramientas EDA (</a:t>
            </a:r>
            <a:r>
              <a:rPr lang="es-ES" altLang="es-MX" b="1" dirty="0" err="1"/>
              <a:t>Electronic</a:t>
            </a:r>
            <a:r>
              <a:rPr lang="es-ES" altLang="es-MX" b="1" dirty="0"/>
              <a:t> </a:t>
            </a:r>
            <a:r>
              <a:rPr lang="es-ES" altLang="es-MX" b="1" dirty="0" err="1"/>
              <a:t>Desing</a:t>
            </a:r>
            <a:r>
              <a:rPr lang="es-ES" altLang="es-MX" b="1" dirty="0"/>
              <a:t> </a:t>
            </a:r>
            <a:r>
              <a:rPr lang="es-ES" altLang="es-MX" b="1" dirty="0" err="1"/>
              <a:t>Automation</a:t>
            </a:r>
            <a:r>
              <a:rPr lang="es-ES" altLang="es-MX" b="1" dirty="0"/>
              <a:t>) en el diseño</a:t>
            </a:r>
            <a:r>
              <a:rPr lang="es-ES" altLang="es-MX" dirty="0"/>
              <a:t> </a:t>
            </a:r>
          </a:p>
          <a:p>
            <a:pPr lvl="1" eaLnBrk="1" hangingPunct="1"/>
            <a:r>
              <a:rPr lang="es-ES" altLang="es-MX" dirty="0"/>
              <a:t>Lenguajes de descripción de </a:t>
            </a:r>
            <a:r>
              <a:rPr lang="es-ES" altLang="es-MX" dirty="0" err="1"/>
              <a:t>Hw</a:t>
            </a:r>
            <a:r>
              <a:rPr lang="es-ES" altLang="es-MX" dirty="0"/>
              <a:t> (HDL), </a:t>
            </a:r>
            <a:r>
              <a:rPr lang="es-ES" altLang="es-MX" dirty="0" err="1"/>
              <a:t>ejem</a:t>
            </a:r>
            <a:r>
              <a:rPr lang="es-ES" altLang="es-MX" dirty="0"/>
              <a:t>: VHDL.</a:t>
            </a:r>
          </a:p>
          <a:p>
            <a:pPr lvl="1" eaLnBrk="1" hangingPunct="1"/>
            <a:r>
              <a:rPr lang="es-ES" altLang="es-MX" dirty="0"/>
              <a:t>Simulación...</a:t>
            </a:r>
          </a:p>
          <a:p>
            <a:pPr eaLnBrk="1" hangingPunct="1"/>
            <a:r>
              <a:rPr lang="es-ES" altLang="es-MX" b="1" dirty="0"/>
              <a:t>Gran variedad de dispositivos </a:t>
            </a:r>
            <a:r>
              <a:rPr lang="es-ES" altLang="es-MX" dirty="0"/>
              <a:t>con diversas tecnologías, arquitecturas y niveles de complejidad. Capacidades equivalentes desde varias decenas a varios millones de puertas.</a:t>
            </a:r>
            <a:endParaRPr lang="es-ES" altLang="es-MX" b="1" dirty="0"/>
          </a:p>
          <a:p>
            <a:pPr eaLnBrk="1" hangingPunct="1"/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308348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60" name="Rectangle 6"/>
          <p:cNvSpPr>
            <a:spLocks noChangeArrowheads="1"/>
          </p:cNvSpPr>
          <p:nvPr/>
        </p:nvSpPr>
        <p:spPr bwMode="auto">
          <a:xfrm>
            <a:off x="2411413" y="197179"/>
            <a:ext cx="37125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 altLang="es-MX" sz="28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Memorias PROM y PLD </a:t>
            </a:r>
          </a:p>
        </p:txBody>
      </p:sp>
      <p:grpSp>
        <p:nvGrpSpPr>
          <p:cNvPr id="83971" name="Group 200"/>
          <p:cNvGrpSpPr>
            <a:grpSpLocks/>
          </p:cNvGrpSpPr>
          <p:nvPr/>
        </p:nvGrpSpPr>
        <p:grpSpPr bwMode="auto">
          <a:xfrm>
            <a:off x="4419600" y="1069975"/>
            <a:ext cx="3240088" cy="5038725"/>
            <a:chOff x="245" y="217"/>
            <a:chExt cx="1523" cy="2814"/>
          </a:xfrm>
        </p:grpSpPr>
        <p:sp>
          <p:nvSpPr>
            <p:cNvPr id="84367" name="Line 201"/>
            <p:cNvSpPr>
              <a:spLocks noChangeShapeType="1"/>
            </p:cNvSpPr>
            <p:nvPr/>
          </p:nvSpPr>
          <p:spPr bwMode="auto">
            <a:xfrm>
              <a:off x="527" y="353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368" name="Line 202"/>
            <p:cNvSpPr>
              <a:spLocks noChangeShapeType="1"/>
            </p:cNvSpPr>
            <p:nvPr/>
          </p:nvSpPr>
          <p:spPr bwMode="auto">
            <a:xfrm>
              <a:off x="527" y="353"/>
              <a:ext cx="4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369" name="Line 203"/>
            <p:cNvSpPr>
              <a:spLocks noChangeShapeType="1"/>
            </p:cNvSpPr>
            <p:nvPr/>
          </p:nvSpPr>
          <p:spPr bwMode="auto">
            <a:xfrm flipH="1">
              <a:off x="572" y="353"/>
              <a:ext cx="4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370" name="Oval 204"/>
            <p:cNvSpPr>
              <a:spLocks noChangeArrowheads="1"/>
            </p:cNvSpPr>
            <p:nvPr/>
          </p:nvSpPr>
          <p:spPr bwMode="auto">
            <a:xfrm>
              <a:off x="550" y="493"/>
              <a:ext cx="46" cy="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4371" name="Line 205"/>
            <p:cNvSpPr>
              <a:spLocks noChangeShapeType="1"/>
            </p:cNvSpPr>
            <p:nvPr/>
          </p:nvSpPr>
          <p:spPr bwMode="auto">
            <a:xfrm flipV="1">
              <a:off x="572" y="21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372" name="Line 206"/>
            <p:cNvSpPr>
              <a:spLocks noChangeShapeType="1"/>
            </p:cNvSpPr>
            <p:nvPr/>
          </p:nvSpPr>
          <p:spPr bwMode="auto">
            <a:xfrm flipH="1">
              <a:off x="482" y="308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373" name="Line 207"/>
            <p:cNvSpPr>
              <a:spLocks noChangeShapeType="1"/>
            </p:cNvSpPr>
            <p:nvPr/>
          </p:nvSpPr>
          <p:spPr bwMode="auto">
            <a:xfrm>
              <a:off x="482" y="308"/>
              <a:ext cx="0" cy="26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374" name="AutoShape 208"/>
            <p:cNvSpPr>
              <a:spLocks noChangeArrowheads="1"/>
            </p:cNvSpPr>
            <p:nvPr/>
          </p:nvSpPr>
          <p:spPr bwMode="auto">
            <a:xfrm rot="-5400000">
              <a:off x="1185" y="2780"/>
              <a:ext cx="182" cy="136"/>
            </a:xfrm>
            <a:prstGeom prst="flowChartOnlineStora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4375" name="AutoShape 209"/>
            <p:cNvSpPr>
              <a:spLocks noChangeArrowheads="1"/>
            </p:cNvSpPr>
            <p:nvPr/>
          </p:nvSpPr>
          <p:spPr bwMode="auto">
            <a:xfrm>
              <a:off x="1031" y="580"/>
              <a:ext cx="136" cy="136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4376" name="Line 210"/>
            <p:cNvSpPr>
              <a:spLocks noChangeShapeType="1"/>
            </p:cNvSpPr>
            <p:nvPr/>
          </p:nvSpPr>
          <p:spPr bwMode="auto">
            <a:xfrm>
              <a:off x="708" y="353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377" name="Line 211"/>
            <p:cNvSpPr>
              <a:spLocks noChangeShapeType="1"/>
            </p:cNvSpPr>
            <p:nvPr/>
          </p:nvSpPr>
          <p:spPr bwMode="auto">
            <a:xfrm>
              <a:off x="708" y="353"/>
              <a:ext cx="4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378" name="Line 212"/>
            <p:cNvSpPr>
              <a:spLocks noChangeShapeType="1"/>
            </p:cNvSpPr>
            <p:nvPr/>
          </p:nvSpPr>
          <p:spPr bwMode="auto">
            <a:xfrm flipH="1">
              <a:off x="753" y="353"/>
              <a:ext cx="4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379" name="Oval 213"/>
            <p:cNvSpPr>
              <a:spLocks noChangeArrowheads="1"/>
            </p:cNvSpPr>
            <p:nvPr/>
          </p:nvSpPr>
          <p:spPr bwMode="auto">
            <a:xfrm>
              <a:off x="731" y="493"/>
              <a:ext cx="46" cy="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4380" name="Line 214"/>
            <p:cNvSpPr>
              <a:spLocks noChangeShapeType="1"/>
            </p:cNvSpPr>
            <p:nvPr/>
          </p:nvSpPr>
          <p:spPr bwMode="auto">
            <a:xfrm flipV="1">
              <a:off x="753" y="21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381" name="Line 215"/>
            <p:cNvSpPr>
              <a:spLocks noChangeShapeType="1"/>
            </p:cNvSpPr>
            <p:nvPr/>
          </p:nvSpPr>
          <p:spPr bwMode="auto">
            <a:xfrm flipH="1">
              <a:off x="663" y="308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382" name="Line 216"/>
            <p:cNvSpPr>
              <a:spLocks noChangeShapeType="1"/>
            </p:cNvSpPr>
            <p:nvPr/>
          </p:nvSpPr>
          <p:spPr bwMode="auto">
            <a:xfrm>
              <a:off x="890" y="353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383" name="Line 217"/>
            <p:cNvSpPr>
              <a:spLocks noChangeShapeType="1"/>
            </p:cNvSpPr>
            <p:nvPr/>
          </p:nvSpPr>
          <p:spPr bwMode="auto">
            <a:xfrm>
              <a:off x="890" y="353"/>
              <a:ext cx="4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384" name="Line 218"/>
            <p:cNvSpPr>
              <a:spLocks noChangeShapeType="1"/>
            </p:cNvSpPr>
            <p:nvPr/>
          </p:nvSpPr>
          <p:spPr bwMode="auto">
            <a:xfrm flipH="1">
              <a:off x="935" y="353"/>
              <a:ext cx="4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385" name="Oval 219"/>
            <p:cNvSpPr>
              <a:spLocks noChangeArrowheads="1"/>
            </p:cNvSpPr>
            <p:nvPr/>
          </p:nvSpPr>
          <p:spPr bwMode="auto">
            <a:xfrm>
              <a:off x="913" y="493"/>
              <a:ext cx="46" cy="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4386" name="Line 220"/>
            <p:cNvSpPr>
              <a:spLocks noChangeShapeType="1"/>
            </p:cNvSpPr>
            <p:nvPr/>
          </p:nvSpPr>
          <p:spPr bwMode="auto">
            <a:xfrm flipV="1">
              <a:off x="935" y="21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387" name="Line 221"/>
            <p:cNvSpPr>
              <a:spLocks noChangeShapeType="1"/>
            </p:cNvSpPr>
            <p:nvPr/>
          </p:nvSpPr>
          <p:spPr bwMode="auto">
            <a:xfrm flipH="1">
              <a:off x="845" y="308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388" name="Line 222"/>
            <p:cNvSpPr>
              <a:spLocks noChangeShapeType="1"/>
            </p:cNvSpPr>
            <p:nvPr/>
          </p:nvSpPr>
          <p:spPr bwMode="auto">
            <a:xfrm>
              <a:off x="345" y="353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389" name="Line 223"/>
            <p:cNvSpPr>
              <a:spLocks noChangeShapeType="1"/>
            </p:cNvSpPr>
            <p:nvPr/>
          </p:nvSpPr>
          <p:spPr bwMode="auto">
            <a:xfrm>
              <a:off x="345" y="353"/>
              <a:ext cx="4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390" name="Line 224"/>
            <p:cNvSpPr>
              <a:spLocks noChangeShapeType="1"/>
            </p:cNvSpPr>
            <p:nvPr/>
          </p:nvSpPr>
          <p:spPr bwMode="auto">
            <a:xfrm flipH="1">
              <a:off x="390" y="353"/>
              <a:ext cx="4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391" name="Oval 225"/>
            <p:cNvSpPr>
              <a:spLocks noChangeArrowheads="1"/>
            </p:cNvSpPr>
            <p:nvPr/>
          </p:nvSpPr>
          <p:spPr bwMode="auto">
            <a:xfrm>
              <a:off x="368" y="493"/>
              <a:ext cx="46" cy="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4392" name="Line 226"/>
            <p:cNvSpPr>
              <a:spLocks noChangeShapeType="1"/>
            </p:cNvSpPr>
            <p:nvPr/>
          </p:nvSpPr>
          <p:spPr bwMode="auto">
            <a:xfrm flipV="1">
              <a:off x="390" y="21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393" name="Line 227"/>
            <p:cNvSpPr>
              <a:spLocks noChangeShapeType="1"/>
            </p:cNvSpPr>
            <p:nvPr/>
          </p:nvSpPr>
          <p:spPr bwMode="auto">
            <a:xfrm flipH="1">
              <a:off x="300" y="308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394" name="Line 228"/>
            <p:cNvSpPr>
              <a:spLocks noChangeShapeType="1"/>
            </p:cNvSpPr>
            <p:nvPr/>
          </p:nvSpPr>
          <p:spPr bwMode="auto">
            <a:xfrm>
              <a:off x="300" y="308"/>
              <a:ext cx="0" cy="26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395" name="AutoShape 229"/>
            <p:cNvSpPr>
              <a:spLocks noChangeArrowheads="1"/>
            </p:cNvSpPr>
            <p:nvPr/>
          </p:nvSpPr>
          <p:spPr bwMode="auto">
            <a:xfrm>
              <a:off x="1031" y="716"/>
              <a:ext cx="136" cy="136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4396" name="AutoShape 230"/>
            <p:cNvSpPr>
              <a:spLocks noChangeArrowheads="1"/>
            </p:cNvSpPr>
            <p:nvPr/>
          </p:nvSpPr>
          <p:spPr bwMode="auto">
            <a:xfrm>
              <a:off x="1031" y="852"/>
              <a:ext cx="136" cy="136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4397" name="AutoShape 231"/>
            <p:cNvSpPr>
              <a:spLocks noChangeArrowheads="1"/>
            </p:cNvSpPr>
            <p:nvPr/>
          </p:nvSpPr>
          <p:spPr bwMode="auto">
            <a:xfrm>
              <a:off x="1031" y="988"/>
              <a:ext cx="136" cy="136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4398" name="AutoShape 232"/>
            <p:cNvSpPr>
              <a:spLocks noChangeArrowheads="1"/>
            </p:cNvSpPr>
            <p:nvPr/>
          </p:nvSpPr>
          <p:spPr bwMode="auto">
            <a:xfrm>
              <a:off x="1031" y="1124"/>
              <a:ext cx="136" cy="136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4399" name="AutoShape 233"/>
            <p:cNvSpPr>
              <a:spLocks noChangeArrowheads="1"/>
            </p:cNvSpPr>
            <p:nvPr/>
          </p:nvSpPr>
          <p:spPr bwMode="auto">
            <a:xfrm>
              <a:off x="1031" y="1260"/>
              <a:ext cx="136" cy="136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4400" name="AutoShape 234"/>
            <p:cNvSpPr>
              <a:spLocks noChangeArrowheads="1"/>
            </p:cNvSpPr>
            <p:nvPr/>
          </p:nvSpPr>
          <p:spPr bwMode="auto">
            <a:xfrm>
              <a:off x="1031" y="1396"/>
              <a:ext cx="136" cy="136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4401" name="AutoShape 235"/>
            <p:cNvSpPr>
              <a:spLocks noChangeArrowheads="1"/>
            </p:cNvSpPr>
            <p:nvPr/>
          </p:nvSpPr>
          <p:spPr bwMode="auto">
            <a:xfrm>
              <a:off x="1031" y="1532"/>
              <a:ext cx="136" cy="136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4402" name="AutoShape 236"/>
            <p:cNvSpPr>
              <a:spLocks noChangeArrowheads="1"/>
            </p:cNvSpPr>
            <p:nvPr/>
          </p:nvSpPr>
          <p:spPr bwMode="auto">
            <a:xfrm>
              <a:off x="1031" y="1668"/>
              <a:ext cx="136" cy="136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4403" name="AutoShape 237"/>
            <p:cNvSpPr>
              <a:spLocks noChangeArrowheads="1"/>
            </p:cNvSpPr>
            <p:nvPr/>
          </p:nvSpPr>
          <p:spPr bwMode="auto">
            <a:xfrm>
              <a:off x="1031" y="1804"/>
              <a:ext cx="136" cy="136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4404" name="AutoShape 238"/>
            <p:cNvSpPr>
              <a:spLocks noChangeArrowheads="1"/>
            </p:cNvSpPr>
            <p:nvPr/>
          </p:nvSpPr>
          <p:spPr bwMode="auto">
            <a:xfrm>
              <a:off x="1031" y="1940"/>
              <a:ext cx="136" cy="136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4405" name="AutoShape 239"/>
            <p:cNvSpPr>
              <a:spLocks noChangeArrowheads="1"/>
            </p:cNvSpPr>
            <p:nvPr/>
          </p:nvSpPr>
          <p:spPr bwMode="auto">
            <a:xfrm>
              <a:off x="1031" y="2076"/>
              <a:ext cx="136" cy="136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4406" name="AutoShape 240"/>
            <p:cNvSpPr>
              <a:spLocks noChangeArrowheads="1"/>
            </p:cNvSpPr>
            <p:nvPr/>
          </p:nvSpPr>
          <p:spPr bwMode="auto">
            <a:xfrm>
              <a:off x="1031" y="2212"/>
              <a:ext cx="136" cy="136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4407" name="AutoShape 241"/>
            <p:cNvSpPr>
              <a:spLocks noChangeArrowheads="1"/>
            </p:cNvSpPr>
            <p:nvPr/>
          </p:nvSpPr>
          <p:spPr bwMode="auto">
            <a:xfrm>
              <a:off x="1031" y="2348"/>
              <a:ext cx="136" cy="136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4408" name="AutoShape 242"/>
            <p:cNvSpPr>
              <a:spLocks noChangeArrowheads="1"/>
            </p:cNvSpPr>
            <p:nvPr/>
          </p:nvSpPr>
          <p:spPr bwMode="auto">
            <a:xfrm>
              <a:off x="1031" y="2484"/>
              <a:ext cx="136" cy="136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4409" name="AutoShape 243"/>
            <p:cNvSpPr>
              <a:spLocks noChangeArrowheads="1"/>
            </p:cNvSpPr>
            <p:nvPr/>
          </p:nvSpPr>
          <p:spPr bwMode="auto">
            <a:xfrm>
              <a:off x="1031" y="2620"/>
              <a:ext cx="136" cy="136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4410" name="AutoShape 244"/>
            <p:cNvSpPr>
              <a:spLocks noChangeArrowheads="1"/>
            </p:cNvSpPr>
            <p:nvPr/>
          </p:nvSpPr>
          <p:spPr bwMode="auto">
            <a:xfrm>
              <a:off x="1031" y="580"/>
              <a:ext cx="136" cy="136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4411" name="Line 245"/>
            <p:cNvSpPr>
              <a:spLocks noChangeShapeType="1"/>
            </p:cNvSpPr>
            <p:nvPr/>
          </p:nvSpPr>
          <p:spPr bwMode="auto">
            <a:xfrm>
              <a:off x="666" y="306"/>
              <a:ext cx="0" cy="26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412" name="Line 246"/>
            <p:cNvSpPr>
              <a:spLocks noChangeShapeType="1"/>
            </p:cNvSpPr>
            <p:nvPr/>
          </p:nvSpPr>
          <p:spPr bwMode="auto">
            <a:xfrm>
              <a:off x="845" y="308"/>
              <a:ext cx="0" cy="26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413" name="Line 247"/>
            <p:cNvSpPr>
              <a:spLocks noChangeShapeType="1"/>
            </p:cNvSpPr>
            <p:nvPr/>
          </p:nvSpPr>
          <p:spPr bwMode="auto">
            <a:xfrm>
              <a:off x="391" y="541"/>
              <a:ext cx="0" cy="24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414" name="Line 248"/>
            <p:cNvSpPr>
              <a:spLocks noChangeShapeType="1"/>
            </p:cNvSpPr>
            <p:nvPr/>
          </p:nvSpPr>
          <p:spPr bwMode="auto">
            <a:xfrm>
              <a:off x="572" y="544"/>
              <a:ext cx="0" cy="24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415" name="Line 249"/>
            <p:cNvSpPr>
              <a:spLocks noChangeShapeType="1"/>
            </p:cNvSpPr>
            <p:nvPr/>
          </p:nvSpPr>
          <p:spPr bwMode="auto">
            <a:xfrm>
              <a:off x="753" y="545"/>
              <a:ext cx="0" cy="24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416" name="Line 250"/>
            <p:cNvSpPr>
              <a:spLocks noChangeShapeType="1"/>
            </p:cNvSpPr>
            <p:nvPr/>
          </p:nvSpPr>
          <p:spPr bwMode="auto">
            <a:xfrm>
              <a:off x="935" y="537"/>
              <a:ext cx="0" cy="24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417" name="AutoShape 251"/>
            <p:cNvSpPr>
              <a:spLocks noChangeArrowheads="1"/>
            </p:cNvSpPr>
            <p:nvPr/>
          </p:nvSpPr>
          <p:spPr bwMode="auto">
            <a:xfrm rot="-5400000">
              <a:off x="1321" y="2780"/>
              <a:ext cx="182" cy="136"/>
            </a:xfrm>
            <a:prstGeom prst="flowChartOnlineStora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4418" name="AutoShape 252"/>
            <p:cNvSpPr>
              <a:spLocks noChangeArrowheads="1"/>
            </p:cNvSpPr>
            <p:nvPr/>
          </p:nvSpPr>
          <p:spPr bwMode="auto">
            <a:xfrm rot="-5400000">
              <a:off x="1457" y="2780"/>
              <a:ext cx="182" cy="136"/>
            </a:xfrm>
            <a:prstGeom prst="flowChartOnlineStora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4419" name="AutoShape 253"/>
            <p:cNvSpPr>
              <a:spLocks noChangeArrowheads="1"/>
            </p:cNvSpPr>
            <p:nvPr/>
          </p:nvSpPr>
          <p:spPr bwMode="auto">
            <a:xfrm rot="-5400000">
              <a:off x="1593" y="2780"/>
              <a:ext cx="182" cy="136"/>
            </a:xfrm>
            <a:prstGeom prst="flowChartOnlineStora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4420" name="Line 254"/>
            <p:cNvSpPr>
              <a:spLocks noChangeShapeType="1"/>
            </p:cNvSpPr>
            <p:nvPr/>
          </p:nvSpPr>
          <p:spPr bwMode="auto">
            <a:xfrm flipH="1">
              <a:off x="245" y="645"/>
              <a:ext cx="7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421" name="Line 255"/>
            <p:cNvSpPr>
              <a:spLocks noChangeShapeType="1"/>
            </p:cNvSpPr>
            <p:nvPr/>
          </p:nvSpPr>
          <p:spPr bwMode="auto">
            <a:xfrm flipH="1">
              <a:off x="245" y="2692"/>
              <a:ext cx="7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422" name="Line 256"/>
            <p:cNvSpPr>
              <a:spLocks noChangeShapeType="1"/>
            </p:cNvSpPr>
            <p:nvPr/>
          </p:nvSpPr>
          <p:spPr bwMode="auto">
            <a:xfrm flipH="1">
              <a:off x="245" y="781"/>
              <a:ext cx="7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423" name="Line 257"/>
            <p:cNvSpPr>
              <a:spLocks noChangeShapeType="1"/>
            </p:cNvSpPr>
            <p:nvPr/>
          </p:nvSpPr>
          <p:spPr bwMode="auto">
            <a:xfrm flipH="1">
              <a:off x="245" y="917"/>
              <a:ext cx="7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424" name="Line 258"/>
            <p:cNvSpPr>
              <a:spLocks noChangeShapeType="1"/>
            </p:cNvSpPr>
            <p:nvPr/>
          </p:nvSpPr>
          <p:spPr bwMode="auto">
            <a:xfrm flipH="1">
              <a:off x="245" y="1053"/>
              <a:ext cx="7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425" name="Line 259"/>
            <p:cNvSpPr>
              <a:spLocks noChangeShapeType="1"/>
            </p:cNvSpPr>
            <p:nvPr/>
          </p:nvSpPr>
          <p:spPr bwMode="auto">
            <a:xfrm flipH="1">
              <a:off x="245" y="1189"/>
              <a:ext cx="7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426" name="Line 260"/>
            <p:cNvSpPr>
              <a:spLocks noChangeShapeType="1"/>
            </p:cNvSpPr>
            <p:nvPr/>
          </p:nvSpPr>
          <p:spPr bwMode="auto">
            <a:xfrm flipH="1">
              <a:off x="245" y="1325"/>
              <a:ext cx="7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427" name="Line 261"/>
            <p:cNvSpPr>
              <a:spLocks noChangeShapeType="1"/>
            </p:cNvSpPr>
            <p:nvPr/>
          </p:nvSpPr>
          <p:spPr bwMode="auto">
            <a:xfrm flipH="1">
              <a:off x="245" y="1461"/>
              <a:ext cx="7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428" name="Line 262"/>
            <p:cNvSpPr>
              <a:spLocks noChangeShapeType="1"/>
            </p:cNvSpPr>
            <p:nvPr/>
          </p:nvSpPr>
          <p:spPr bwMode="auto">
            <a:xfrm flipH="1">
              <a:off x="245" y="1597"/>
              <a:ext cx="7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429" name="Line 263"/>
            <p:cNvSpPr>
              <a:spLocks noChangeShapeType="1"/>
            </p:cNvSpPr>
            <p:nvPr/>
          </p:nvSpPr>
          <p:spPr bwMode="auto">
            <a:xfrm flipH="1">
              <a:off x="245" y="1733"/>
              <a:ext cx="7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430" name="Line 264"/>
            <p:cNvSpPr>
              <a:spLocks noChangeShapeType="1"/>
            </p:cNvSpPr>
            <p:nvPr/>
          </p:nvSpPr>
          <p:spPr bwMode="auto">
            <a:xfrm flipH="1">
              <a:off x="245" y="1869"/>
              <a:ext cx="7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431" name="Line 265"/>
            <p:cNvSpPr>
              <a:spLocks noChangeShapeType="1"/>
            </p:cNvSpPr>
            <p:nvPr/>
          </p:nvSpPr>
          <p:spPr bwMode="auto">
            <a:xfrm flipH="1">
              <a:off x="245" y="2005"/>
              <a:ext cx="7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432" name="Line 266"/>
            <p:cNvSpPr>
              <a:spLocks noChangeShapeType="1"/>
            </p:cNvSpPr>
            <p:nvPr/>
          </p:nvSpPr>
          <p:spPr bwMode="auto">
            <a:xfrm flipH="1">
              <a:off x="245" y="2141"/>
              <a:ext cx="7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433" name="Line 267"/>
            <p:cNvSpPr>
              <a:spLocks noChangeShapeType="1"/>
            </p:cNvSpPr>
            <p:nvPr/>
          </p:nvSpPr>
          <p:spPr bwMode="auto">
            <a:xfrm flipH="1">
              <a:off x="245" y="2277"/>
              <a:ext cx="7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434" name="Line 268"/>
            <p:cNvSpPr>
              <a:spLocks noChangeShapeType="1"/>
            </p:cNvSpPr>
            <p:nvPr/>
          </p:nvSpPr>
          <p:spPr bwMode="auto">
            <a:xfrm flipH="1">
              <a:off x="245" y="2413"/>
              <a:ext cx="7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435" name="Line 269"/>
            <p:cNvSpPr>
              <a:spLocks noChangeShapeType="1"/>
            </p:cNvSpPr>
            <p:nvPr/>
          </p:nvSpPr>
          <p:spPr bwMode="auto">
            <a:xfrm flipH="1">
              <a:off x="245" y="2549"/>
              <a:ext cx="7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436" name="Line 270"/>
            <p:cNvSpPr>
              <a:spLocks noChangeShapeType="1"/>
            </p:cNvSpPr>
            <p:nvPr/>
          </p:nvSpPr>
          <p:spPr bwMode="auto">
            <a:xfrm>
              <a:off x="1166" y="2690"/>
              <a:ext cx="6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437" name="Line 271"/>
            <p:cNvSpPr>
              <a:spLocks noChangeShapeType="1"/>
            </p:cNvSpPr>
            <p:nvPr/>
          </p:nvSpPr>
          <p:spPr bwMode="auto">
            <a:xfrm>
              <a:off x="1166" y="644"/>
              <a:ext cx="6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438" name="Line 272"/>
            <p:cNvSpPr>
              <a:spLocks noChangeShapeType="1"/>
            </p:cNvSpPr>
            <p:nvPr/>
          </p:nvSpPr>
          <p:spPr bwMode="auto">
            <a:xfrm>
              <a:off x="1166" y="780"/>
              <a:ext cx="6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439" name="Line 273"/>
            <p:cNvSpPr>
              <a:spLocks noChangeShapeType="1"/>
            </p:cNvSpPr>
            <p:nvPr/>
          </p:nvSpPr>
          <p:spPr bwMode="auto">
            <a:xfrm>
              <a:off x="1166" y="916"/>
              <a:ext cx="6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440" name="Line 274"/>
            <p:cNvSpPr>
              <a:spLocks noChangeShapeType="1"/>
            </p:cNvSpPr>
            <p:nvPr/>
          </p:nvSpPr>
          <p:spPr bwMode="auto">
            <a:xfrm>
              <a:off x="1166" y="1052"/>
              <a:ext cx="6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441" name="Line 275"/>
            <p:cNvSpPr>
              <a:spLocks noChangeShapeType="1"/>
            </p:cNvSpPr>
            <p:nvPr/>
          </p:nvSpPr>
          <p:spPr bwMode="auto">
            <a:xfrm>
              <a:off x="1166" y="1188"/>
              <a:ext cx="6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442" name="Line 276"/>
            <p:cNvSpPr>
              <a:spLocks noChangeShapeType="1"/>
            </p:cNvSpPr>
            <p:nvPr/>
          </p:nvSpPr>
          <p:spPr bwMode="auto">
            <a:xfrm>
              <a:off x="1166" y="1324"/>
              <a:ext cx="6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443" name="Line 277"/>
            <p:cNvSpPr>
              <a:spLocks noChangeShapeType="1"/>
            </p:cNvSpPr>
            <p:nvPr/>
          </p:nvSpPr>
          <p:spPr bwMode="auto">
            <a:xfrm>
              <a:off x="1166" y="1460"/>
              <a:ext cx="6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444" name="Line 278"/>
            <p:cNvSpPr>
              <a:spLocks noChangeShapeType="1"/>
            </p:cNvSpPr>
            <p:nvPr/>
          </p:nvSpPr>
          <p:spPr bwMode="auto">
            <a:xfrm>
              <a:off x="1166" y="1596"/>
              <a:ext cx="6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445" name="Line 279"/>
            <p:cNvSpPr>
              <a:spLocks noChangeShapeType="1"/>
            </p:cNvSpPr>
            <p:nvPr/>
          </p:nvSpPr>
          <p:spPr bwMode="auto">
            <a:xfrm>
              <a:off x="1166" y="1732"/>
              <a:ext cx="6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446" name="Line 280"/>
            <p:cNvSpPr>
              <a:spLocks noChangeShapeType="1"/>
            </p:cNvSpPr>
            <p:nvPr/>
          </p:nvSpPr>
          <p:spPr bwMode="auto">
            <a:xfrm>
              <a:off x="1166" y="1868"/>
              <a:ext cx="6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447" name="Line 281"/>
            <p:cNvSpPr>
              <a:spLocks noChangeShapeType="1"/>
            </p:cNvSpPr>
            <p:nvPr/>
          </p:nvSpPr>
          <p:spPr bwMode="auto">
            <a:xfrm>
              <a:off x="1166" y="2004"/>
              <a:ext cx="6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448" name="Line 282"/>
            <p:cNvSpPr>
              <a:spLocks noChangeShapeType="1"/>
            </p:cNvSpPr>
            <p:nvPr/>
          </p:nvSpPr>
          <p:spPr bwMode="auto">
            <a:xfrm>
              <a:off x="1166" y="2140"/>
              <a:ext cx="6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449" name="Line 283"/>
            <p:cNvSpPr>
              <a:spLocks noChangeShapeType="1"/>
            </p:cNvSpPr>
            <p:nvPr/>
          </p:nvSpPr>
          <p:spPr bwMode="auto">
            <a:xfrm>
              <a:off x="1166" y="2276"/>
              <a:ext cx="6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450" name="Line 284"/>
            <p:cNvSpPr>
              <a:spLocks noChangeShapeType="1"/>
            </p:cNvSpPr>
            <p:nvPr/>
          </p:nvSpPr>
          <p:spPr bwMode="auto">
            <a:xfrm>
              <a:off x="1166" y="2412"/>
              <a:ext cx="6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451" name="Line 285"/>
            <p:cNvSpPr>
              <a:spLocks noChangeShapeType="1"/>
            </p:cNvSpPr>
            <p:nvPr/>
          </p:nvSpPr>
          <p:spPr bwMode="auto">
            <a:xfrm>
              <a:off x="1166" y="2548"/>
              <a:ext cx="6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452" name="Line 286"/>
            <p:cNvSpPr>
              <a:spLocks noChangeShapeType="1"/>
            </p:cNvSpPr>
            <p:nvPr/>
          </p:nvSpPr>
          <p:spPr bwMode="auto">
            <a:xfrm flipV="1">
              <a:off x="1268" y="510"/>
              <a:ext cx="0" cy="2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453" name="Line 287"/>
            <p:cNvSpPr>
              <a:spLocks noChangeShapeType="1"/>
            </p:cNvSpPr>
            <p:nvPr/>
          </p:nvSpPr>
          <p:spPr bwMode="auto">
            <a:xfrm flipV="1">
              <a:off x="1406" y="504"/>
              <a:ext cx="0" cy="2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454" name="Line 288"/>
            <p:cNvSpPr>
              <a:spLocks noChangeShapeType="1"/>
            </p:cNvSpPr>
            <p:nvPr/>
          </p:nvSpPr>
          <p:spPr bwMode="auto">
            <a:xfrm flipV="1">
              <a:off x="1546" y="510"/>
              <a:ext cx="0" cy="2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455" name="Line 289"/>
            <p:cNvSpPr>
              <a:spLocks noChangeShapeType="1"/>
            </p:cNvSpPr>
            <p:nvPr/>
          </p:nvSpPr>
          <p:spPr bwMode="auto">
            <a:xfrm flipV="1">
              <a:off x="1678" y="510"/>
              <a:ext cx="0" cy="2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456" name="Line 290"/>
            <p:cNvSpPr>
              <a:spLocks noChangeShapeType="1"/>
            </p:cNvSpPr>
            <p:nvPr/>
          </p:nvSpPr>
          <p:spPr bwMode="auto">
            <a:xfrm>
              <a:off x="1267" y="2941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457" name="Line 291"/>
            <p:cNvSpPr>
              <a:spLocks noChangeShapeType="1"/>
            </p:cNvSpPr>
            <p:nvPr/>
          </p:nvSpPr>
          <p:spPr bwMode="auto">
            <a:xfrm>
              <a:off x="1411" y="2941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458" name="Line 292"/>
            <p:cNvSpPr>
              <a:spLocks noChangeShapeType="1"/>
            </p:cNvSpPr>
            <p:nvPr/>
          </p:nvSpPr>
          <p:spPr bwMode="auto">
            <a:xfrm>
              <a:off x="1547" y="2941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459" name="Line 293"/>
            <p:cNvSpPr>
              <a:spLocks noChangeShapeType="1"/>
            </p:cNvSpPr>
            <p:nvPr/>
          </p:nvSpPr>
          <p:spPr bwMode="auto">
            <a:xfrm>
              <a:off x="1681" y="2941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83972" name="Text Box 294"/>
          <p:cNvSpPr txBox="1">
            <a:spLocks noChangeArrowheads="1"/>
          </p:cNvSpPr>
          <p:nvPr/>
        </p:nvSpPr>
        <p:spPr bwMode="auto">
          <a:xfrm>
            <a:off x="4564063" y="709613"/>
            <a:ext cx="158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 altLang="es-MX"/>
              <a:t>A    B    C   D </a:t>
            </a:r>
          </a:p>
        </p:txBody>
      </p:sp>
      <p:sp>
        <p:nvSpPr>
          <p:cNvPr id="83973" name="Text Box 295"/>
          <p:cNvSpPr txBox="1">
            <a:spLocks noChangeArrowheads="1"/>
          </p:cNvSpPr>
          <p:nvPr/>
        </p:nvSpPr>
        <p:spPr bwMode="auto">
          <a:xfrm>
            <a:off x="6437313" y="6037263"/>
            <a:ext cx="1187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 altLang="es-MX"/>
              <a:t>a   b  c   d</a:t>
            </a:r>
          </a:p>
        </p:txBody>
      </p:sp>
      <p:grpSp>
        <p:nvGrpSpPr>
          <p:cNvPr id="83974" name="Group 296"/>
          <p:cNvGrpSpPr>
            <a:grpSpLocks/>
          </p:cNvGrpSpPr>
          <p:nvPr/>
        </p:nvGrpSpPr>
        <p:grpSpPr bwMode="auto">
          <a:xfrm>
            <a:off x="4692650" y="1797050"/>
            <a:ext cx="73025" cy="71438"/>
            <a:chOff x="4921" y="346"/>
            <a:chExt cx="46" cy="45"/>
          </a:xfrm>
        </p:grpSpPr>
        <p:sp>
          <p:nvSpPr>
            <p:cNvPr id="84365" name="Line 297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366" name="Line 298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3975" name="Group 299"/>
          <p:cNvGrpSpPr>
            <a:grpSpLocks/>
          </p:cNvGrpSpPr>
          <p:nvPr/>
        </p:nvGrpSpPr>
        <p:grpSpPr bwMode="auto">
          <a:xfrm>
            <a:off x="5068888" y="1798638"/>
            <a:ext cx="73025" cy="71437"/>
            <a:chOff x="4921" y="346"/>
            <a:chExt cx="46" cy="45"/>
          </a:xfrm>
        </p:grpSpPr>
        <p:sp>
          <p:nvSpPr>
            <p:cNvPr id="84363" name="Line 300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364" name="Line 301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3976" name="Group 302"/>
          <p:cNvGrpSpPr>
            <a:grpSpLocks/>
          </p:cNvGrpSpPr>
          <p:nvPr/>
        </p:nvGrpSpPr>
        <p:grpSpPr bwMode="auto">
          <a:xfrm>
            <a:off x="5461000" y="1793875"/>
            <a:ext cx="73025" cy="71438"/>
            <a:chOff x="4921" y="346"/>
            <a:chExt cx="46" cy="45"/>
          </a:xfrm>
        </p:grpSpPr>
        <p:sp>
          <p:nvSpPr>
            <p:cNvPr id="84361" name="Line 303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362" name="Line 304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3977" name="Group 305"/>
          <p:cNvGrpSpPr>
            <a:grpSpLocks/>
          </p:cNvGrpSpPr>
          <p:nvPr/>
        </p:nvGrpSpPr>
        <p:grpSpPr bwMode="auto">
          <a:xfrm>
            <a:off x="5854700" y="1804988"/>
            <a:ext cx="73025" cy="71437"/>
            <a:chOff x="4921" y="346"/>
            <a:chExt cx="46" cy="45"/>
          </a:xfrm>
        </p:grpSpPr>
        <p:sp>
          <p:nvSpPr>
            <p:cNvPr id="84359" name="Line 306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360" name="Line 307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3978" name="Group 308"/>
          <p:cNvGrpSpPr>
            <a:grpSpLocks/>
          </p:cNvGrpSpPr>
          <p:nvPr/>
        </p:nvGrpSpPr>
        <p:grpSpPr bwMode="auto">
          <a:xfrm>
            <a:off x="4687888" y="2044700"/>
            <a:ext cx="73025" cy="71438"/>
            <a:chOff x="4921" y="346"/>
            <a:chExt cx="46" cy="45"/>
          </a:xfrm>
        </p:grpSpPr>
        <p:sp>
          <p:nvSpPr>
            <p:cNvPr id="84357" name="Line 309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358" name="Line 310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3979" name="Group 311"/>
          <p:cNvGrpSpPr>
            <a:grpSpLocks/>
          </p:cNvGrpSpPr>
          <p:nvPr/>
        </p:nvGrpSpPr>
        <p:grpSpPr bwMode="auto">
          <a:xfrm>
            <a:off x="5073650" y="2046288"/>
            <a:ext cx="73025" cy="71437"/>
            <a:chOff x="4921" y="346"/>
            <a:chExt cx="46" cy="45"/>
          </a:xfrm>
        </p:grpSpPr>
        <p:sp>
          <p:nvSpPr>
            <p:cNvPr id="84355" name="Line 312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356" name="Line 313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3980" name="Group 314"/>
          <p:cNvGrpSpPr>
            <a:grpSpLocks/>
          </p:cNvGrpSpPr>
          <p:nvPr/>
        </p:nvGrpSpPr>
        <p:grpSpPr bwMode="auto">
          <a:xfrm>
            <a:off x="5464175" y="2041525"/>
            <a:ext cx="73025" cy="71438"/>
            <a:chOff x="4921" y="346"/>
            <a:chExt cx="46" cy="45"/>
          </a:xfrm>
        </p:grpSpPr>
        <p:sp>
          <p:nvSpPr>
            <p:cNvPr id="84353" name="Line 315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354" name="Line 316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3981" name="Group 317"/>
          <p:cNvGrpSpPr>
            <a:grpSpLocks/>
          </p:cNvGrpSpPr>
          <p:nvPr/>
        </p:nvGrpSpPr>
        <p:grpSpPr bwMode="auto">
          <a:xfrm>
            <a:off x="5667375" y="2051050"/>
            <a:ext cx="73025" cy="71438"/>
            <a:chOff x="4921" y="346"/>
            <a:chExt cx="46" cy="45"/>
          </a:xfrm>
        </p:grpSpPr>
        <p:sp>
          <p:nvSpPr>
            <p:cNvPr id="84351" name="Line 318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352" name="Line 319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3982" name="Group 320"/>
          <p:cNvGrpSpPr>
            <a:grpSpLocks/>
          </p:cNvGrpSpPr>
          <p:nvPr/>
        </p:nvGrpSpPr>
        <p:grpSpPr bwMode="auto">
          <a:xfrm>
            <a:off x="4687888" y="2282825"/>
            <a:ext cx="73025" cy="71438"/>
            <a:chOff x="4921" y="346"/>
            <a:chExt cx="46" cy="45"/>
          </a:xfrm>
        </p:grpSpPr>
        <p:sp>
          <p:nvSpPr>
            <p:cNvPr id="84349" name="Line 321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350" name="Line 322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3983" name="Group 323"/>
          <p:cNvGrpSpPr>
            <a:grpSpLocks/>
          </p:cNvGrpSpPr>
          <p:nvPr/>
        </p:nvGrpSpPr>
        <p:grpSpPr bwMode="auto">
          <a:xfrm>
            <a:off x="5080000" y="2290763"/>
            <a:ext cx="73025" cy="71437"/>
            <a:chOff x="4921" y="346"/>
            <a:chExt cx="46" cy="45"/>
          </a:xfrm>
        </p:grpSpPr>
        <p:sp>
          <p:nvSpPr>
            <p:cNvPr id="84347" name="Line 324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348" name="Line 325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3984" name="Group 326"/>
          <p:cNvGrpSpPr>
            <a:grpSpLocks/>
          </p:cNvGrpSpPr>
          <p:nvPr/>
        </p:nvGrpSpPr>
        <p:grpSpPr bwMode="auto">
          <a:xfrm>
            <a:off x="5281613" y="2290763"/>
            <a:ext cx="73025" cy="71437"/>
            <a:chOff x="4921" y="346"/>
            <a:chExt cx="46" cy="45"/>
          </a:xfrm>
        </p:grpSpPr>
        <p:sp>
          <p:nvSpPr>
            <p:cNvPr id="84345" name="Line 327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346" name="Line 328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3985" name="Group 329"/>
          <p:cNvGrpSpPr>
            <a:grpSpLocks/>
          </p:cNvGrpSpPr>
          <p:nvPr/>
        </p:nvGrpSpPr>
        <p:grpSpPr bwMode="auto">
          <a:xfrm>
            <a:off x="5849938" y="2281238"/>
            <a:ext cx="73025" cy="71437"/>
            <a:chOff x="4921" y="346"/>
            <a:chExt cx="46" cy="45"/>
          </a:xfrm>
        </p:grpSpPr>
        <p:sp>
          <p:nvSpPr>
            <p:cNvPr id="84343" name="Line 330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344" name="Line 331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3986" name="Group 332"/>
          <p:cNvGrpSpPr>
            <a:grpSpLocks/>
          </p:cNvGrpSpPr>
          <p:nvPr/>
        </p:nvGrpSpPr>
        <p:grpSpPr bwMode="auto">
          <a:xfrm>
            <a:off x="4699000" y="2528888"/>
            <a:ext cx="73025" cy="71437"/>
            <a:chOff x="4921" y="346"/>
            <a:chExt cx="46" cy="45"/>
          </a:xfrm>
        </p:grpSpPr>
        <p:sp>
          <p:nvSpPr>
            <p:cNvPr id="84341" name="Line 333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342" name="Line 334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3987" name="Group 335"/>
          <p:cNvGrpSpPr>
            <a:grpSpLocks/>
          </p:cNvGrpSpPr>
          <p:nvPr/>
        </p:nvGrpSpPr>
        <p:grpSpPr bwMode="auto">
          <a:xfrm>
            <a:off x="5073650" y="2530475"/>
            <a:ext cx="73025" cy="71438"/>
            <a:chOff x="4921" y="346"/>
            <a:chExt cx="46" cy="45"/>
          </a:xfrm>
        </p:grpSpPr>
        <p:sp>
          <p:nvSpPr>
            <p:cNvPr id="84339" name="Line 336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340" name="Line 337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3988" name="Group 338"/>
          <p:cNvGrpSpPr>
            <a:grpSpLocks/>
          </p:cNvGrpSpPr>
          <p:nvPr/>
        </p:nvGrpSpPr>
        <p:grpSpPr bwMode="auto">
          <a:xfrm>
            <a:off x="5281613" y="2530475"/>
            <a:ext cx="73025" cy="71438"/>
            <a:chOff x="4921" y="346"/>
            <a:chExt cx="46" cy="45"/>
          </a:xfrm>
        </p:grpSpPr>
        <p:sp>
          <p:nvSpPr>
            <p:cNvPr id="84337" name="Line 339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338" name="Line 340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3989" name="Group 341"/>
          <p:cNvGrpSpPr>
            <a:grpSpLocks/>
          </p:cNvGrpSpPr>
          <p:nvPr/>
        </p:nvGrpSpPr>
        <p:grpSpPr bwMode="auto">
          <a:xfrm>
            <a:off x="5659438" y="2532063"/>
            <a:ext cx="73025" cy="71437"/>
            <a:chOff x="4921" y="346"/>
            <a:chExt cx="46" cy="45"/>
          </a:xfrm>
        </p:grpSpPr>
        <p:sp>
          <p:nvSpPr>
            <p:cNvPr id="84335" name="Line 342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336" name="Line 343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3990" name="Group 344"/>
          <p:cNvGrpSpPr>
            <a:grpSpLocks/>
          </p:cNvGrpSpPr>
          <p:nvPr/>
        </p:nvGrpSpPr>
        <p:grpSpPr bwMode="auto">
          <a:xfrm>
            <a:off x="4687888" y="2773363"/>
            <a:ext cx="73025" cy="71437"/>
            <a:chOff x="4921" y="346"/>
            <a:chExt cx="46" cy="45"/>
          </a:xfrm>
        </p:grpSpPr>
        <p:sp>
          <p:nvSpPr>
            <p:cNvPr id="84333" name="Line 345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334" name="Line 346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3991" name="Group 347"/>
          <p:cNvGrpSpPr>
            <a:grpSpLocks/>
          </p:cNvGrpSpPr>
          <p:nvPr/>
        </p:nvGrpSpPr>
        <p:grpSpPr bwMode="auto">
          <a:xfrm>
            <a:off x="4886325" y="2774950"/>
            <a:ext cx="73025" cy="71438"/>
            <a:chOff x="4921" y="346"/>
            <a:chExt cx="46" cy="45"/>
          </a:xfrm>
        </p:grpSpPr>
        <p:sp>
          <p:nvSpPr>
            <p:cNvPr id="84331" name="Line 348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332" name="Line 349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3992" name="Group 350"/>
          <p:cNvGrpSpPr>
            <a:grpSpLocks/>
          </p:cNvGrpSpPr>
          <p:nvPr/>
        </p:nvGrpSpPr>
        <p:grpSpPr bwMode="auto">
          <a:xfrm>
            <a:off x="5464175" y="2779713"/>
            <a:ext cx="73025" cy="71437"/>
            <a:chOff x="4921" y="346"/>
            <a:chExt cx="46" cy="45"/>
          </a:xfrm>
        </p:grpSpPr>
        <p:sp>
          <p:nvSpPr>
            <p:cNvPr id="84329" name="Line 351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330" name="Line 352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3993" name="Group 353"/>
          <p:cNvGrpSpPr>
            <a:grpSpLocks/>
          </p:cNvGrpSpPr>
          <p:nvPr/>
        </p:nvGrpSpPr>
        <p:grpSpPr bwMode="auto">
          <a:xfrm>
            <a:off x="5849938" y="2774950"/>
            <a:ext cx="73025" cy="71438"/>
            <a:chOff x="4921" y="346"/>
            <a:chExt cx="46" cy="45"/>
          </a:xfrm>
        </p:grpSpPr>
        <p:sp>
          <p:nvSpPr>
            <p:cNvPr id="84327" name="Line 354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328" name="Line 355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3994" name="Group 356"/>
          <p:cNvGrpSpPr>
            <a:grpSpLocks/>
          </p:cNvGrpSpPr>
          <p:nvPr/>
        </p:nvGrpSpPr>
        <p:grpSpPr bwMode="auto">
          <a:xfrm>
            <a:off x="4691063" y="3021013"/>
            <a:ext cx="73025" cy="71437"/>
            <a:chOff x="4921" y="346"/>
            <a:chExt cx="46" cy="45"/>
          </a:xfrm>
        </p:grpSpPr>
        <p:sp>
          <p:nvSpPr>
            <p:cNvPr id="84325" name="Line 357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326" name="Line 358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3995" name="Group 359"/>
          <p:cNvGrpSpPr>
            <a:grpSpLocks/>
          </p:cNvGrpSpPr>
          <p:nvPr/>
        </p:nvGrpSpPr>
        <p:grpSpPr bwMode="auto">
          <a:xfrm>
            <a:off x="4884738" y="3022600"/>
            <a:ext cx="73025" cy="71438"/>
            <a:chOff x="4921" y="346"/>
            <a:chExt cx="46" cy="45"/>
          </a:xfrm>
        </p:grpSpPr>
        <p:sp>
          <p:nvSpPr>
            <p:cNvPr id="84323" name="Line 360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324" name="Line 361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3996" name="Group 362"/>
          <p:cNvGrpSpPr>
            <a:grpSpLocks/>
          </p:cNvGrpSpPr>
          <p:nvPr/>
        </p:nvGrpSpPr>
        <p:grpSpPr bwMode="auto">
          <a:xfrm>
            <a:off x="5464175" y="3022600"/>
            <a:ext cx="73025" cy="71438"/>
            <a:chOff x="4921" y="346"/>
            <a:chExt cx="46" cy="45"/>
          </a:xfrm>
        </p:grpSpPr>
        <p:sp>
          <p:nvSpPr>
            <p:cNvPr id="84321" name="Line 363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322" name="Line 364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3997" name="Group 365"/>
          <p:cNvGrpSpPr>
            <a:grpSpLocks/>
          </p:cNvGrpSpPr>
          <p:nvPr/>
        </p:nvGrpSpPr>
        <p:grpSpPr bwMode="auto">
          <a:xfrm>
            <a:off x="5667375" y="3022600"/>
            <a:ext cx="73025" cy="71438"/>
            <a:chOff x="4921" y="346"/>
            <a:chExt cx="46" cy="45"/>
          </a:xfrm>
        </p:grpSpPr>
        <p:sp>
          <p:nvSpPr>
            <p:cNvPr id="84319" name="Line 366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320" name="Line 367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3998" name="Group 368"/>
          <p:cNvGrpSpPr>
            <a:grpSpLocks/>
          </p:cNvGrpSpPr>
          <p:nvPr/>
        </p:nvGrpSpPr>
        <p:grpSpPr bwMode="auto">
          <a:xfrm>
            <a:off x="4692650" y="3262313"/>
            <a:ext cx="73025" cy="71437"/>
            <a:chOff x="4921" y="346"/>
            <a:chExt cx="46" cy="45"/>
          </a:xfrm>
        </p:grpSpPr>
        <p:sp>
          <p:nvSpPr>
            <p:cNvPr id="84317" name="Line 369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318" name="Line 370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3999" name="Group 371"/>
          <p:cNvGrpSpPr>
            <a:grpSpLocks/>
          </p:cNvGrpSpPr>
          <p:nvPr/>
        </p:nvGrpSpPr>
        <p:grpSpPr bwMode="auto">
          <a:xfrm>
            <a:off x="4889500" y="3259138"/>
            <a:ext cx="73025" cy="71437"/>
            <a:chOff x="4921" y="346"/>
            <a:chExt cx="46" cy="45"/>
          </a:xfrm>
        </p:grpSpPr>
        <p:sp>
          <p:nvSpPr>
            <p:cNvPr id="84315" name="Line 372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316" name="Line 373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00" name="Group 374"/>
          <p:cNvGrpSpPr>
            <a:grpSpLocks/>
          </p:cNvGrpSpPr>
          <p:nvPr/>
        </p:nvGrpSpPr>
        <p:grpSpPr bwMode="auto">
          <a:xfrm>
            <a:off x="5281613" y="3263900"/>
            <a:ext cx="73025" cy="71438"/>
            <a:chOff x="4921" y="346"/>
            <a:chExt cx="46" cy="45"/>
          </a:xfrm>
        </p:grpSpPr>
        <p:sp>
          <p:nvSpPr>
            <p:cNvPr id="84313" name="Line 375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314" name="Line 376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01" name="Group 377"/>
          <p:cNvGrpSpPr>
            <a:grpSpLocks/>
          </p:cNvGrpSpPr>
          <p:nvPr/>
        </p:nvGrpSpPr>
        <p:grpSpPr bwMode="auto">
          <a:xfrm>
            <a:off x="5854700" y="3265488"/>
            <a:ext cx="73025" cy="71437"/>
            <a:chOff x="4921" y="346"/>
            <a:chExt cx="46" cy="45"/>
          </a:xfrm>
        </p:grpSpPr>
        <p:sp>
          <p:nvSpPr>
            <p:cNvPr id="84311" name="Line 378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312" name="Line 379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02" name="Group 380"/>
          <p:cNvGrpSpPr>
            <a:grpSpLocks/>
          </p:cNvGrpSpPr>
          <p:nvPr/>
        </p:nvGrpSpPr>
        <p:grpSpPr bwMode="auto">
          <a:xfrm>
            <a:off x="4692650" y="3503613"/>
            <a:ext cx="73025" cy="71437"/>
            <a:chOff x="4921" y="346"/>
            <a:chExt cx="46" cy="45"/>
          </a:xfrm>
        </p:grpSpPr>
        <p:sp>
          <p:nvSpPr>
            <p:cNvPr id="84309" name="Line 381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310" name="Line 382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03" name="Group 383"/>
          <p:cNvGrpSpPr>
            <a:grpSpLocks/>
          </p:cNvGrpSpPr>
          <p:nvPr/>
        </p:nvGrpSpPr>
        <p:grpSpPr bwMode="auto">
          <a:xfrm>
            <a:off x="4891088" y="3505200"/>
            <a:ext cx="73025" cy="71438"/>
            <a:chOff x="4921" y="346"/>
            <a:chExt cx="46" cy="45"/>
          </a:xfrm>
        </p:grpSpPr>
        <p:sp>
          <p:nvSpPr>
            <p:cNvPr id="84307" name="Line 384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308" name="Line 385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04" name="Group 386"/>
          <p:cNvGrpSpPr>
            <a:grpSpLocks/>
          </p:cNvGrpSpPr>
          <p:nvPr/>
        </p:nvGrpSpPr>
        <p:grpSpPr bwMode="auto">
          <a:xfrm>
            <a:off x="5275263" y="3505200"/>
            <a:ext cx="73025" cy="71438"/>
            <a:chOff x="4921" y="346"/>
            <a:chExt cx="46" cy="45"/>
          </a:xfrm>
        </p:grpSpPr>
        <p:sp>
          <p:nvSpPr>
            <p:cNvPr id="84305" name="Line 387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306" name="Line 388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05" name="Group 389"/>
          <p:cNvGrpSpPr>
            <a:grpSpLocks/>
          </p:cNvGrpSpPr>
          <p:nvPr/>
        </p:nvGrpSpPr>
        <p:grpSpPr bwMode="auto">
          <a:xfrm>
            <a:off x="5659438" y="3514725"/>
            <a:ext cx="73025" cy="71438"/>
            <a:chOff x="4921" y="346"/>
            <a:chExt cx="46" cy="45"/>
          </a:xfrm>
        </p:grpSpPr>
        <p:sp>
          <p:nvSpPr>
            <p:cNvPr id="84303" name="Line 390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304" name="Line 391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06" name="Group 392"/>
          <p:cNvGrpSpPr>
            <a:grpSpLocks/>
          </p:cNvGrpSpPr>
          <p:nvPr/>
        </p:nvGrpSpPr>
        <p:grpSpPr bwMode="auto">
          <a:xfrm>
            <a:off x="4500563" y="3752850"/>
            <a:ext cx="73025" cy="71438"/>
            <a:chOff x="4921" y="346"/>
            <a:chExt cx="46" cy="45"/>
          </a:xfrm>
        </p:grpSpPr>
        <p:sp>
          <p:nvSpPr>
            <p:cNvPr id="84301" name="Line 393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302" name="Line 394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07" name="Group 395"/>
          <p:cNvGrpSpPr>
            <a:grpSpLocks/>
          </p:cNvGrpSpPr>
          <p:nvPr/>
        </p:nvGrpSpPr>
        <p:grpSpPr bwMode="auto">
          <a:xfrm>
            <a:off x="5078413" y="3754438"/>
            <a:ext cx="73025" cy="71437"/>
            <a:chOff x="4921" y="346"/>
            <a:chExt cx="46" cy="45"/>
          </a:xfrm>
        </p:grpSpPr>
        <p:sp>
          <p:nvSpPr>
            <p:cNvPr id="84299" name="Line 396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300" name="Line 397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08" name="Group 398"/>
          <p:cNvGrpSpPr>
            <a:grpSpLocks/>
          </p:cNvGrpSpPr>
          <p:nvPr/>
        </p:nvGrpSpPr>
        <p:grpSpPr bwMode="auto">
          <a:xfrm>
            <a:off x="5468938" y="3749675"/>
            <a:ext cx="73025" cy="71438"/>
            <a:chOff x="4921" y="346"/>
            <a:chExt cx="46" cy="45"/>
          </a:xfrm>
        </p:grpSpPr>
        <p:sp>
          <p:nvSpPr>
            <p:cNvPr id="84297" name="Line 399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298" name="Line 400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09" name="Group 401"/>
          <p:cNvGrpSpPr>
            <a:grpSpLocks/>
          </p:cNvGrpSpPr>
          <p:nvPr/>
        </p:nvGrpSpPr>
        <p:grpSpPr bwMode="auto">
          <a:xfrm>
            <a:off x="5849938" y="3749675"/>
            <a:ext cx="73025" cy="71438"/>
            <a:chOff x="4921" y="346"/>
            <a:chExt cx="46" cy="45"/>
          </a:xfrm>
        </p:grpSpPr>
        <p:sp>
          <p:nvSpPr>
            <p:cNvPr id="84295" name="Line 402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296" name="Line 403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10" name="Group 404"/>
          <p:cNvGrpSpPr>
            <a:grpSpLocks/>
          </p:cNvGrpSpPr>
          <p:nvPr/>
        </p:nvGrpSpPr>
        <p:grpSpPr bwMode="auto">
          <a:xfrm>
            <a:off x="4497388" y="3997325"/>
            <a:ext cx="73025" cy="71438"/>
            <a:chOff x="4921" y="346"/>
            <a:chExt cx="46" cy="45"/>
          </a:xfrm>
        </p:grpSpPr>
        <p:sp>
          <p:nvSpPr>
            <p:cNvPr id="84293" name="Line 405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294" name="Line 406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11" name="Group 407"/>
          <p:cNvGrpSpPr>
            <a:grpSpLocks/>
          </p:cNvGrpSpPr>
          <p:nvPr/>
        </p:nvGrpSpPr>
        <p:grpSpPr bwMode="auto">
          <a:xfrm>
            <a:off x="5075238" y="3990975"/>
            <a:ext cx="73025" cy="71438"/>
            <a:chOff x="4921" y="346"/>
            <a:chExt cx="46" cy="45"/>
          </a:xfrm>
        </p:grpSpPr>
        <p:sp>
          <p:nvSpPr>
            <p:cNvPr id="84291" name="Line 408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292" name="Line 409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12" name="Group 410"/>
          <p:cNvGrpSpPr>
            <a:grpSpLocks/>
          </p:cNvGrpSpPr>
          <p:nvPr/>
        </p:nvGrpSpPr>
        <p:grpSpPr bwMode="auto">
          <a:xfrm>
            <a:off x="5459413" y="3989388"/>
            <a:ext cx="73025" cy="71437"/>
            <a:chOff x="4921" y="346"/>
            <a:chExt cx="46" cy="45"/>
          </a:xfrm>
        </p:grpSpPr>
        <p:sp>
          <p:nvSpPr>
            <p:cNvPr id="84289" name="Line 411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290" name="Line 412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13" name="Group 413"/>
          <p:cNvGrpSpPr>
            <a:grpSpLocks/>
          </p:cNvGrpSpPr>
          <p:nvPr/>
        </p:nvGrpSpPr>
        <p:grpSpPr bwMode="auto">
          <a:xfrm>
            <a:off x="5656263" y="3984625"/>
            <a:ext cx="73025" cy="71438"/>
            <a:chOff x="4921" y="346"/>
            <a:chExt cx="46" cy="45"/>
          </a:xfrm>
        </p:grpSpPr>
        <p:sp>
          <p:nvSpPr>
            <p:cNvPr id="84287" name="Line 414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288" name="Line 415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14" name="Group 416"/>
          <p:cNvGrpSpPr>
            <a:grpSpLocks/>
          </p:cNvGrpSpPr>
          <p:nvPr/>
        </p:nvGrpSpPr>
        <p:grpSpPr bwMode="auto">
          <a:xfrm>
            <a:off x="4495800" y="4235450"/>
            <a:ext cx="73025" cy="71438"/>
            <a:chOff x="4921" y="346"/>
            <a:chExt cx="46" cy="45"/>
          </a:xfrm>
        </p:grpSpPr>
        <p:sp>
          <p:nvSpPr>
            <p:cNvPr id="84285" name="Line 417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286" name="Line 418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15" name="Group 419"/>
          <p:cNvGrpSpPr>
            <a:grpSpLocks/>
          </p:cNvGrpSpPr>
          <p:nvPr/>
        </p:nvGrpSpPr>
        <p:grpSpPr bwMode="auto">
          <a:xfrm>
            <a:off x="5084763" y="4241800"/>
            <a:ext cx="73025" cy="71438"/>
            <a:chOff x="4921" y="346"/>
            <a:chExt cx="46" cy="45"/>
          </a:xfrm>
        </p:grpSpPr>
        <p:sp>
          <p:nvSpPr>
            <p:cNvPr id="84283" name="Line 420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284" name="Line 421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16" name="Group 422"/>
          <p:cNvGrpSpPr>
            <a:grpSpLocks/>
          </p:cNvGrpSpPr>
          <p:nvPr/>
        </p:nvGrpSpPr>
        <p:grpSpPr bwMode="auto">
          <a:xfrm>
            <a:off x="5284788" y="4237038"/>
            <a:ext cx="73025" cy="71437"/>
            <a:chOff x="4921" y="346"/>
            <a:chExt cx="46" cy="45"/>
          </a:xfrm>
        </p:grpSpPr>
        <p:sp>
          <p:nvSpPr>
            <p:cNvPr id="84281" name="Line 423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282" name="Line 424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17" name="Group 425"/>
          <p:cNvGrpSpPr>
            <a:grpSpLocks/>
          </p:cNvGrpSpPr>
          <p:nvPr/>
        </p:nvGrpSpPr>
        <p:grpSpPr bwMode="auto">
          <a:xfrm>
            <a:off x="5856288" y="4241800"/>
            <a:ext cx="73025" cy="71438"/>
            <a:chOff x="4921" y="346"/>
            <a:chExt cx="46" cy="45"/>
          </a:xfrm>
        </p:grpSpPr>
        <p:sp>
          <p:nvSpPr>
            <p:cNvPr id="84279" name="Line 426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280" name="Line 427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18" name="Group 428"/>
          <p:cNvGrpSpPr>
            <a:grpSpLocks/>
          </p:cNvGrpSpPr>
          <p:nvPr/>
        </p:nvGrpSpPr>
        <p:grpSpPr bwMode="auto">
          <a:xfrm>
            <a:off x="4492625" y="4721225"/>
            <a:ext cx="73025" cy="71438"/>
            <a:chOff x="4921" y="346"/>
            <a:chExt cx="46" cy="45"/>
          </a:xfrm>
        </p:grpSpPr>
        <p:sp>
          <p:nvSpPr>
            <p:cNvPr id="84277" name="Line 429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278" name="Line 430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19" name="Group 431"/>
          <p:cNvGrpSpPr>
            <a:grpSpLocks/>
          </p:cNvGrpSpPr>
          <p:nvPr/>
        </p:nvGrpSpPr>
        <p:grpSpPr bwMode="auto">
          <a:xfrm>
            <a:off x="4892675" y="4718050"/>
            <a:ext cx="73025" cy="71438"/>
            <a:chOff x="4921" y="346"/>
            <a:chExt cx="46" cy="45"/>
          </a:xfrm>
        </p:grpSpPr>
        <p:sp>
          <p:nvSpPr>
            <p:cNvPr id="84275" name="Line 432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276" name="Line 433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20" name="Group 434"/>
          <p:cNvGrpSpPr>
            <a:grpSpLocks/>
          </p:cNvGrpSpPr>
          <p:nvPr/>
        </p:nvGrpSpPr>
        <p:grpSpPr bwMode="auto">
          <a:xfrm>
            <a:off x="5470525" y="4729163"/>
            <a:ext cx="73025" cy="71437"/>
            <a:chOff x="4921" y="346"/>
            <a:chExt cx="46" cy="45"/>
          </a:xfrm>
        </p:grpSpPr>
        <p:sp>
          <p:nvSpPr>
            <p:cNvPr id="84273" name="Line 435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274" name="Line 436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21" name="Group 437"/>
          <p:cNvGrpSpPr>
            <a:grpSpLocks/>
          </p:cNvGrpSpPr>
          <p:nvPr/>
        </p:nvGrpSpPr>
        <p:grpSpPr bwMode="auto">
          <a:xfrm>
            <a:off x="5854700" y="4718050"/>
            <a:ext cx="73025" cy="71438"/>
            <a:chOff x="4921" y="346"/>
            <a:chExt cx="46" cy="45"/>
          </a:xfrm>
        </p:grpSpPr>
        <p:sp>
          <p:nvSpPr>
            <p:cNvPr id="84271" name="Line 438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272" name="Line 439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22" name="Group 440"/>
          <p:cNvGrpSpPr>
            <a:grpSpLocks/>
          </p:cNvGrpSpPr>
          <p:nvPr/>
        </p:nvGrpSpPr>
        <p:grpSpPr bwMode="auto">
          <a:xfrm>
            <a:off x="4500563" y="4965700"/>
            <a:ext cx="73025" cy="71438"/>
            <a:chOff x="4921" y="346"/>
            <a:chExt cx="46" cy="45"/>
          </a:xfrm>
        </p:grpSpPr>
        <p:sp>
          <p:nvSpPr>
            <p:cNvPr id="84269" name="Line 441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270" name="Line 442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23" name="Group 443"/>
          <p:cNvGrpSpPr>
            <a:grpSpLocks/>
          </p:cNvGrpSpPr>
          <p:nvPr/>
        </p:nvGrpSpPr>
        <p:grpSpPr bwMode="auto">
          <a:xfrm>
            <a:off x="4886325" y="4964113"/>
            <a:ext cx="73025" cy="71437"/>
            <a:chOff x="4921" y="346"/>
            <a:chExt cx="46" cy="45"/>
          </a:xfrm>
        </p:grpSpPr>
        <p:sp>
          <p:nvSpPr>
            <p:cNvPr id="84267" name="Line 444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268" name="Line 445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24" name="Group 446"/>
          <p:cNvGrpSpPr>
            <a:grpSpLocks/>
          </p:cNvGrpSpPr>
          <p:nvPr/>
        </p:nvGrpSpPr>
        <p:grpSpPr bwMode="auto">
          <a:xfrm>
            <a:off x="5461000" y="4968875"/>
            <a:ext cx="73025" cy="71438"/>
            <a:chOff x="4921" y="346"/>
            <a:chExt cx="46" cy="45"/>
          </a:xfrm>
        </p:grpSpPr>
        <p:sp>
          <p:nvSpPr>
            <p:cNvPr id="84265" name="Line 447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266" name="Line 448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25" name="Group 449"/>
          <p:cNvGrpSpPr>
            <a:grpSpLocks/>
          </p:cNvGrpSpPr>
          <p:nvPr/>
        </p:nvGrpSpPr>
        <p:grpSpPr bwMode="auto">
          <a:xfrm>
            <a:off x="5656263" y="4968875"/>
            <a:ext cx="73025" cy="71438"/>
            <a:chOff x="4921" y="346"/>
            <a:chExt cx="46" cy="45"/>
          </a:xfrm>
        </p:grpSpPr>
        <p:sp>
          <p:nvSpPr>
            <p:cNvPr id="84263" name="Line 450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264" name="Line 451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26" name="Group 452"/>
          <p:cNvGrpSpPr>
            <a:grpSpLocks/>
          </p:cNvGrpSpPr>
          <p:nvPr/>
        </p:nvGrpSpPr>
        <p:grpSpPr bwMode="auto">
          <a:xfrm>
            <a:off x="4500563" y="5205413"/>
            <a:ext cx="73025" cy="71437"/>
            <a:chOff x="4921" y="346"/>
            <a:chExt cx="46" cy="45"/>
          </a:xfrm>
        </p:grpSpPr>
        <p:sp>
          <p:nvSpPr>
            <p:cNvPr id="84261" name="Line 453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262" name="Line 454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27" name="Group 455"/>
          <p:cNvGrpSpPr>
            <a:grpSpLocks/>
          </p:cNvGrpSpPr>
          <p:nvPr/>
        </p:nvGrpSpPr>
        <p:grpSpPr bwMode="auto">
          <a:xfrm>
            <a:off x="4887913" y="5208588"/>
            <a:ext cx="73025" cy="71437"/>
            <a:chOff x="4921" y="346"/>
            <a:chExt cx="46" cy="45"/>
          </a:xfrm>
        </p:grpSpPr>
        <p:sp>
          <p:nvSpPr>
            <p:cNvPr id="84259" name="Line 456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260" name="Line 457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28" name="Group 458"/>
          <p:cNvGrpSpPr>
            <a:grpSpLocks/>
          </p:cNvGrpSpPr>
          <p:nvPr/>
        </p:nvGrpSpPr>
        <p:grpSpPr bwMode="auto">
          <a:xfrm>
            <a:off x="5275263" y="5208588"/>
            <a:ext cx="73025" cy="71437"/>
            <a:chOff x="4921" y="346"/>
            <a:chExt cx="46" cy="45"/>
          </a:xfrm>
        </p:grpSpPr>
        <p:sp>
          <p:nvSpPr>
            <p:cNvPr id="84257" name="Line 459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258" name="Line 460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29" name="Group 461"/>
          <p:cNvGrpSpPr>
            <a:grpSpLocks/>
          </p:cNvGrpSpPr>
          <p:nvPr/>
        </p:nvGrpSpPr>
        <p:grpSpPr bwMode="auto">
          <a:xfrm>
            <a:off x="5849938" y="5208588"/>
            <a:ext cx="73025" cy="71437"/>
            <a:chOff x="4921" y="346"/>
            <a:chExt cx="46" cy="45"/>
          </a:xfrm>
        </p:grpSpPr>
        <p:sp>
          <p:nvSpPr>
            <p:cNvPr id="84255" name="Line 462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256" name="Line 463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30" name="Group 464"/>
          <p:cNvGrpSpPr>
            <a:grpSpLocks/>
          </p:cNvGrpSpPr>
          <p:nvPr/>
        </p:nvGrpSpPr>
        <p:grpSpPr bwMode="auto">
          <a:xfrm>
            <a:off x="4495800" y="5462588"/>
            <a:ext cx="73025" cy="71437"/>
            <a:chOff x="4921" y="346"/>
            <a:chExt cx="46" cy="45"/>
          </a:xfrm>
        </p:grpSpPr>
        <p:sp>
          <p:nvSpPr>
            <p:cNvPr id="84253" name="Line 465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254" name="Line 466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31" name="Group 467"/>
          <p:cNvGrpSpPr>
            <a:grpSpLocks/>
          </p:cNvGrpSpPr>
          <p:nvPr/>
        </p:nvGrpSpPr>
        <p:grpSpPr bwMode="auto">
          <a:xfrm>
            <a:off x="4886325" y="5464175"/>
            <a:ext cx="73025" cy="71438"/>
            <a:chOff x="4921" y="346"/>
            <a:chExt cx="46" cy="45"/>
          </a:xfrm>
        </p:grpSpPr>
        <p:sp>
          <p:nvSpPr>
            <p:cNvPr id="84251" name="Line 468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252" name="Line 469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32" name="Group 470"/>
          <p:cNvGrpSpPr>
            <a:grpSpLocks/>
          </p:cNvGrpSpPr>
          <p:nvPr/>
        </p:nvGrpSpPr>
        <p:grpSpPr bwMode="auto">
          <a:xfrm>
            <a:off x="5276850" y="5464175"/>
            <a:ext cx="73025" cy="71438"/>
            <a:chOff x="4921" y="346"/>
            <a:chExt cx="46" cy="45"/>
          </a:xfrm>
        </p:grpSpPr>
        <p:sp>
          <p:nvSpPr>
            <p:cNvPr id="84249" name="Line 471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250" name="Line 472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33" name="Group 473"/>
          <p:cNvGrpSpPr>
            <a:grpSpLocks/>
          </p:cNvGrpSpPr>
          <p:nvPr/>
        </p:nvGrpSpPr>
        <p:grpSpPr bwMode="auto">
          <a:xfrm>
            <a:off x="5656263" y="5468938"/>
            <a:ext cx="73025" cy="71437"/>
            <a:chOff x="4921" y="346"/>
            <a:chExt cx="46" cy="45"/>
          </a:xfrm>
        </p:grpSpPr>
        <p:sp>
          <p:nvSpPr>
            <p:cNvPr id="84247" name="Line 474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248" name="Line 475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34" name="Group 476"/>
          <p:cNvGrpSpPr>
            <a:grpSpLocks/>
          </p:cNvGrpSpPr>
          <p:nvPr/>
        </p:nvGrpSpPr>
        <p:grpSpPr bwMode="auto">
          <a:xfrm>
            <a:off x="4498975" y="4476750"/>
            <a:ext cx="73025" cy="71438"/>
            <a:chOff x="4921" y="346"/>
            <a:chExt cx="46" cy="45"/>
          </a:xfrm>
        </p:grpSpPr>
        <p:sp>
          <p:nvSpPr>
            <p:cNvPr id="84245" name="Line 477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246" name="Line 478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35" name="Group 479"/>
          <p:cNvGrpSpPr>
            <a:grpSpLocks/>
          </p:cNvGrpSpPr>
          <p:nvPr/>
        </p:nvGrpSpPr>
        <p:grpSpPr bwMode="auto">
          <a:xfrm>
            <a:off x="5078413" y="4476750"/>
            <a:ext cx="73025" cy="71438"/>
            <a:chOff x="4921" y="346"/>
            <a:chExt cx="46" cy="45"/>
          </a:xfrm>
        </p:grpSpPr>
        <p:sp>
          <p:nvSpPr>
            <p:cNvPr id="84243" name="Line 480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244" name="Line 481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36" name="Group 482"/>
          <p:cNvGrpSpPr>
            <a:grpSpLocks/>
          </p:cNvGrpSpPr>
          <p:nvPr/>
        </p:nvGrpSpPr>
        <p:grpSpPr bwMode="auto">
          <a:xfrm>
            <a:off x="5278438" y="4478338"/>
            <a:ext cx="73025" cy="71437"/>
            <a:chOff x="4921" y="346"/>
            <a:chExt cx="46" cy="45"/>
          </a:xfrm>
        </p:grpSpPr>
        <p:sp>
          <p:nvSpPr>
            <p:cNvPr id="84241" name="Line 483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242" name="Line 484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37" name="Group 485"/>
          <p:cNvGrpSpPr>
            <a:grpSpLocks/>
          </p:cNvGrpSpPr>
          <p:nvPr/>
        </p:nvGrpSpPr>
        <p:grpSpPr bwMode="auto">
          <a:xfrm>
            <a:off x="5664200" y="4481513"/>
            <a:ext cx="73025" cy="71437"/>
            <a:chOff x="4921" y="346"/>
            <a:chExt cx="46" cy="45"/>
          </a:xfrm>
        </p:grpSpPr>
        <p:sp>
          <p:nvSpPr>
            <p:cNvPr id="84239" name="Line 486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240" name="Line 487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38" name="Group 488"/>
          <p:cNvGrpSpPr>
            <a:grpSpLocks/>
          </p:cNvGrpSpPr>
          <p:nvPr/>
        </p:nvGrpSpPr>
        <p:grpSpPr bwMode="auto">
          <a:xfrm>
            <a:off x="6557963" y="3754438"/>
            <a:ext cx="73025" cy="71437"/>
            <a:chOff x="4921" y="346"/>
            <a:chExt cx="46" cy="45"/>
          </a:xfrm>
        </p:grpSpPr>
        <p:sp>
          <p:nvSpPr>
            <p:cNvPr id="84237" name="Line 489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238" name="Line 490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39" name="Group 491"/>
          <p:cNvGrpSpPr>
            <a:grpSpLocks/>
          </p:cNvGrpSpPr>
          <p:nvPr/>
        </p:nvGrpSpPr>
        <p:grpSpPr bwMode="auto">
          <a:xfrm>
            <a:off x="6557963" y="4241800"/>
            <a:ext cx="73025" cy="71438"/>
            <a:chOff x="4921" y="346"/>
            <a:chExt cx="46" cy="45"/>
          </a:xfrm>
        </p:grpSpPr>
        <p:sp>
          <p:nvSpPr>
            <p:cNvPr id="84235" name="Line 492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236" name="Line 493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40" name="Group 494"/>
          <p:cNvGrpSpPr>
            <a:grpSpLocks/>
          </p:cNvGrpSpPr>
          <p:nvPr/>
        </p:nvGrpSpPr>
        <p:grpSpPr bwMode="auto">
          <a:xfrm>
            <a:off x="6561138" y="3995738"/>
            <a:ext cx="73025" cy="71437"/>
            <a:chOff x="4921" y="346"/>
            <a:chExt cx="46" cy="45"/>
          </a:xfrm>
        </p:grpSpPr>
        <p:sp>
          <p:nvSpPr>
            <p:cNvPr id="84233" name="Line 495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234" name="Line 496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41" name="Group 497"/>
          <p:cNvGrpSpPr>
            <a:grpSpLocks/>
          </p:cNvGrpSpPr>
          <p:nvPr/>
        </p:nvGrpSpPr>
        <p:grpSpPr bwMode="auto">
          <a:xfrm>
            <a:off x="6565900" y="4483100"/>
            <a:ext cx="73025" cy="71438"/>
            <a:chOff x="4921" y="346"/>
            <a:chExt cx="46" cy="45"/>
          </a:xfrm>
        </p:grpSpPr>
        <p:sp>
          <p:nvSpPr>
            <p:cNvPr id="84231" name="Line 498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232" name="Line 499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42" name="Group 500"/>
          <p:cNvGrpSpPr>
            <a:grpSpLocks/>
          </p:cNvGrpSpPr>
          <p:nvPr/>
        </p:nvGrpSpPr>
        <p:grpSpPr bwMode="auto">
          <a:xfrm>
            <a:off x="6554788" y="4732338"/>
            <a:ext cx="73025" cy="71437"/>
            <a:chOff x="4921" y="346"/>
            <a:chExt cx="46" cy="45"/>
          </a:xfrm>
        </p:grpSpPr>
        <p:sp>
          <p:nvSpPr>
            <p:cNvPr id="84229" name="Line 501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230" name="Line 502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43" name="Group 503"/>
          <p:cNvGrpSpPr>
            <a:grpSpLocks/>
          </p:cNvGrpSpPr>
          <p:nvPr/>
        </p:nvGrpSpPr>
        <p:grpSpPr bwMode="auto">
          <a:xfrm>
            <a:off x="6565900" y="4970463"/>
            <a:ext cx="73025" cy="71437"/>
            <a:chOff x="4921" y="346"/>
            <a:chExt cx="46" cy="45"/>
          </a:xfrm>
        </p:grpSpPr>
        <p:sp>
          <p:nvSpPr>
            <p:cNvPr id="84227" name="Line 504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228" name="Line 505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44" name="Group 506"/>
          <p:cNvGrpSpPr>
            <a:grpSpLocks/>
          </p:cNvGrpSpPr>
          <p:nvPr/>
        </p:nvGrpSpPr>
        <p:grpSpPr bwMode="auto">
          <a:xfrm>
            <a:off x="6559550" y="5214938"/>
            <a:ext cx="73025" cy="71437"/>
            <a:chOff x="4921" y="346"/>
            <a:chExt cx="46" cy="45"/>
          </a:xfrm>
        </p:grpSpPr>
        <p:sp>
          <p:nvSpPr>
            <p:cNvPr id="84225" name="Line 507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226" name="Line 508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45" name="Group 509"/>
          <p:cNvGrpSpPr>
            <a:grpSpLocks/>
          </p:cNvGrpSpPr>
          <p:nvPr/>
        </p:nvGrpSpPr>
        <p:grpSpPr bwMode="auto">
          <a:xfrm>
            <a:off x="6561138" y="5465763"/>
            <a:ext cx="73025" cy="71437"/>
            <a:chOff x="4921" y="346"/>
            <a:chExt cx="46" cy="45"/>
          </a:xfrm>
        </p:grpSpPr>
        <p:sp>
          <p:nvSpPr>
            <p:cNvPr id="84223" name="Line 510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224" name="Line 511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46" name="Group 512"/>
          <p:cNvGrpSpPr>
            <a:grpSpLocks/>
          </p:cNvGrpSpPr>
          <p:nvPr/>
        </p:nvGrpSpPr>
        <p:grpSpPr bwMode="auto">
          <a:xfrm>
            <a:off x="6562725" y="1804988"/>
            <a:ext cx="73025" cy="71437"/>
            <a:chOff x="4921" y="346"/>
            <a:chExt cx="46" cy="45"/>
          </a:xfrm>
        </p:grpSpPr>
        <p:sp>
          <p:nvSpPr>
            <p:cNvPr id="84221" name="Line 513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222" name="Line 514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47" name="Group 515"/>
          <p:cNvGrpSpPr>
            <a:grpSpLocks/>
          </p:cNvGrpSpPr>
          <p:nvPr/>
        </p:nvGrpSpPr>
        <p:grpSpPr bwMode="auto">
          <a:xfrm>
            <a:off x="6562725" y="2292350"/>
            <a:ext cx="73025" cy="71438"/>
            <a:chOff x="4921" y="346"/>
            <a:chExt cx="46" cy="45"/>
          </a:xfrm>
        </p:grpSpPr>
        <p:sp>
          <p:nvSpPr>
            <p:cNvPr id="84219" name="Line 516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220" name="Line 517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48" name="Group 518"/>
          <p:cNvGrpSpPr>
            <a:grpSpLocks/>
          </p:cNvGrpSpPr>
          <p:nvPr/>
        </p:nvGrpSpPr>
        <p:grpSpPr bwMode="auto">
          <a:xfrm>
            <a:off x="6565900" y="2046288"/>
            <a:ext cx="73025" cy="71437"/>
            <a:chOff x="4921" y="346"/>
            <a:chExt cx="46" cy="45"/>
          </a:xfrm>
        </p:grpSpPr>
        <p:sp>
          <p:nvSpPr>
            <p:cNvPr id="84217" name="Line 519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218" name="Line 520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49" name="Group 521"/>
          <p:cNvGrpSpPr>
            <a:grpSpLocks/>
          </p:cNvGrpSpPr>
          <p:nvPr/>
        </p:nvGrpSpPr>
        <p:grpSpPr bwMode="auto">
          <a:xfrm>
            <a:off x="6570663" y="2533650"/>
            <a:ext cx="73025" cy="71438"/>
            <a:chOff x="4921" y="346"/>
            <a:chExt cx="46" cy="45"/>
          </a:xfrm>
        </p:grpSpPr>
        <p:sp>
          <p:nvSpPr>
            <p:cNvPr id="84215" name="Line 522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216" name="Line 523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50" name="Group 524"/>
          <p:cNvGrpSpPr>
            <a:grpSpLocks/>
          </p:cNvGrpSpPr>
          <p:nvPr/>
        </p:nvGrpSpPr>
        <p:grpSpPr bwMode="auto">
          <a:xfrm>
            <a:off x="6559550" y="2782888"/>
            <a:ext cx="73025" cy="71437"/>
            <a:chOff x="4921" y="346"/>
            <a:chExt cx="46" cy="45"/>
          </a:xfrm>
        </p:grpSpPr>
        <p:sp>
          <p:nvSpPr>
            <p:cNvPr id="84213" name="Line 525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214" name="Line 526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51" name="Group 527"/>
          <p:cNvGrpSpPr>
            <a:grpSpLocks/>
          </p:cNvGrpSpPr>
          <p:nvPr/>
        </p:nvGrpSpPr>
        <p:grpSpPr bwMode="auto">
          <a:xfrm>
            <a:off x="6570663" y="3021013"/>
            <a:ext cx="73025" cy="71437"/>
            <a:chOff x="4921" y="346"/>
            <a:chExt cx="46" cy="45"/>
          </a:xfrm>
        </p:grpSpPr>
        <p:sp>
          <p:nvSpPr>
            <p:cNvPr id="84211" name="Line 528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212" name="Line 529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52" name="Group 530"/>
          <p:cNvGrpSpPr>
            <a:grpSpLocks/>
          </p:cNvGrpSpPr>
          <p:nvPr/>
        </p:nvGrpSpPr>
        <p:grpSpPr bwMode="auto">
          <a:xfrm>
            <a:off x="6564313" y="3265488"/>
            <a:ext cx="73025" cy="71437"/>
            <a:chOff x="4921" y="346"/>
            <a:chExt cx="46" cy="45"/>
          </a:xfrm>
        </p:grpSpPr>
        <p:sp>
          <p:nvSpPr>
            <p:cNvPr id="84209" name="Line 531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210" name="Line 532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53" name="Group 533"/>
          <p:cNvGrpSpPr>
            <a:grpSpLocks/>
          </p:cNvGrpSpPr>
          <p:nvPr/>
        </p:nvGrpSpPr>
        <p:grpSpPr bwMode="auto">
          <a:xfrm>
            <a:off x="6565900" y="3516313"/>
            <a:ext cx="73025" cy="71437"/>
            <a:chOff x="4921" y="346"/>
            <a:chExt cx="46" cy="45"/>
          </a:xfrm>
        </p:grpSpPr>
        <p:sp>
          <p:nvSpPr>
            <p:cNvPr id="84207" name="Line 534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208" name="Line 535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54" name="Group 536"/>
          <p:cNvGrpSpPr>
            <a:grpSpLocks/>
          </p:cNvGrpSpPr>
          <p:nvPr/>
        </p:nvGrpSpPr>
        <p:grpSpPr bwMode="auto">
          <a:xfrm>
            <a:off x="6850063" y="3751263"/>
            <a:ext cx="73025" cy="71437"/>
            <a:chOff x="4921" y="346"/>
            <a:chExt cx="46" cy="45"/>
          </a:xfrm>
        </p:grpSpPr>
        <p:sp>
          <p:nvSpPr>
            <p:cNvPr id="84205" name="Line 537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206" name="Line 538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55" name="Group 539"/>
          <p:cNvGrpSpPr>
            <a:grpSpLocks/>
          </p:cNvGrpSpPr>
          <p:nvPr/>
        </p:nvGrpSpPr>
        <p:grpSpPr bwMode="auto">
          <a:xfrm>
            <a:off x="6850063" y="4238625"/>
            <a:ext cx="73025" cy="71438"/>
            <a:chOff x="4921" y="346"/>
            <a:chExt cx="46" cy="45"/>
          </a:xfrm>
        </p:grpSpPr>
        <p:sp>
          <p:nvSpPr>
            <p:cNvPr id="84203" name="Line 540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204" name="Line 541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56" name="Group 542"/>
          <p:cNvGrpSpPr>
            <a:grpSpLocks/>
          </p:cNvGrpSpPr>
          <p:nvPr/>
        </p:nvGrpSpPr>
        <p:grpSpPr bwMode="auto">
          <a:xfrm>
            <a:off x="6853238" y="3992563"/>
            <a:ext cx="73025" cy="71437"/>
            <a:chOff x="4921" y="346"/>
            <a:chExt cx="46" cy="45"/>
          </a:xfrm>
        </p:grpSpPr>
        <p:sp>
          <p:nvSpPr>
            <p:cNvPr id="84201" name="Line 543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202" name="Line 544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57" name="Group 545"/>
          <p:cNvGrpSpPr>
            <a:grpSpLocks/>
          </p:cNvGrpSpPr>
          <p:nvPr/>
        </p:nvGrpSpPr>
        <p:grpSpPr bwMode="auto">
          <a:xfrm>
            <a:off x="6858000" y="4479925"/>
            <a:ext cx="73025" cy="71438"/>
            <a:chOff x="4921" y="346"/>
            <a:chExt cx="46" cy="45"/>
          </a:xfrm>
        </p:grpSpPr>
        <p:sp>
          <p:nvSpPr>
            <p:cNvPr id="84199" name="Line 546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200" name="Line 547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58" name="Group 548"/>
          <p:cNvGrpSpPr>
            <a:grpSpLocks/>
          </p:cNvGrpSpPr>
          <p:nvPr/>
        </p:nvGrpSpPr>
        <p:grpSpPr bwMode="auto">
          <a:xfrm>
            <a:off x="6846888" y="4729163"/>
            <a:ext cx="73025" cy="71437"/>
            <a:chOff x="4921" y="346"/>
            <a:chExt cx="46" cy="45"/>
          </a:xfrm>
        </p:grpSpPr>
        <p:sp>
          <p:nvSpPr>
            <p:cNvPr id="84197" name="Line 549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198" name="Line 550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59" name="Group 551"/>
          <p:cNvGrpSpPr>
            <a:grpSpLocks/>
          </p:cNvGrpSpPr>
          <p:nvPr/>
        </p:nvGrpSpPr>
        <p:grpSpPr bwMode="auto">
          <a:xfrm>
            <a:off x="6858000" y="4967288"/>
            <a:ext cx="73025" cy="71437"/>
            <a:chOff x="4921" y="346"/>
            <a:chExt cx="46" cy="45"/>
          </a:xfrm>
        </p:grpSpPr>
        <p:sp>
          <p:nvSpPr>
            <p:cNvPr id="84195" name="Line 552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196" name="Line 553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60" name="Group 554"/>
          <p:cNvGrpSpPr>
            <a:grpSpLocks/>
          </p:cNvGrpSpPr>
          <p:nvPr/>
        </p:nvGrpSpPr>
        <p:grpSpPr bwMode="auto">
          <a:xfrm>
            <a:off x="6851650" y="5211763"/>
            <a:ext cx="73025" cy="71437"/>
            <a:chOff x="4921" y="346"/>
            <a:chExt cx="46" cy="45"/>
          </a:xfrm>
        </p:grpSpPr>
        <p:sp>
          <p:nvSpPr>
            <p:cNvPr id="84193" name="Line 555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194" name="Line 556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61" name="Group 557"/>
          <p:cNvGrpSpPr>
            <a:grpSpLocks/>
          </p:cNvGrpSpPr>
          <p:nvPr/>
        </p:nvGrpSpPr>
        <p:grpSpPr bwMode="auto">
          <a:xfrm>
            <a:off x="6853238" y="5462588"/>
            <a:ext cx="73025" cy="71437"/>
            <a:chOff x="4921" y="346"/>
            <a:chExt cx="46" cy="45"/>
          </a:xfrm>
        </p:grpSpPr>
        <p:sp>
          <p:nvSpPr>
            <p:cNvPr id="84191" name="Line 558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192" name="Line 559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62" name="Group 560"/>
          <p:cNvGrpSpPr>
            <a:grpSpLocks/>
          </p:cNvGrpSpPr>
          <p:nvPr/>
        </p:nvGrpSpPr>
        <p:grpSpPr bwMode="auto">
          <a:xfrm>
            <a:off x="6854825" y="1801813"/>
            <a:ext cx="73025" cy="71437"/>
            <a:chOff x="4921" y="346"/>
            <a:chExt cx="46" cy="45"/>
          </a:xfrm>
        </p:grpSpPr>
        <p:sp>
          <p:nvSpPr>
            <p:cNvPr id="84189" name="Line 561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190" name="Line 562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63" name="Group 563"/>
          <p:cNvGrpSpPr>
            <a:grpSpLocks/>
          </p:cNvGrpSpPr>
          <p:nvPr/>
        </p:nvGrpSpPr>
        <p:grpSpPr bwMode="auto">
          <a:xfrm>
            <a:off x="6854825" y="2289175"/>
            <a:ext cx="73025" cy="71438"/>
            <a:chOff x="4921" y="346"/>
            <a:chExt cx="46" cy="45"/>
          </a:xfrm>
        </p:grpSpPr>
        <p:sp>
          <p:nvSpPr>
            <p:cNvPr id="84187" name="Line 564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188" name="Line 565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64" name="Group 566"/>
          <p:cNvGrpSpPr>
            <a:grpSpLocks/>
          </p:cNvGrpSpPr>
          <p:nvPr/>
        </p:nvGrpSpPr>
        <p:grpSpPr bwMode="auto">
          <a:xfrm>
            <a:off x="6858000" y="2043113"/>
            <a:ext cx="73025" cy="71437"/>
            <a:chOff x="4921" y="346"/>
            <a:chExt cx="46" cy="45"/>
          </a:xfrm>
        </p:grpSpPr>
        <p:sp>
          <p:nvSpPr>
            <p:cNvPr id="84185" name="Line 567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186" name="Line 568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65" name="Group 569"/>
          <p:cNvGrpSpPr>
            <a:grpSpLocks/>
          </p:cNvGrpSpPr>
          <p:nvPr/>
        </p:nvGrpSpPr>
        <p:grpSpPr bwMode="auto">
          <a:xfrm>
            <a:off x="6862763" y="2530475"/>
            <a:ext cx="73025" cy="71438"/>
            <a:chOff x="4921" y="346"/>
            <a:chExt cx="46" cy="45"/>
          </a:xfrm>
        </p:grpSpPr>
        <p:sp>
          <p:nvSpPr>
            <p:cNvPr id="84183" name="Line 570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184" name="Line 571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66" name="Group 572"/>
          <p:cNvGrpSpPr>
            <a:grpSpLocks/>
          </p:cNvGrpSpPr>
          <p:nvPr/>
        </p:nvGrpSpPr>
        <p:grpSpPr bwMode="auto">
          <a:xfrm>
            <a:off x="6851650" y="2779713"/>
            <a:ext cx="73025" cy="71437"/>
            <a:chOff x="4921" y="346"/>
            <a:chExt cx="46" cy="45"/>
          </a:xfrm>
        </p:grpSpPr>
        <p:sp>
          <p:nvSpPr>
            <p:cNvPr id="84181" name="Line 573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182" name="Line 574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67" name="Group 575"/>
          <p:cNvGrpSpPr>
            <a:grpSpLocks/>
          </p:cNvGrpSpPr>
          <p:nvPr/>
        </p:nvGrpSpPr>
        <p:grpSpPr bwMode="auto">
          <a:xfrm>
            <a:off x="6862763" y="3017838"/>
            <a:ext cx="73025" cy="71437"/>
            <a:chOff x="4921" y="346"/>
            <a:chExt cx="46" cy="45"/>
          </a:xfrm>
        </p:grpSpPr>
        <p:sp>
          <p:nvSpPr>
            <p:cNvPr id="84179" name="Line 576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180" name="Line 577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68" name="Group 578"/>
          <p:cNvGrpSpPr>
            <a:grpSpLocks/>
          </p:cNvGrpSpPr>
          <p:nvPr/>
        </p:nvGrpSpPr>
        <p:grpSpPr bwMode="auto">
          <a:xfrm>
            <a:off x="6856413" y="3262313"/>
            <a:ext cx="73025" cy="71437"/>
            <a:chOff x="4921" y="346"/>
            <a:chExt cx="46" cy="45"/>
          </a:xfrm>
        </p:grpSpPr>
        <p:sp>
          <p:nvSpPr>
            <p:cNvPr id="84177" name="Line 579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178" name="Line 580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69" name="Group 581"/>
          <p:cNvGrpSpPr>
            <a:grpSpLocks/>
          </p:cNvGrpSpPr>
          <p:nvPr/>
        </p:nvGrpSpPr>
        <p:grpSpPr bwMode="auto">
          <a:xfrm>
            <a:off x="6858000" y="3513138"/>
            <a:ext cx="73025" cy="71437"/>
            <a:chOff x="4921" y="346"/>
            <a:chExt cx="46" cy="45"/>
          </a:xfrm>
        </p:grpSpPr>
        <p:sp>
          <p:nvSpPr>
            <p:cNvPr id="84175" name="Line 582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176" name="Line 583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70" name="Group 584"/>
          <p:cNvGrpSpPr>
            <a:grpSpLocks/>
          </p:cNvGrpSpPr>
          <p:nvPr/>
        </p:nvGrpSpPr>
        <p:grpSpPr bwMode="auto">
          <a:xfrm>
            <a:off x="7143750" y="3751263"/>
            <a:ext cx="73025" cy="71437"/>
            <a:chOff x="4921" y="346"/>
            <a:chExt cx="46" cy="45"/>
          </a:xfrm>
        </p:grpSpPr>
        <p:sp>
          <p:nvSpPr>
            <p:cNvPr id="84173" name="Line 585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174" name="Line 586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71" name="Group 587"/>
          <p:cNvGrpSpPr>
            <a:grpSpLocks/>
          </p:cNvGrpSpPr>
          <p:nvPr/>
        </p:nvGrpSpPr>
        <p:grpSpPr bwMode="auto">
          <a:xfrm>
            <a:off x="7143750" y="4238625"/>
            <a:ext cx="73025" cy="71438"/>
            <a:chOff x="4921" y="346"/>
            <a:chExt cx="46" cy="45"/>
          </a:xfrm>
        </p:grpSpPr>
        <p:sp>
          <p:nvSpPr>
            <p:cNvPr id="84171" name="Line 588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172" name="Line 589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72" name="Group 590"/>
          <p:cNvGrpSpPr>
            <a:grpSpLocks/>
          </p:cNvGrpSpPr>
          <p:nvPr/>
        </p:nvGrpSpPr>
        <p:grpSpPr bwMode="auto">
          <a:xfrm>
            <a:off x="7146925" y="3992563"/>
            <a:ext cx="73025" cy="71437"/>
            <a:chOff x="4921" y="346"/>
            <a:chExt cx="46" cy="45"/>
          </a:xfrm>
        </p:grpSpPr>
        <p:sp>
          <p:nvSpPr>
            <p:cNvPr id="84169" name="Line 591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170" name="Line 592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73" name="Group 593"/>
          <p:cNvGrpSpPr>
            <a:grpSpLocks/>
          </p:cNvGrpSpPr>
          <p:nvPr/>
        </p:nvGrpSpPr>
        <p:grpSpPr bwMode="auto">
          <a:xfrm>
            <a:off x="7151688" y="4479925"/>
            <a:ext cx="73025" cy="71438"/>
            <a:chOff x="4921" y="346"/>
            <a:chExt cx="46" cy="45"/>
          </a:xfrm>
        </p:grpSpPr>
        <p:sp>
          <p:nvSpPr>
            <p:cNvPr id="84167" name="Line 594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168" name="Line 595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74" name="Group 596"/>
          <p:cNvGrpSpPr>
            <a:grpSpLocks/>
          </p:cNvGrpSpPr>
          <p:nvPr/>
        </p:nvGrpSpPr>
        <p:grpSpPr bwMode="auto">
          <a:xfrm>
            <a:off x="7140575" y="4729163"/>
            <a:ext cx="73025" cy="71437"/>
            <a:chOff x="4921" y="346"/>
            <a:chExt cx="46" cy="45"/>
          </a:xfrm>
        </p:grpSpPr>
        <p:sp>
          <p:nvSpPr>
            <p:cNvPr id="84165" name="Line 597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166" name="Line 598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75" name="Group 599"/>
          <p:cNvGrpSpPr>
            <a:grpSpLocks/>
          </p:cNvGrpSpPr>
          <p:nvPr/>
        </p:nvGrpSpPr>
        <p:grpSpPr bwMode="auto">
          <a:xfrm>
            <a:off x="7151688" y="4967288"/>
            <a:ext cx="73025" cy="71437"/>
            <a:chOff x="4921" y="346"/>
            <a:chExt cx="46" cy="45"/>
          </a:xfrm>
        </p:grpSpPr>
        <p:sp>
          <p:nvSpPr>
            <p:cNvPr id="84163" name="Line 600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164" name="Line 601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76" name="Group 602"/>
          <p:cNvGrpSpPr>
            <a:grpSpLocks/>
          </p:cNvGrpSpPr>
          <p:nvPr/>
        </p:nvGrpSpPr>
        <p:grpSpPr bwMode="auto">
          <a:xfrm>
            <a:off x="7145338" y="5211763"/>
            <a:ext cx="73025" cy="71437"/>
            <a:chOff x="4921" y="346"/>
            <a:chExt cx="46" cy="45"/>
          </a:xfrm>
        </p:grpSpPr>
        <p:sp>
          <p:nvSpPr>
            <p:cNvPr id="84161" name="Line 603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162" name="Line 604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77" name="Group 605"/>
          <p:cNvGrpSpPr>
            <a:grpSpLocks/>
          </p:cNvGrpSpPr>
          <p:nvPr/>
        </p:nvGrpSpPr>
        <p:grpSpPr bwMode="auto">
          <a:xfrm>
            <a:off x="7146925" y="5462588"/>
            <a:ext cx="73025" cy="71437"/>
            <a:chOff x="4921" y="346"/>
            <a:chExt cx="46" cy="45"/>
          </a:xfrm>
        </p:grpSpPr>
        <p:sp>
          <p:nvSpPr>
            <p:cNvPr id="84159" name="Line 606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160" name="Line 607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78" name="Group 608"/>
          <p:cNvGrpSpPr>
            <a:grpSpLocks/>
          </p:cNvGrpSpPr>
          <p:nvPr/>
        </p:nvGrpSpPr>
        <p:grpSpPr bwMode="auto">
          <a:xfrm>
            <a:off x="7148513" y="1801813"/>
            <a:ext cx="73025" cy="71437"/>
            <a:chOff x="4921" y="346"/>
            <a:chExt cx="46" cy="45"/>
          </a:xfrm>
        </p:grpSpPr>
        <p:sp>
          <p:nvSpPr>
            <p:cNvPr id="84157" name="Line 609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158" name="Line 610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79" name="Group 611"/>
          <p:cNvGrpSpPr>
            <a:grpSpLocks/>
          </p:cNvGrpSpPr>
          <p:nvPr/>
        </p:nvGrpSpPr>
        <p:grpSpPr bwMode="auto">
          <a:xfrm>
            <a:off x="7148513" y="2289175"/>
            <a:ext cx="73025" cy="71438"/>
            <a:chOff x="4921" y="346"/>
            <a:chExt cx="46" cy="45"/>
          </a:xfrm>
        </p:grpSpPr>
        <p:sp>
          <p:nvSpPr>
            <p:cNvPr id="84155" name="Line 612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156" name="Line 613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80" name="Group 614"/>
          <p:cNvGrpSpPr>
            <a:grpSpLocks/>
          </p:cNvGrpSpPr>
          <p:nvPr/>
        </p:nvGrpSpPr>
        <p:grpSpPr bwMode="auto">
          <a:xfrm>
            <a:off x="7151688" y="2043113"/>
            <a:ext cx="73025" cy="71437"/>
            <a:chOff x="4921" y="346"/>
            <a:chExt cx="46" cy="45"/>
          </a:xfrm>
        </p:grpSpPr>
        <p:sp>
          <p:nvSpPr>
            <p:cNvPr id="84153" name="Line 615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154" name="Line 616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81" name="Group 617"/>
          <p:cNvGrpSpPr>
            <a:grpSpLocks/>
          </p:cNvGrpSpPr>
          <p:nvPr/>
        </p:nvGrpSpPr>
        <p:grpSpPr bwMode="auto">
          <a:xfrm>
            <a:off x="7156450" y="2530475"/>
            <a:ext cx="73025" cy="71438"/>
            <a:chOff x="4921" y="346"/>
            <a:chExt cx="46" cy="45"/>
          </a:xfrm>
        </p:grpSpPr>
        <p:sp>
          <p:nvSpPr>
            <p:cNvPr id="84151" name="Line 618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152" name="Line 619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82" name="Group 620"/>
          <p:cNvGrpSpPr>
            <a:grpSpLocks/>
          </p:cNvGrpSpPr>
          <p:nvPr/>
        </p:nvGrpSpPr>
        <p:grpSpPr bwMode="auto">
          <a:xfrm>
            <a:off x="7145338" y="2779713"/>
            <a:ext cx="73025" cy="71437"/>
            <a:chOff x="4921" y="346"/>
            <a:chExt cx="46" cy="45"/>
          </a:xfrm>
        </p:grpSpPr>
        <p:sp>
          <p:nvSpPr>
            <p:cNvPr id="84149" name="Line 621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150" name="Line 622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83" name="Group 623"/>
          <p:cNvGrpSpPr>
            <a:grpSpLocks/>
          </p:cNvGrpSpPr>
          <p:nvPr/>
        </p:nvGrpSpPr>
        <p:grpSpPr bwMode="auto">
          <a:xfrm>
            <a:off x="7156450" y="3017838"/>
            <a:ext cx="73025" cy="71437"/>
            <a:chOff x="4921" y="346"/>
            <a:chExt cx="46" cy="45"/>
          </a:xfrm>
        </p:grpSpPr>
        <p:sp>
          <p:nvSpPr>
            <p:cNvPr id="84147" name="Line 624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148" name="Line 625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84" name="Group 626"/>
          <p:cNvGrpSpPr>
            <a:grpSpLocks/>
          </p:cNvGrpSpPr>
          <p:nvPr/>
        </p:nvGrpSpPr>
        <p:grpSpPr bwMode="auto">
          <a:xfrm>
            <a:off x="7150100" y="3262313"/>
            <a:ext cx="73025" cy="71437"/>
            <a:chOff x="4921" y="346"/>
            <a:chExt cx="46" cy="45"/>
          </a:xfrm>
        </p:grpSpPr>
        <p:sp>
          <p:nvSpPr>
            <p:cNvPr id="84145" name="Line 627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146" name="Line 628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85" name="Group 629"/>
          <p:cNvGrpSpPr>
            <a:grpSpLocks/>
          </p:cNvGrpSpPr>
          <p:nvPr/>
        </p:nvGrpSpPr>
        <p:grpSpPr bwMode="auto">
          <a:xfrm>
            <a:off x="7151688" y="3513138"/>
            <a:ext cx="73025" cy="71437"/>
            <a:chOff x="4921" y="346"/>
            <a:chExt cx="46" cy="45"/>
          </a:xfrm>
        </p:grpSpPr>
        <p:sp>
          <p:nvSpPr>
            <p:cNvPr id="84143" name="Line 630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144" name="Line 631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86" name="Group 632"/>
          <p:cNvGrpSpPr>
            <a:grpSpLocks/>
          </p:cNvGrpSpPr>
          <p:nvPr/>
        </p:nvGrpSpPr>
        <p:grpSpPr bwMode="auto">
          <a:xfrm>
            <a:off x="7435850" y="3748088"/>
            <a:ext cx="73025" cy="71437"/>
            <a:chOff x="4921" y="346"/>
            <a:chExt cx="46" cy="45"/>
          </a:xfrm>
        </p:grpSpPr>
        <p:sp>
          <p:nvSpPr>
            <p:cNvPr id="84141" name="Line 633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142" name="Line 634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87" name="Group 635"/>
          <p:cNvGrpSpPr>
            <a:grpSpLocks/>
          </p:cNvGrpSpPr>
          <p:nvPr/>
        </p:nvGrpSpPr>
        <p:grpSpPr bwMode="auto">
          <a:xfrm>
            <a:off x="7435850" y="4235450"/>
            <a:ext cx="73025" cy="71438"/>
            <a:chOff x="4921" y="346"/>
            <a:chExt cx="46" cy="45"/>
          </a:xfrm>
        </p:grpSpPr>
        <p:sp>
          <p:nvSpPr>
            <p:cNvPr id="84139" name="Line 636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140" name="Line 637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88" name="Group 638"/>
          <p:cNvGrpSpPr>
            <a:grpSpLocks/>
          </p:cNvGrpSpPr>
          <p:nvPr/>
        </p:nvGrpSpPr>
        <p:grpSpPr bwMode="auto">
          <a:xfrm>
            <a:off x="7439025" y="3989388"/>
            <a:ext cx="73025" cy="71437"/>
            <a:chOff x="4921" y="346"/>
            <a:chExt cx="46" cy="45"/>
          </a:xfrm>
        </p:grpSpPr>
        <p:sp>
          <p:nvSpPr>
            <p:cNvPr id="84137" name="Line 639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138" name="Line 640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89" name="Group 641"/>
          <p:cNvGrpSpPr>
            <a:grpSpLocks/>
          </p:cNvGrpSpPr>
          <p:nvPr/>
        </p:nvGrpSpPr>
        <p:grpSpPr bwMode="auto">
          <a:xfrm>
            <a:off x="7443788" y="4476750"/>
            <a:ext cx="73025" cy="71438"/>
            <a:chOff x="4921" y="346"/>
            <a:chExt cx="46" cy="45"/>
          </a:xfrm>
        </p:grpSpPr>
        <p:sp>
          <p:nvSpPr>
            <p:cNvPr id="84135" name="Line 642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136" name="Line 643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90" name="Group 644"/>
          <p:cNvGrpSpPr>
            <a:grpSpLocks/>
          </p:cNvGrpSpPr>
          <p:nvPr/>
        </p:nvGrpSpPr>
        <p:grpSpPr bwMode="auto">
          <a:xfrm>
            <a:off x="7432675" y="4725988"/>
            <a:ext cx="73025" cy="71437"/>
            <a:chOff x="4921" y="346"/>
            <a:chExt cx="46" cy="45"/>
          </a:xfrm>
        </p:grpSpPr>
        <p:sp>
          <p:nvSpPr>
            <p:cNvPr id="84133" name="Line 645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134" name="Line 646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91" name="Group 647"/>
          <p:cNvGrpSpPr>
            <a:grpSpLocks/>
          </p:cNvGrpSpPr>
          <p:nvPr/>
        </p:nvGrpSpPr>
        <p:grpSpPr bwMode="auto">
          <a:xfrm>
            <a:off x="7443788" y="4964113"/>
            <a:ext cx="73025" cy="71437"/>
            <a:chOff x="4921" y="346"/>
            <a:chExt cx="46" cy="45"/>
          </a:xfrm>
        </p:grpSpPr>
        <p:sp>
          <p:nvSpPr>
            <p:cNvPr id="84131" name="Line 648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132" name="Line 649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92" name="Group 650"/>
          <p:cNvGrpSpPr>
            <a:grpSpLocks/>
          </p:cNvGrpSpPr>
          <p:nvPr/>
        </p:nvGrpSpPr>
        <p:grpSpPr bwMode="auto">
          <a:xfrm>
            <a:off x="7437438" y="5208588"/>
            <a:ext cx="73025" cy="71437"/>
            <a:chOff x="4921" y="346"/>
            <a:chExt cx="46" cy="45"/>
          </a:xfrm>
        </p:grpSpPr>
        <p:sp>
          <p:nvSpPr>
            <p:cNvPr id="84129" name="Line 651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130" name="Line 652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93" name="Group 653"/>
          <p:cNvGrpSpPr>
            <a:grpSpLocks/>
          </p:cNvGrpSpPr>
          <p:nvPr/>
        </p:nvGrpSpPr>
        <p:grpSpPr bwMode="auto">
          <a:xfrm>
            <a:off x="7439025" y="5459413"/>
            <a:ext cx="73025" cy="71437"/>
            <a:chOff x="4921" y="346"/>
            <a:chExt cx="46" cy="45"/>
          </a:xfrm>
        </p:grpSpPr>
        <p:sp>
          <p:nvSpPr>
            <p:cNvPr id="84127" name="Line 654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128" name="Line 655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94" name="Group 656"/>
          <p:cNvGrpSpPr>
            <a:grpSpLocks/>
          </p:cNvGrpSpPr>
          <p:nvPr/>
        </p:nvGrpSpPr>
        <p:grpSpPr bwMode="auto">
          <a:xfrm>
            <a:off x="7440613" y="1798638"/>
            <a:ext cx="73025" cy="71437"/>
            <a:chOff x="4921" y="346"/>
            <a:chExt cx="46" cy="45"/>
          </a:xfrm>
        </p:grpSpPr>
        <p:sp>
          <p:nvSpPr>
            <p:cNvPr id="84125" name="Line 657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126" name="Line 658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95" name="Group 659"/>
          <p:cNvGrpSpPr>
            <a:grpSpLocks/>
          </p:cNvGrpSpPr>
          <p:nvPr/>
        </p:nvGrpSpPr>
        <p:grpSpPr bwMode="auto">
          <a:xfrm>
            <a:off x="7440613" y="2286000"/>
            <a:ext cx="73025" cy="71438"/>
            <a:chOff x="4921" y="346"/>
            <a:chExt cx="46" cy="45"/>
          </a:xfrm>
        </p:grpSpPr>
        <p:sp>
          <p:nvSpPr>
            <p:cNvPr id="84123" name="Line 660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124" name="Line 661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96" name="Group 662"/>
          <p:cNvGrpSpPr>
            <a:grpSpLocks/>
          </p:cNvGrpSpPr>
          <p:nvPr/>
        </p:nvGrpSpPr>
        <p:grpSpPr bwMode="auto">
          <a:xfrm>
            <a:off x="7443788" y="2039938"/>
            <a:ext cx="73025" cy="71437"/>
            <a:chOff x="4921" y="346"/>
            <a:chExt cx="46" cy="45"/>
          </a:xfrm>
        </p:grpSpPr>
        <p:sp>
          <p:nvSpPr>
            <p:cNvPr id="84121" name="Line 663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122" name="Line 664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97" name="Group 665"/>
          <p:cNvGrpSpPr>
            <a:grpSpLocks/>
          </p:cNvGrpSpPr>
          <p:nvPr/>
        </p:nvGrpSpPr>
        <p:grpSpPr bwMode="auto">
          <a:xfrm>
            <a:off x="7448550" y="2527300"/>
            <a:ext cx="73025" cy="71438"/>
            <a:chOff x="4921" y="346"/>
            <a:chExt cx="46" cy="45"/>
          </a:xfrm>
        </p:grpSpPr>
        <p:sp>
          <p:nvSpPr>
            <p:cNvPr id="84119" name="Line 666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120" name="Line 667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98" name="Group 668"/>
          <p:cNvGrpSpPr>
            <a:grpSpLocks/>
          </p:cNvGrpSpPr>
          <p:nvPr/>
        </p:nvGrpSpPr>
        <p:grpSpPr bwMode="auto">
          <a:xfrm>
            <a:off x="7437438" y="2776538"/>
            <a:ext cx="73025" cy="71437"/>
            <a:chOff x="4921" y="346"/>
            <a:chExt cx="46" cy="45"/>
          </a:xfrm>
        </p:grpSpPr>
        <p:sp>
          <p:nvSpPr>
            <p:cNvPr id="84117" name="Line 669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118" name="Line 670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099" name="Group 671"/>
          <p:cNvGrpSpPr>
            <a:grpSpLocks/>
          </p:cNvGrpSpPr>
          <p:nvPr/>
        </p:nvGrpSpPr>
        <p:grpSpPr bwMode="auto">
          <a:xfrm>
            <a:off x="7448550" y="3014663"/>
            <a:ext cx="73025" cy="71437"/>
            <a:chOff x="4921" y="346"/>
            <a:chExt cx="46" cy="45"/>
          </a:xfrm>
        </p:grpSpPr>
        <p:sp>
          <p:nvSpPr>
            <p:cNvPr id="84115" name="Line 672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116" name="Line 673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100" name="Group 674"/>
          <p:cNvGrpSpPr>
            <a:grpSpLocks/>
          </p:cNvGrpSpPr>
          <p:nvPr/>
        </p:nvGrpSpPr>
        <p:grpSpPr bwMode="auto">
          <a:xfrm>
            <a:off x="7442200" y="3259138"/>
            <a:ext cx="73025" cy="71437"/>
            <a:chOff x="4921" y="346"/>
            <a:chExt cx="46" cy="45"/>
          </a:xfrm>
        </p:grpSpPr>
        <p:sp>
          <p:nvSpPr>
            <p:cNvPr id="84113" name="Line 675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114" name="Line 676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4101" name="Group 677"/>
          <p:cNvGrpSpPr>
            <a:grpSpLocks/>
          </p:cNvGrpSpPr>
          <p:nvPr/>
        </p:nvGrpSpPr>
        <p:grpSpPr bwMode="auto">
          <a:xfrm>
            <a:off x="7443788" y="3509963"/>
            <a:ext cx="73025" cy="71437"/>
            <a:chOff x="4921" y="346"/>
            <a:chExt cx="46" cy="45"/>
          </a:xfrm>
        </p:grpSpPr>
        <p:sp>
          <p:nvSpPr>
            <p:cNvPr id="84111" name="Line 678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112" name="Line 679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84102" name="Text Box 680"/>
          <p:cNvSpPr txBox="1">
            <a:spLocks noChangeArrowheads="1"/>
          </p:cNvSpPr>
          <p:nvPr/>
        </p:nvSpPr>
        <p:spPr bwMode="auto">
          <a:xfrm>
            <a:off x="971550" y="1196975"/>
            <a:ext cx="1670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 altLang="es-MX" b="1"/>
              <a:t>PROM (16x4):</a:t>
            </a:r>
          </a:p>
        </p:txBody>
      </p:sp>
      <p:sp>
        <p:nvSpPr>
          <p:cNvPr id="84103" name="Text Box 681"/>
          <p:cNvSpPr txBox="1">
            <a:spLocks noChangeArrowheads="1"/>
          </p:cNvSpPr>
          <p:nvPr/>
        </p:nvSpPr>
        <p:spPr bwMode="auto">
          <a:xfrm>
            <a:off x="4246563" y="5973763"/>
            <a:ext cx="1889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 altLang="es-MX" sz="1600"/>
              <a:t>Matriz codificadora</a:t>
            </a:r>
          </a:p>
          <a:p>
            <a:pPr eaLnBrk="1" hangingPunct="1"/>
            <a:r>
              <a:rPr lang="es-ES" altLang="es-MX" sz="1600"/>
              <a:t>(fija)</a:t>
            </a:r>
          </a:p>
        </p:txBody>
      </p:sp>
      <p:sp>
        <p:nvSpPr>
          <p:cNvPr id="84104" name="Text Box 682"/>
          <p:cNvSpPr txBox="1">
            <a:spLocks noChangeArrowheads="1"/>
          </p:cNvSpPr>
          <p:nvPr/>
        </p:nvSpPr>
        <p:spPr bwMode="auto">
          <a:xfrm>
            <a:off x="6221413" y="931863"/>
            <a:ext cx="21145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 altLang="es-MX" sz="1600"/>
              <a:t>Matriz decodificadora</a:t>
            </a:r>
          </a:p>
          <a:p>
            <a:pPr eaLnBrk="1" hangingPunct="1"/>
            <a:r>
              <a:rPr lang="es-ES" altLang="es-MX" sz="1600"/>
              <a:t>(programable)</a:t>
            </a:r>
          </a:p>
        </p:txBody>
      </p:sp>
      <p:sp>
        <p:nvSpPr>
          <p:cNvPr id="84105" name="Line 684"/>
          <p:cNvSpPr>
            <a:spLocks noChangeShapeType="1"/>
          </p:cNvSpPr>
          <p:nvPr/>
        </p:nvSpPr>
        <p:spPr bwMode="auto">
          <a:xfrm>
            <a:off x="1979613" y="15573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4106" name="Line 685"/>
          <p:cNvSpPr>
            <a:spLocks noChangeShapeType="1"/>
          </p:cNvSpPr>
          <p:nvPr/>
        </p:nvSpPr>
        <p:spPr bwMode="auto">
          <a:xfrm>
            <a:off x="2266950" y="15573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4107" name="Line 686"/>
          <p:cNvSpPr>
            <a:spLocks noChangeShapeType="1"/>
          </p:cNvSpPr>
          <p:nvPr/>
        </p:nvSpPr>
        <p:spPr bwMode="auto">
          <a:xfrm>
            <a:off x="2266950" y="1773238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4108" name="Line 687"/>
          <p:cNvSpPr>
            <a:spLocks noChangeShapeType="1"/>
          </p:cNvSpPr>
          <p:nvPr/>
        </p:nvSpPr>
        <p:spPr bwMode="auto">
          <a:xfrm>
            <a:off x="1979613" y="1989138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4109" name="Text Box 688"/>
          <p:cNvSpPr txBox="1">
            <a:spLocks noChangeArrowheads="1"/>
          </p:cNvSpPr>
          <p:nvPr/>
        </p:nvSpPr>
        <p:spPr bwMode="auto">
          <a:xfrm>
            <a:off x="2482850" y="1554163"/>
            <a:ext cx="10985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 altLang="es-MX" sz="1600"/>
              <a:t>Salidas</a:t>
            </a:r>
          </a:p>
          <a:p>
            <a:pPr eaLnBrk="1" hangingPunct="1"/>
            <a:r>
              <a:rPr lang="es-ES" altLang="es-MX" sz="1600"/>
              <a:t>Productos</a:t>
            </a:r>
          </a:p>
        </p:txBody>
      </p:sp>
    </p:spTree>
    <p:extLst>
      <p:ext uri="{BB962C8B-B14F-4D97-AF65-F5344CB8AC3E}">
        <p14:creationId xmlns:p14="http://schemas.microsoft.com/office/powerpoint/2010/main" val="28871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476250"/>
            <a:ext cx="5075237" cy="6121400"/>
          </a:xfrm>
          <a:noFill/>
        </p:spPr>
      </p:pic>
      <p:grpSp>
        <p:nvGrpSpPr>
          <p:cNvPr id="84997" name="Group 533"/>
          <p:cNvGrpSpPr>
            <a:grpSpLocks/>
          </p:cNvGrpSpPr>
          <p:nvPr/>
        </p:nvGrpSpPr>
        <p:grpSpPr bwMode="auto">
          <a:xfrm>
            <a:off x="5003800" y="1628775"/>
            <a:ext cx="2916238" cy="4975225"/>
            <a:chOff x="3152" y="1026"/>
            <a:chExt cx="1837" cy="3134"/>
          </a:xfrm>
        </p:grpSpPr>
        <p:sp>
          <p:nvSpPr>
            <p:cNvPr id="85000" name="Text Box 102"/>
            <p:cNvSpPr txBox="1">
              <a:spLocks noChangeArrowheads="1"/>
            </p:cNvSpPr>
            <p:nvPr/>
          </p:nvSpPr>
          <p:spPr bwMode="auto">
            <a:xfrm>
              <a:off x="4241" y="3929"/>
              <a:ext cx="7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" altLang="es-MX"/>
                <a:t>a   b  c   d</a:t>
              </a:r>
            </a:p>
          </p:txBody>
        </p:sp>
        <p:grpSp>
          <p:nvGrpSpPr>
            <p:cNvPr id="85001" name="Group 531"/>
            <p:cNvGrpSpPr>
              <a:grpSpLocks/>
            </p:cNvGrpSpPr>
            <p:nvPr/>
          </p:nvGrpSpPr>
          <p:grpSpPr bwMode="auto">
            <a:xfrm>
              <a:off x="3152" y="1026"/>
              <a:ext cx="1814" cy="2902"/>
              <a:chOff x="3061" y="618"/>
              <a:chExt cx="2041" cy="3401"/>
            </a:xfrm>
          </p:grpSpPr>
          <p:grpSp>
            <p:nvGrpSpPr>
              <p:cNvPr id="85002" name="Group 7"/>
              <p:cNvGrpSpPr>
                <a:grpSpLocks/>
              </p:cNvGrpSpPr>
              <p:nvPr/>
            </p:nvGrpSpPr>
            <p:grpSpPr bwMode="auto">
              <a:xfrm>
                <a:off x="3061" y="845"/>
                <a:ext cx="2041" cy="3174"/>
                <a:chOff x="245" y="217"/>
                <a:chExt cx="1523" cy="2814"/>
              </a:xfrm>
            </p:grpSpPr>
            <p:sp>
              <p:nvSpPr>
                <p:cNvPr id="85292" name="Line 8"/>
                <p:cNvSpPr>
                  <a:spLocks noChangeShapeType="1"/>
                </p:cNvSpPr>
                <p:nvPr/>
              </p:nvSpPr>
              <p:spPr bwMode="auto">
                <a:xfrm>
                  <a:off x="527" y="353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293" name="Line 9"/>
                <p:cNvSpPr>
                  <a:spLocks noChangeShapeType="1"/>
                </p:cNvSpPr>
                <p:nvPr/>
              </p:nvSpPr>
              <p:spPr bwMode="auto">
                <a:xfrm>
                  <a:off x="527" y="353"/>
                  <a:ext cx="45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294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572" y="353"/>
                  <a:ext cx="46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295" name="Oval 11"/>
                <p:cNvSpPr>
                  <a:spLocks noChangeArrowheads="1"/>
                </p:cNvSpPr>
                <p:nvPr/>
              </p:nvSpPr>
              <p:spPr bwMode="auto">
                <a:xfrm>
                  <a:off x="550" y="493"/>
                  <a:ext cx="46" cy="4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/>
                  <a:endParaRPr lang="es-MX" altLang="es-MX"/>
                </a:p>
              </p:txBody>
            </p:sp>
            <p:sp>
              <p:nvSpPr>
                <p:cNvPr id="85296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572" y="217"/>
                  <a:ext cx="0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297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482" y="308"/>
                  <a:ext cx="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298" name="Line 14"/>
                <p:cNvSpPr>
                  <a:spLocks noChangeShapeType="1"/>
                </p:cNvSpPr>
                <p:nvPr/>
              </p:nvSpPr>
              <p:spPr bwMode="auto">
                <a:xfrm>
                  <a:off x="482" y="308"/>
                  <a:ext cx="0" cy="26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299" name="AutoShape 15"/>
                <p:cNvSpPr>
                  <a:spLocks noChangeArrowheads="1"/>
                </p:cNvSpPr>
                <p:nvPr/>
              </p:nvSpPr>
              <p:spPr bwMode="auto">
                <a:xfrm rot="-5400000">
                  <a:off x="1185" y="2780"/>
                  <a:ext cx="182" cy="136"/>
                </a:xfrm>
                <a:prstGeom prst="flowChartOnlineStorag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/>
                  <a:endParaRPr lang="es-MX" altLang="es-MX"/>
                </a:p>
              </p:txBody>
            </p:sp>
            <p:sp>
              <p:nvSpPr>
                <p:cNvPr id="85300" name="AutoShape 16"/>
                <p:cNvSpPr>
                  <a:spLocks noChangeArrowheads="1"/>
                </p:cNvSpPr>
                <p:nvPr/>
              </p:nvSpPr>
              <p:spPr bwMode="auto">
                <a:xfrm>
                  <a:off x="1031" y="580"/>
                  <a:ext cx="136" cy="136"/>
                </a:xfrm>
                <a:prstGeom prst="flowChartDelay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/>
                  <a:endParaRPr lang="es-MX" altLang="es-MX"/>
                </a:p>
              </p:txBody>
            </p:sp>
            <p:sp>
              <p:nvSpPr>
                <p:cNvPr id="85301" name="Line 17"/>
                <p:cNvSpPr>
                  <a:spLocks noChangeShapeType="1"/>
                </p:cNvSpPr>
                <p:nvPr/>
              </p:nvSpPr>
              <p:spPr bwMode="auto">
                <a:xfrm>
                  <a:off x="708" y="353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302" name="Line 18"/>
                <p:cNvSpPr>
                  <a:spLocks noChangeShapeType="1"/>
                </p:cNvSpPr>
                <p:nvPr/>
              </p:nvSpPr>
              <p:spPr bwMode="auto">
                <a:xfrm>
                  <a:off x="708" y="353"/>
                  <a:ext cx="45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303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753" y="353"/>
                  <a:ext cx="46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304" name="Oval 20"/>
                <p:cNvSpPr>
                  <a:spLocks noChangeArrowheads="1"/>
                </p:cNvSpPr>
                <p:nvPr/>
              </p:nvSpPr>
              <p:spPr bwMode="auto">
                <a:xfrm>
                  <a:off x="731" y="493"/>
                  <a:ext cx="46" cy="4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/>
                  <a:endParaRPr lang="es-MX" altLang="es-MX"/>
                </a:p>
              </p:txBody>
            </p:sp>
            <p:sp>
              <p:nvSpPr>
                <p:cNvPr id="85305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753" y="217"/>
                  <a:ext cx="0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306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663" y="308"/>
                  <a:ext cx="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307" name="Line 23"/>
                <p:cNvSpPr>
                  <a:spLocks noChangeShapeType="1"/>
                </p:cNvSpPr>
                <p:nvPr/>
              </p:nvSpPr>
              <p:spPr bwMode="auto">
                <a:xfrm>
                  <a:off x="890" y="353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308" name="Line 24"/>
                <p:cNvSpPr>
                  <a:spLocks noChangeShapeType="1"/>
                </p:cNvSpPr>
                <p:nvPr/>
              </p:nvSpPr>
              <p:spPr bwMode="auto">
                <a:xfrm>
                  <a:off x="890" y="353"/>
                  <a:ext cx="45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309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935" y="353"/>
                  <a:ext cx="46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310" name="Oval 26"/>
                <p:cNvSpPr>
                  <a:spLocks noChangeArrowheads="1"/>
                </p:cNvSpPr>
                <p:nvPr/>
              </p:nvSpPr>
              <p:spPr bwMode="auto">
                <a:xfrm>
                  <a:off x="913" y="493"/>
                  <a:ext cx="46" cy="4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/>
                  <a:endParaRPr lang="es-MX" altLang="es-MX"/>
                </a:p>
              </p:txBody>
            </p:sp>
            <p:sp>
              <p:nvSpPr>
                <p:cNvPr id="85311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935" y="217"/>
                  <a:ext cx="0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312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845" y="308"/>
                  <a:ext cx="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313" name="Line 29"/>
                <p:cNvSpPr>
                  <a:spLocks noChangeShapeType="1"/>
                </p:cNvSpPr>
                <p:nvPr/>
              </p:nvSpPr>
              <p:spPr bwMode="auto">
                <a:xfrm>
                  <a:off x="345" y="353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314" name="Line 30"/>
                <p:cNvSpPr>
                  <a:spLocks noChangeShapeType="1"/>
                </p:cNvSpPr>
                <p:nvPr/>
              </p:nvSpPr>
              <p:spPr bwMode="auto">
                <a:xfrm>
                  <a:off x="345" y="353"/>
                  <a:ext cx="45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315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390" y="353"/>
                  <a:ext cx="46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316" name="Oval 32"/>
                <p:cNvSpPr>
                  <a:spLocks noChangeArrowheads="1"/>
                </p:cNvSpPr>
                <p:nvPr/>
              </p:nvSpPr>
              <p:spPr bwMode="auto">
                <a:xfrm>
                  <a:off x="368" y="493"/>
                  <a:ext cx="46" cy="4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/>
                  <a:endParaRPr lang="es-MX" altLang="es-MX"/>
                </a:p>
              </p:txBody>
            </p:sp>
            <p:sp>
              <p:nvSpPr>
                <p:cNvPr id="85317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390" y="217"/>
                  <a:ext cx="0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318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300" y="308"/>
                  <a:ext cx="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319" name="Line 35"/>
                <p:cNvSpPr>
                  <a:spLocks noChangeShapeType="1"/>
                </p:cNvSpPr>
                <p:nvPr/>
              </p:nvSpPr>
              <p:spPr bwMode="auto">
                <a:xfrm>
                  <a:off x="300" y="308"/>
                  <a:ext cx="0" cy="26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320" name="AutoShape 36"/>
                <p:cNvSpPr>
                  <a:spLocks noChangeArrowheads="1"/>
                </p:cNvSpPr>
                <p:nvPr/>
              </p:nvSpPr>
              <p:spPr bwMode="auto">
                <a:xfrm>
                  <a:off x="1031" y="716"/>
                  <a:ext cx="136" cy="136"/>
                </a:xfrm>
                <a:prstGeom prst="flowChartDelay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/>
                  <a:endParaRPr lang="es-MX" altLang="es-MX"/>
                </a:p>
              </p:txBody>
            </p:sp>
            <p:sp>
              <p:nvSpPr>
                <p:cNvPr id="85321" name="AutoShape 37"/>
                <p:cNvSpPr>
                  <a:spLocks noChangeArrowheads="1"/>
                </p:cNvSpPr>
                <p:nvPr/>
              </p:nvSpPr>
              <p:spPr bwMode="auto">
                <a:xfrm>
                  <a:off x="1031" y="852"/>
                  <a:ext cx="136" cy="136"/>
                </a:xfrm>
                <a:prstGeom prst="flowChartDelay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/>
                  <a:endParaRPr lang="es-MX" altLang="es-MX"/>
                </a:p>
              </p:txBody>
            </p:sp>
            <p:sp>
              <p:nvSpPr>
                <p:cNvPr id="85322" name="AutoShape 38"/>
                <p:cNvSpPr>
                  <a:spLocks noChangeArrowheads="1"/>
                </p:cNvSpPr>
                <p:nvPr/>
              </p:nvSpPr>
              <p:spPr bwMode="auto">
                <a:xfrm>
                  <a:off x="1031" y="988"/>
                  <a:ext cx="136" cy="136"/>
                </a:xfrm>
                <a:prstGeom prst="flowChartDelay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/>
                  <a:endParaRPr lang="es-MX" altLang="es-MX"/>
                </a:p>
              </p:txBody>
            </p:sp>
            <p:sp>
              <p:nvSpPr>
                <p:cNvPr id="85323" name="AutoShape 39"/>
                <p:cNvSpPr>
                  <a:spLocks noChangeArrowheads="1"/>
                </p:cNvSpPr>
                <p:nvPr/>
              </p:nvSpPr>
              <p:spPr bwMode="auto">
                <a:xfrm>
                  <a:off x="1031" y="1124"/>
                  <a:ext cx="136" cy="136"/>
                </a:xfrm>
                <a:prstGeom prst="flowChartDelay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/>
                  <a:endParaRPr lang="es-MX" altLang="es-MX"/>
                </a:p>
              </p:txBody>
            </p:sp>
            <p:sp>
              <p:nvSpPr>
                <p:cNvPr id="85324" name="AutoShape 40"/>
                <p:cNvSpPr>
                  <a:spLocks noChangeArrowheads="1"/>
                </p:cNvSpPr>
                <p:nvPr/>
              </p:nvSpPr>
              <p:spPr bwMode="auto">
                <a:xfrm>
                  <a:off x="1031" y="1260"/>
                  <a:ext cx="136" cy="136"/>
                </a:xfrm>
                <a:prstGeom prst="flowChartDelay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/>
                  <a:endParaRPr lang="es-MX" altLang="es-MX"/>
                </a:p>
              </p:txBody>
            </p:sp>
            <p:sp>
              <p:nvSpPr>
                <p:cNvPr id="85325" name="AutoShape 41"/>
                <p:cNvSpPr>
                  <a:spLocks noChangeArrowheads="1"/>
                </p:cNvSpPr>
                <p:nvPr/>
              </p:nvSpPr>
              <p:spPr bwMode="auto">
                <a:xfrm>
                  <a:off x="1031" y="1396"/>
                  <a:ext cx="136" cy="136"/>
                </a:xfrm>
                <a:prstGeom prst="flowChartDelay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/>
                  <a:endParaRPr lang="es-MX" altLang="es-MX"/>
                </a:p>
              </p:txBody>
            </p:sp>
            <p:sp>
              <p:nvSpPr>
                <p:cNvPr id="85326" name="AutoShape 42"/>
                <p:cNvSpPr>
                  <a:spLocks noChangeArrowheads="1"/>
                </p:cNvSpPr>
                <p:nvPr/>
              </p:nvSpPr>
              <p:spPr bwMode="auto">
                <a:xfrm>
                  <a:off x="1031" y="1532"/>
                  <a:ext cx="136" cy="136"/>
                </a:xfrm>
                <a:prstGeom prst="flowChartDelay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/>
                  <a:endParaRPr lang="es-MX" altLang="es-MX"/>
                </a:p>
              </p:txBody>
            </p:sp>
            <p:sp>
              <p:nvSpPr>
                <p:cNvPr id="85327" name="AutoShape 43"/>
                <p:cNvSpPr>
                  <a:spLocks noChangeArrowheads="1"/>
                </p:cNvSpPr>
                <p:nvPr/>
              </p:nvSpPr>
              <p:spPr bwMode="auto">
                <a:xfrm>
                  <a:off x="1031" y="1668"/>
                  <a:ext cx="136" cy="136"/>
                </a:xfrm>
                <a:prstGeom prst="flowChartDelay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/>
                  <a:endParaRPr lang="es-MX" altLang="es-MX"/>
                </a:p>
              </p:txBody>
            </p:sp>
            <p:sp>
              <p:nvSpPr>
                <p:cNvPr id="85328" name="AutoShape 44"/>
                <p:cNvSpPr>
                  <a:spLocks noChangeArrowheads="1"/>
                </p:cNvSpPr>
                <p:nvPr/>
              </p:nvSpPr>
              <p:spPr bwMode="auto">
                <a:xfrm>
                  <a:off x="1031" y="1804"/>
                  <a:ext cx="136" cy="136"/>
                </a:xfrm>
                <a:prstGeom prst="flowChartDelay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/>
                  <a:endParaRPr lang="es-MX" altLang="es-MX"/>
                </a:p>
              </p:txBody>
            </p:sp>
            <p:sp>
              <p:nvSpPr>
                <p:cNvPr id="85329" name="AutoShape 45"/>
                <p:cNvSpPr>
                  <a:spLocks noChangeArrowheads="1"/>
                </p:cNvSpPr>
                <p:nvPr/>
              </p:nvSpPr>
              <p:spPr bwMode="auto">
                <a:xfrm>
                  <a:off x="1031" y="1940"/>
                  <a:ext cx="136" cy="136"/>
                </a:xfrm>
                <a:prstGeom prst="flowChartDelay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/>
                  <a:endParaRPr lang="es-MX" altLang="es-MX"/>
                </a:p>
              </p:txBody>
            </p:sp>
            <p:sp>
              <p:nvSpPr>
                <p:cNvPr id="85330" name="AutoShape 46"/>
                <p:cNvSpPr>
                  <a:spLocks noChangeArrowheads="1"/>
                </p:cNvSpPr>
                <p:nvPr/>
              </p:nvSpPr>
              <p:spPr bwMode="auto">
                <a:xfrm>
                  <a:off x="1031" y="2076"/>
                  <a:ext cx="136" cy="136"/>
                </a:xfrm>
                <a:prstGeom prst="flowChartDelay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/>
                  <a:endParaRPr lang="es-MX" altLang="es-MX"/>
                </a:p>
              </p:txBody>
            </p:sp>
            <p:sp>
              <p:nvSpPr>
                <p:cNvPr id="85331" name="AutoShape 47"/>
                <p:cNvSpPr>
                  <a:spLocks noChangeArrowheads="1"/>
                </p:cNvSpPr>
                <p:nvPr/>
              </p:nvSpPr>
              <p:spPr bwMode="auto">
                <a:xfrm>
                  <a:off x="1031" y="2212"/>
                  <a:ext cx="136" cy="136"/>
                </a:xfrm>
                <a:prstGeom prst="flowChartDelay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/>
                  <a:endParaRPr lang="es-MX" altLang="es-MX"/>
                </a:p>
              </p:txBody>
            </p:sp>
            <p:sp>
              <p:nvSpPr>
                <p:cNvPr id="85332" name="AutoShape 48"/>
                <p:cNvSpPr>
                  <a:spLocks noChangeArrowheads="1"/>
                </p:cNvSpPr>
                <p:nvPr/>
              </p:nvSpPr>
              <p:spPr bwMode="auto">
                <a:xfrm>
                  <a:off x="1031" y="2348"/>
                  <a:ext cx="136" cy="136"/>
                </a:xfrm>
                <a:prstGeom prst="flowChartDelay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/>
                  <a:endParaRPr lang="es-MX" altLang="es-MX"/>
                </a:p>
              </p:txBody>
            </p:sp>
            <p:sp>
              <p:nvSpPr>
                <p:cNvPr id="85333" name="AutoShape 49"/>
                <p:cNvSpPr>
                  <a:spLocks noChangeArrowheads="1"/>
                </p:cNvSpPr>
                <p:nvPr/>
              </p:nvSpPr>
              <p:spPr bwMode="auto">
                <a:xfrm>
                  <a:off x="1031" y="2484"/>
                  <a:ext cx="136" cy="136"/>
                </a:xfrm>
                <a:prstGeom prst="flowChartDelay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/>
                  <a:endParaRPr lang="es-MX" altLang="es-MX"/>
                </a:p>
              </p:txBody>
            </p:sp>
            <p:sp>
              <p:nvSpPr>
                <p:cNvPr id="85334" name="AutoShape 50"/>
                <p:cNvSpPr>
                  <a:spLocks noChangeArrowheads="1"/>
                </p:cNvSpPr>
                <p:nvPr/>
              </p:nvSpPr>
              <p:spPr bwMode="auto">
                <a:xfrm>
                  <a:off x="1031" y="2620"/>
                  <a:ext cx="136" cy="136"/>
                </a:xfrm>
                <a:prstGeom prst="flowChartDelay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/>
                  <a:endParaRPr lang="es-MX" altLang="es-MX"/>
                </a:p>
              </p:txBody>
            </p:sp>
            <p:sp>
              <p:nvSpPr>
                <p:cNvPr id="85335" name="AutoShape 51"/>
                <p:cNvSpPr>
                  <a:spLocks noChangeArrowheads="1"/>
                </p:cNvSpPr>
                <p:nvPr/>
              </p:nvSpPr>
              <p:spPr bwMode="auto">
                <a:xfrm>
                  <a:off x="1031" y="580"/>
                  <a:ext cx="136" cy="136"/>
                </a:xfrm>
                <a:prstGeom prst="flowChartDelay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/>
                  <a:endParaRPr lang="es-MX" altLang="es-MX"/>
                </a:p>
              </p:txBody>
            </p:sp>
            <p:sp>
              <p:nvSpPr>
                <p:cNvPr id="85336" name="Line 52"/>
                <p:cNvSpPr>
                  <a:spLocks noChangeShapeType="1"/>
                </p:cNvSpPr>
                <p:nvPr/>
              </p:nvSpPr>
              <p:spPr bwMode="auto">
                <a:xfrm>
                  <a:off x="666" y="306"/>
                  <a:ext cx="0" cy="26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337" name="Line 53"/>
                <p:cNvSpPr>
                  <a:spLocks noChangeShapeType="1"/>
                </p:cNvSpPr>
                <p:nvPr/>
              </p:nvSpPr>
              <p:spPr bwMode="auto">
                <a:xfrm>
                  <a:off x="845" y="308"/>
                  <a:ext cx="0" cy="26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338" name="Line 54"/>
                <p:cNvSpPr>
                  <a:spLocks noChangeShapeType="1"/>
                </p:cNvSpPr>
                <p:nvPr/>
              </p:nvSpPr>
              <p:spPr bwMode="auto">
                <a:xfrm>
                  <a:off x="391" y="541"/>
                  <a:ext cx="0" cy="24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339" name="Line 55"/>
                <p:cNvSpPr>
                  <a:spLocks noChangeShapeType="1"/>
                </p:cNvSpPr>
                <p:nvPr/>
              </p:nvSpPr>
              <p:spPr bwMode="auto">
                <a:xfrm>
                  <a:off x="572" y="544"/>
                  <a:ext cx="0" cy="24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340" name="Line 56"/>
                <p:cNvSpPr>
                  <a:spLocks noChangeShapeType="1"/>
                </p:cNvSpPr>
                <p:nvPr/>
              </p:nvSpPr>
              <p:spPr bwMode="auto">
                <a:xfrm>
                  <a:off x="753" y="545"/>
                  <a:ext cx="0" cy="24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341" name="Line 57"/>
                <p:cNvSpPr>
                  <a:spLocks noChangeShapeType="1"/>
                </p:cNvSpPr>
                <p:nvPr/>
              </p:nvSpPr>
              <p:spPr bwMode="auto">
                <a:xfrm>
                  <a:off x="935" y="537"/>
                  <a:ext cx="0" cy="24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342" name="AutoShape 58"/>
                <p:cNvSpPr>
                  <a:spLocks noChangeArrowheads="1"/>
                </p:cNvSpPr>
                <p:nvPr/>
              </p:nvSpPr>
              <p:spPr bwMode="auto">
                <a:xfrm rot="-5400000">
                  <a:off x="1321" y="2780"/>
                  <a:ext cx="182" cy="136"/>
                </a:xfrm>
                <a:prstGeom prst="flowChartOnlineStorag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/>
                  <a:endParaRPr lang="es-MX" altLang="es-MX"/>
                </a:p>
              </p:txBody>
            </p:sp>
            <p:sp>
              <p:nvSpPr>
                <p:cNvPr id="85343" name="AutoShape 59"/>
                <p:cNvSpPr>
                  <a:spLocks noChangeArrowheads="1"/>
                </p:cNvSpPr>
                <p:nvPr/>
              </p:nvSpPr>
              <p:spPr bwMode="auto">
                <a:xfrm rot="-5400000">
                  <a:off x="1457" y="2780"/>
                  <a:ext cx="182" cy="136"/>
                </a:xfrm>
                <a:prstGeom prst="flowChartOnlineStorag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/>
                  <a:endParaRPr lang="es-MX" altLang="es-MX"/>
                </a:p>
              </p:txBody>
            </p:sp>
            <p:sp>
              <p:nvSpPr>
                <p:cNvPr id="85344" name="AutoShape 60"/>
                <p:cNvSpPr>
                  <a:spLocks noChangeArrowheads="1"/>
                </p:cNvSpPr>
                <p:nvPr/>
              </p:nvSpPr>
              <p:spPr bwMode="auto">
                <a:xfrm rot="-5400000">
                  <a:off x="1593" y="2780"/>
                  <a:ext cx="182" cy="136"/>
                </a:xfrm>
                <a:prstGeom prst="flowChartOnlineStorag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/>
                  <a:endParaRPr lang="es-MX" altLang="es-MX"/>
                </a:p>
              </p:txBody>
            </p:sp>
            <p:sp>
              <p:nvSpPr>
                <p:cNvPr id="85345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245" y="645"/>
                  <a:ext cx="78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346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245" y="2692"/>
                  <a:ext cx="78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347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245" y="781"/>
                  <a:ext cx="78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348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245" y="917"/>
                  <a:ext cx="78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349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245" y="1053"/>
                  <a:ext cx="78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350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245" y="1189"/>
                  <a:ext cx="78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351" name="Line 67"/>
                <p:cNvSpPr>
                  <a:spLocks noChangeShapeType="1"/>
                </p:cNvSpPr>
                <p:nvPr/>
              </p:nvSpPr>
              <p:spPr bwMode="auto">
                <a:xfrm flipH="1">
                  <a:off x="245" y="1325"/>
                  <a:ext cx="78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352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245" y="1461"/>
                  <a:ext cx="78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353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245" y="1597"/>
                  <a:ext cx="78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354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245" y="1733"/>
                  <a:ext cx="78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355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245" y="1869"/>
                  <a:ext cx="78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356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245" y="2005"/>
                  <a:ext cx="78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357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245" y="2141"/>
                  <a:ext cx="78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358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245" y="2277"/>
                  <a:ext cx="78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359" name="Line 75"/>
                <p:cNvSpPr>
                  <a:spLocks noChangeShapeType="1"/>
                </p:cNvSpPr>
                <p:nvPr/>
              </p:nvSpPr>
              <p:spPr bwMode="auto">
                <a:xfrm flipH="1">
                  <a:off x="245" y="2413"/>
                  <a:ext cx="78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360" name="Line 76"/>
                <p:cNvSpPr>
                  <a:spLocks noChangeShapeType="1"/>
                </p:cNvSpPr>
                <p:nvPr/>
              </p:nvSpPr>
              <p:spPr bwMode="auto">
                <a:xfrm flipH="1">
                  <a:off x="245" y="2549"/>
                  <a:ext cx="78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361" name="Line 77"/>
                <p:cNvSpPr>
                  <a:spLocks noChangeShapeType="1"/>
                </p:cNvSpPr>
                <p:nvPr/>
              </p:nvSpPr>
              <p:spPr bwMode="auto">
                <a:xfrm>
                  <a:off x="1166" y="2690"/>
                  <a:ext cx="60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362" name="Line 78"/>
                <p:cNvSpPr>
                  <a:spLocks noChangeShapeType="1"/>
                </p:cNvSpPr>
                <p:nvPr/>
              </p:nvSpPr>
              <p:spPr bwMode="auto">
                <a:xfrm>
                  <a:off x="1166" y="644"/>
                  <a:ext cx="60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363" name="Line 79"/>
                <p:cNvSpPr>
                  <a:spLocks noChangeShapeType="1"/>
                </p:cNvSpPr>
                <p:nvPr/>
              </p:nvSpPr>
              <p:spPr bwMode="auto">
                <a:xfrm>
                  <a:off x="1166" y="780"/>
                  <a:ext cx="60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364" name="Line 80"/>
                <p:cNvSpPr>
                  <a:spLocks noChangeShapeType="1"/>
                </p:cNvSpPr>
                <p:nvPr/>
              </p:nvSpPr>
              <p:spPr bwMode="auto">
                <a:xfrm>
                  <a:off x="1166" y="916"/>
                  <a:ext cx="60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365" name="Line 81"/>
                <p:cNvSpPr>
                  <a:spLocks noChangeShapeType="1"/>
                </p:cNvSpPr>
                <p:nvPr/>
              </p:nvSpPr>
              <p:spPr bwMode="auto">
                <a:xfrm>
                  <a:off x="1166" y="1052"/>
                  <a:ext cx="60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366" name="Line 82"/>
                <p:cNvSpPr>
                  <a:spLocks noChangeShapeType="1"/>
                </p:cNvSpPr>
                <p:nvPr/>
              </p:nvSpPr>
              <p:spPr bwMode="auto">
                <a:xfrm>
                  <a:off x="1166" y="1188"/>
                  <a:ext cx="60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367" name="Line 83"/>
                <p:cNvSpPr>
                  <a:spLocks noChangeShapeType="1"/>
                </p:cNvSpPr>
                <p:nvPr/>
              </p:nvSpPr>
              <p:spPr bwMode="auto">
                <a:xfrm>
                  <a:off x="1166" y="1324"/>
                  <a:ext cx="60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368" name="Line 84"/>
                <p:cNvSpPr>
                  <a:spLocks noChangeShapeType="1"/>
                </p:cNvSpPr>
                <p:nvPr/>
              </p:nvSpPr>
              <p:spPr bwMode="auto">
                <a:xfrm>
                  <a:off x="1166" y="1460"/>
                  <a:ext cx="60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369" name="Line 85"/>
                <p:cNvSpPr>
                  <a:spLocks noChangeShapeType="1"/>
                </p:cNvSpPr>
                <p:nvPr/>
              </p:nvSpPr>
              <p:spPr bwMode="auto">
                <a:xfrm>
                  <a:off x="1166" y="1596"/>
                  <a:ext cx="60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370" name="Line 86"/>
                <p:cNvSpPr>
                  <a:spLocks noChangeShapeType="1"/>
                </p:cNvSpPr>
                <p:nvPr/>
              </p:nvSpPr>
              <p:spPr bwMode="auto">
                <a:xfrm>
                  <a:off x="1166" y="1732"/>
                  <a:ext cx="60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371" name="Line 87"/>
                <p:cNvSpPr>
                  <a:spLocks noChangeShapeType="1"/>
                </p:cNvSpPr>
                <p:nvPr/>
              </p:nvSpPr>
              <p:spPr bwMode="auto">
                <a:xfrm>
                  <a:off x="1166" y="1868"/>
                  <a:ext cx="60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372" name="Line 88"/>
                <p:cNvSpPr>
                  <a:spLocks noChangeShapeType="1"/>
                </p:cNvSpPr>
                <p:nvPr/>
              </p:nvSpPr>
              <p:spPr bwMode="auto">
                <a:xfrm>
                  <a:off x="1166" y="2004"/>
                  <a:ext cx="60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373" name="Line 89"/>
                <p:cNvSpPr>
                  <a:spLocks noChangeShapeType="1"/>
                </p:cNvSpPr>
                <p:nvPr/>
              </p:nvSpPr>
              <p:spPr bwMode="auto">
                <a:xfrm>
                  <a:off x="1166" y="2140"/>
                  <a:ext cx="60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374" name="Line 90"/>
                <p:cNvSpPr>
                  <a:spLocks noChangeShapeType="1"/>
                </p:cNvSpPr>
                <p:nvPr/>
              </p:nvSpPr>
              <p:spPr bwMode="auto">
                <a:xfrm>
                  <a:off x="1166" y="2276"/>
                  <a:ext cx="60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375" name="Line 91"/>
                <p:cNvSpPr>
                  <a:spLocks noChangeShapeType="1"/>
                </p:cNvSpPr>
                <p:nvPr/>
              </p:nvSpPr>
              <p:spPr bwMode="auto">
                <a:xfrm>
                  <a:off x="1166" y="2412"/>
                  <a:ext cx="60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376" name="Line 92"/>
                <p:cNvSpPr>
                  <a:spLocks noChangeShapeType="1"/>
                </p:cNvSpPr>
                <p:nvPr/>
              </p:nvSpPr>
              <p:spPr bwMode="auto">
                <a:xfrm>
                  <a:off x="1166" y="2548"/>
                  <a:ext cx="60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377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1268" y="510"/>
                  <a:ext cx="0" cy="227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378" name="Line 94"/>
                <p:cNvSpPr>
                  <a:spLocks noChangeShapeType="1"/>
                </p:cNvSpPr>
                <p:nvPr/>
              </p:nvSpPr>
              <p:spPr bwMode="auto">
                <a:xfrm flipV="1">
                  <a:off x="1406" y="504"/>
                  <a:ext cx="0" cy="227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379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1546" y="510"/>
                  <a:ext cx="0" cy="227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380" name="Line 96"/>
                <p:cNvSpPr>
                  <a:spLocks noChangeShapeType="1"/>
                </p:cNvSpPr>
                <p:nvPr/>
              </p:nvSpPr>
              <p:spPr bwMode="auto">
                <a:xfrm flipV="1">
                  <a:off x="1678" y="510"/>
                  <a:ext cx="0" cy="227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381" name="Line 97"/>
                <p:cNvSpPr>
                  <a:spLocks noChangeShapeType="1"/>
                </p:cNvSpPr>
                <p:nvPr/>
              </p:nvSpPr>
              <p:spPr bwMode="auto">
                <a:xfrm>
                  <a:off x="1267" y="2941"/>
                  <a:ext cx="0" cy="9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382" name="Line 98"/>
                <p:cNvSpPr>
                  <a:spLocks noChangeShapeType="1"/>
                </p:cNvSpPr>
                <p:nvPr/>
              </p:nvSpPr>
              <p:spPr bwMode="auto">
                <a:xfrm>
                  <a:off x="1411" y="2941"/>
                  <a:ext cx="0" cy="9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383" name="Line 99"/>
                <p:cNvSpPr>
                  <a:spLocks noChangeShapeType="1"/>
                </p:cNvSpPr>
                <p:nvPr/>
              </p:nvSpPr>
              <p:spPr bwMode="auto">
                <a:xfrm>
                  <a:off x="1547" y="2941"/>
                  <a:ext cx="0" cy="9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384" name="Line 100"/>
                <p:cNvSpPr>
                  <a:spLocks noChangeShapeType="1"/>
                </p:cNvSpPr>
                <p:nvPr/>
              </p:nvSpPr>
              <p:spPr bwMode="auto">
                <a:xfrm>
                  <a:off x="1681" y="2941"/>
                  <a:ext cx="0" cy="9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sp>
            <p:nvSpPr>
              <p:cNvPr id="85003" name="Text Box 101"/>
              <p:cNvSpPr txBox="1">
                <a:spLocks noChangeArrowheads="1"/>
              </p:cNvSpPr>
              <p:nvPr/>
            </p:nvSpPr>
            <p:spPr bwMode="auto">
              <a:xfrm>
                <a:off x="3152" y="618"/>
                <a:ext cx="1031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s-ES" altLang="es-MX"/>
                  <a:t>A   B   C   D </a:t>
                </a:r>
              </a:p>
            </p:txBody>
          </p:sp>
          <p:grpSp>
            <p:nvGrpSpPr>
              <p:cNvPr id="85004" name="Group 106"/>
              <p:cNvGrpSpPr>
                <a:grpSpLocks/>
              </p:cNvGrpSpPr>
              <p:nvPr/>
            </p:nvGrpSpPr>
            <p:grpSpPr bwMode="auto">
              <a:xfrm>
                <a:off x="3233" y="1303"/>
                <a:ext cx="46" cy="45"/>
                <a:chOff x="4921" y="346"/>
                <a:chExt cx="46" cy="45"/>
              </a:xfrm>
            </p:grpSpPr>
            <p:sp>
              <p:nvSpPr>
                <p:cNvPr id="85290" name="Line 103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291" name="Line 105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05" name="Group 201"/>
              <p:cNvGrpSpPr>
                <a:grpSpLocks/>
              </p:cNvGrpSpPr>
              <p:nvPr/>
            </p:nvGrpSpPr>
            <p:grpSpPr bwMode="auto">
              <a:xfrm>
                <a:off x="3470" y="1304"/>
                <a:ext cx="46" cy="45"/>
                <a:chOff x="4921" y="346"/>
                <a:chExt cx="46" cy="45"/>
              </a:xfrm>
            </p:grpSpPr>
            <p:sp>
              <p:nvSpPr>
                <p:cNvPr id="85288" name="Line 202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289" name="Line 203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06" name="Group 204"/>
              <p:cNvGrpSpPr>
                <a:grpSpLocks/>
              </p:cNvGrpSpPr>
              <p:nvPr/>
            </p:nvGrpSpPr>
            <p:grpSpPr bwMode="auto">
              <a:xfrm>
                <a:off x="3717" y="1301"/>
                <a:ext cx="46" cy="45"/>
                <a:chOff x="4921" y="346"/>
                <a:chExt cx="46" cy="45"/>
              </a:xfrm>
            </p:grpSpPr>
            <p:sp>
              <p:nvSpPr>
                <p:cNvPr id="85286" name="Line 205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287" name="Line 206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07" name="Group 207"/>
              <p:cNvGrpSpPr>
                <a:grpSpLocks/>
              </p:cNvGrpSpPr>
              <p:nvPr/>
            </p:nvGrpSpPr>
            <p:grpSpPr bwMode="auto">
              <a:xfrm>
                <a:off x="3965" y="1308"/>
                <a:ext cx="46" cy="45"/>
                <a:chOff x="4921" y="346"/>
                <a:chExt cx="46" cy="45"/>
              </a:xfrm>
            </p:grpSpPr>
            <p:sp>
              <p:nvSpPr>
                <p:cNvPr id="85284" name="Line 208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285" name="Line 209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08" name="Group 213"/>
              <p:cNvGrpSpPr>
                <a:grpSpLocks/>
              </p:cNvGrpSpPr>
              <p:nvPr/>
            </p:nvGrpSpPr>
            <p:grpSpPr bwMode="auto">
              <a:xfrm>
                <a:off x="3230" y="1459"/>
                <a:ext cx="46" cy="45"/>
                <a:chOff x="4921" y="346"/>
                <a:chExt cx="46" cy="45"/>
              </a:xfrm>
            </p:grpSpPr>
            <p:sp>
              <p:nvSpPr>
                <p:cNvPr id="85282" name="Line 214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283" name="Line 215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09" name="Group 216"/>
              <p:cNvGrpSpPr>
                <a:grpSpLocks/>
              </p:cNvGrpSpPr>
              <p:nvPr/>
            </p:nvGrpSpPr>
            <p:grpSpPr bwMode="auto">
              <a:xfrm>
                <a:off x="3473" y="1460"/>
                <a:ext cx="46" cy="45"/>
                <a:chOff x="4921" y="346"/>
                <a:chExt cx="46" cy="45"/>
              </a:xfrm>
            </p:grpSpPr>
            <p:sp>
              <p:nvSpPr>
                <p:cNvPr id="85280" name="Line 217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281" name="Line 218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10" name="Group 219"/>
              <p:cNvGrpSpPr>
                <a:grpSpLocks/>
              </p:cNvGrpSpPr>
              <p:nvPr/>
            </p:nvGrpSpPr>
            <p:grpSpPr bwMode="auto">
              <a:xfrm>
                <a:off x="3719" y="1457"/>
                <a:ext cx="46" cy="45"/>
                <a:chOff x="4921" y="346"/>
                <a:chExt cx="46" cy="45"/>
              </a:xfrm>
            </p:grpSpPr>
            <p:sp>
              <p:nvSpPr>
                <p:cNvPr id="85278" name="Line 220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279" name="Line 221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11" name="Group 222"/>
              <p:cNvGrpSpPr>
                <a:grpSpLocks/>
              </p:cNvGrpSpPr>
              <p:nvPr/>
            </p:nvGrpSpPr>
            <p:grpSpPr bwMode="auto">
              <a:xfrm>
                <a:off x="3847" y="1463"/>
                <a:ext cx="46" cy="45"/>
                <a:chOff x="4921" y="346"/>
                <a:chExt cx="46" cy="45"/>
              </a:xfrm>
            </p:grpSpPr>
            <p:sp>
              <p:nvSpPr>
                <p:cNvPr id="85276" name="Line 223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277" name="Line 224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12" name="Group 225"/>
              <p:cNvGrpSpPr>
                <a:grpSpLocks/>
              </p:cNvGrpSpPr>
              <p:nvPr/>
            </p:nvGrpSpPr>
            <p:grpSpPr bwMode="auto">
              <a:xfrm>
                <a:off x="3230" y="1609"/>
                <a:ext cx="46" cy="45"/>
                <a:chOff x="4921" y="346"/>
                <a:chExt cx="46" cy="45"/>
              </a:xfrm>
            </p:grpSpPr>
            <p:sp>
              <p:nvSpPr>
                <p:cNvPr id="85274" name="Line 226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275" name="Line 227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13" name="Group 228"/>
              <p:cNvGrpSpPr>
                <a:grpSpLocks/>
              </p:cNvGrpSpPr>
              <p:nvPr/>
            </p:nvGrpSpPr>
            <p:grpSpPr bwMode="auto">
              <a:xfrm>
                <a:off x="3477" y="1614"/>
                <a:ext cx="46" cy="45"/>
                <a:chOff x="4921" y="346"/>
                <a:chExt cx="46" cy="45"/>
              </a:xfrm>
            </p:grpSpPr>
            <p:sp>
              <p:nvSpPr>
                <p:cNvPr id="85272" name="Line 229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273" name="Line 230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14" name="Group 231"/>
              <p:cNvGrpSpPr>
                <a:grpSpLocks/>
              </p:cNvGrpSpPr>
              <p:nvPr/>
            </p:nvGrpSpPr>
            <p:grpSpPr bwMode="auto">
              <a:xfrm>
                <a:off x="3604" y="1614"/>
                <a:ext cx="46" cy="45"/>
                <a:chOff x="4921" y="346"/>
                <a:chExt cx="46" cy="45"/>
              </a:xfrm>
            </p:grpSpPr>
            <p:sp>
              <p:nvSpPr>
                <p:cNvPr id="85270" name="Line 232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271" name="Line 233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15" name="Group 234"/>
              <p:cNvGrpSpPr>
                <a:grpSpLocks/>
              </p:cNvGrpSpPr>
              <p:nvPr/>
            </p:nvGrpSpPr>
            <p:grpSpPr bwMode="auto">
              <a:xfrm>
                <a:off x="3962" y="1608"/>
                <a:ext cx="46" cy="45"/>
                <a:chOff x="4921" y="346"/>
                <a:chExt cx="46" cy="45"/>
              </a:xfrm>
            </p:grpSpPr>
            <p:sp>
              <p:nvSpPr>
                <p:cNvPr id="85268" name="Line 235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269" name="Line 236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16" name="Group 237"/>
              <p:cNvGrpSpPr>
                <a:grpSpLocks/>
              </p:cNvGrpSpPr>
              <p:nvPr/>
            </p:nvGrpSpPr>
            <p:grpSpPr bwMode="auto">
              <a:xfrm>
                <a:off x="3237" y="1764"/>
                <a:ext cx="46" cy="45"/>
                <a:chOff x="4921" y="346"/>
                <a:chExt cx="46" cy="45"/>
              </a:xfrm>
            </p:grpSpPr>
            <p:sp>
              <p:nvSpPr>
                <p:cNvPr id="85266" name="Line 238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267" name="Line 239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17" name="Group 240"/>
              <p:cNvGrpSpPr>
                <a:grpSpLocks/>
              </p:cNvGrpSpPr>
              <p:nvPr/>
            </p:nvGrpSpPr>
            <p:grpSpPr bwMode="auto">
              <a:xfrm>
                <a:off x="3473" y="1765"/>
                <a:ext cx="46" cy="45"/>
                <a:chOff x="4921" y="346"/>
                <a:chExt cx="46" cy="45"/>
              </a:xfrm>
            </p:grpSpPr>
            <p:sp>
              <p:nvSpPr>
                <p:cNvPr id="85264" name="Line 241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265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18" name="Group 243"/>
              <p:cNvGrpSpPr>
                <a:grpSpLocks/>
              </p:cNvGrpSpPr>
              <p:nvPr/>
            </p:nvGrpSpPr>
            <p:grpSpPr bwMode="auto">
              <a:xfrm>
                <a:off x="3604" y="1765"/>
                <a:ext cx="46" cy="45"/>
                <a:chOff x="4921" y="346"/>
                <a:chExt cx="46" cy="45"/>
              </a:xfrm>
            </p:grpSpPr>
            <p:sp>
              <p:nvSpPr>
                <p:cNvPr id="85262" name="Line 244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263" name="Line 245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19" name="Group 246"/>
              <p:cNvGrpSpPr>
                <a:grpSpLocks/>
              </p:cNvGrpSpPr>
              <p:nvPr/>
            </p:nvGrpSpPr>
            <p:grpSpPr bwMode="auto">
              <a:xfrm>
                <a:off x="3842" y="1766"/>
                <a:ext cx="46" cy="45"/>
                <a:chOff x="4921" y="346"/>
                <a:chExt cx="46" cy="45"/>
              </a:xfrm>
            </p:grpSpPr>
            <p:sp>
              <p:nvSpPr>
                <p:cNvPr id="85260" name="Line 247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261" name="Line 248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20" name="Group 249"/>
              <p:cNvGrpSpPr>
                <a:grpSpLocks/>
              </p:cNvGrpSpPr>
              <p:nvPr/>
            </p:nvGrpSpPr>
            <p:grpSpPr bwMode="auto">
              <a:xfrm>
                <a:off x="3230" y="1918"/>
                <a:ext cx="46" cy="45"/>
                <a:chOff x="4921" y="346"/>
                <a:chExt cx="46" cy="45"/>
              </a:xfrm>
            </p:grpSpPr>
            <p:sp>
              <p:nvSpPr>
                <p:cNvPr id="85258" name="Line 250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259" name="Line 251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21" name="Group 252"/>
              <p:cNvGrpSpPr>
                <a:grpSpLocks/>
              </p:cNvGrpSpPr>
              <p:nvPr/>
            </p:nvGrpSpPr>
            <p:grpSpPr bwMode="auto">
              <a:xfrm>
                <a:off x="3355" y="1919"/>
                <a:ext cx="46" cy="45"/>
                <a:chOff x="4921" y="346"/>
                <a:chExt cx="46" cy="45"/>
              </a:xfrm>
            </p:grpSpPr>
            <p:sp>
              <p:nvSpPr>
                <p:cNvPr id="85256" name="Line 253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257" name="Line 254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22" name="Group 255"/>
              <p:cNvGrpSpPr>
                <a:grpSpLocks/>
              </p:cNvGrpSpPr>
              <p:nvPr/>
            </p:nvGrpSpPr>
            <p:grpSpPr bwMode="auto">
              <a:xfrm>
                <a:off x="3719" y="1922"/>
                <a:ext cx="46" cy="45"/>
                <a:chOff x="4921" y="346"/>
                <a:chExt cx="46" cy="45"/>
              </a:xfrm>
            </p:grpSpPr>
            <p:sp>
              <p:nvSpPr>
                <p:cNvPr id="85254" name="Line 256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255" name="Line 257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23" name="Group 258"/>
              <p:cNvGrpSpPr>
                <a:grpSpLocks/>
              </p:cNvGrpSpPr>
              <p:nvPr/>
            </p:nvGrpSpPr>
            <p:grpSpPr bwMode="auto">
              <a:xfrm>
                <a:off x="3962" y="1919"/>
                <a:ext cx="46" cy="45"/>
                <a:chOff x="4921" y="346"/>
                <a:chExt cx="46" cy="45"/>
              </a:xfrm>
            </p:grpSpPr>
            <p:sp>
              <p:nvSpPr>
                <p:cNvPr id="85252" name="Line 259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253" name="Line 260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24" name="Group 261"/>
              <p:cNvGrpSpPr>
                <a:grpSpLocks/>
              </p:cNvGrpSpPr>
              <p:nvPr/>
            </p:nvGrpSpPr>
            <p:grpSpPr bwMode="auto">
              <a:xfrm>
                <a:off x="3232" y="2074"/>
                <a:ext cx="46" cy="45"/>
                <a:chOff x="4921" y="346"/>
                <a:chExt cx="46" cy="45"/>
              </a:xfrm>
            </p:grpSpPr>
            <p:sp>
              <p:nvSpPr>
                <p:cNvPr id="85250" name="Line 262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251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25" name="Group 264"/>
              <p:cNvGrpSpPr>
                <a:grpSpLocks/>
              </p:cNvGrpSpPr>
              <p:nvPr/>
            </p:nvGrpSpPr>
            <p:grpSpPr bwMode="auto">
              <a:xfrm>
                <a:off x="3354" y="2075"/>
                <a:ext cx="46" cy="45"/>
                <a:chOff x="4921" y="346"/>
                <a:chExt cx="46" cy="45"/>
              </a:xfrm>
            </p:grpSpPr>
            <p:sp>
              <p:nvSpPr>
                <p:cNvPr id="85248" name="Line 265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249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26" name="Group 267"/>
              <p:cNvGrpSpPr>
                <a:grpSpLocks/>
              </p:cNvGrpSpPr>
              <p:nvPr/>
            </p:nvGrpSpPr>
            <p:grpSpPr bwMode="auto">
              <a:xfrm>
                <a:off x="3719" y="2075"/>
                <a:ext cx="46" cy="45"/>
                <a:chOff x="4921" y="346"/>
                <a:chExt cx="46" cy="45"/>
              </a:xfrm>
            </p:grpSpPr>
            <p:sp>
              <p:nvSpPr>
                <p:cNvPr id="85246" name="Line 268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247" name="Line 269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27" name="Group 270"/>
              <p:cNvGrpSpPr>
                <a:grpSpLocks/>
              </p:cNvGrpSpPr>
              <p:nvPr/>
            </p:nvGrpSpPr>
            <p:grpSpPr bwMode="auto">
              <a:xfrm>
                <a:off x="3847" y="2075"/>
                <a:ext cx="46" cy="45"/>
                <a:chOff x="4921" y="346"/>
                <a:chExt cx="46" cy="45"/>
              </a:xfrm>
            </p:grpSpPr>
            <p:sp>
              <p:nvSpPr>
                <p:cNvPr id="85244" name="Line 271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245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28" name="Group 273"/>
              <p:cNvGrpSpPr>
                <a:grpSpLocks/>
              </p:cNvGrpSpPr>
              <p:nvPr/>
            </p:nvGrpSpPr>
            <p:grpSpPr bwMode="auto">
              <a:xfrm>
                <a:off x="3233" y="2226"/>
                <a:ext cx="46" cy="45"/>
                <a:chOff x="4921" y="346"/>
                <a:chExt cx="46" cy="45"/>
              </a:xfrm>
            </p:grpSpPr>
            <p:sp>
              <p:nvSpPr>
                <p:cNvPr id="85242" name="Line 274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243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29" name="Group 276"/>
              <p:cNvGrpSpPr>
                <a:grpSpLocks/>
              </p:cNvGrpSpPr>
              <p:nvPr/>
            </p:nvGrpSpPr>
            <p:grpSpPr bwMode="auto">
              <a:xfrm>
                <a:off x="3357" y="2224"/>
                <a:ext cx="46" cy="45"/>
                <a:chOff x="4921" y="346"/>
                <a:chExt cx="46" cy="45"/>
              </a:xfrm>
            </p:grpSpPr>
            <p:sp>
              <p:nvSpPr>
                <p:cNvPr id="85240" name="Line 277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241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30" name="Group 279"/>
              <p:cNvGrpSpPr>
                <a:grpSpLocks/>
              </p:cNvGrpSpPr>
              <p:nvPr/>
            </p:nvGrpSpPr>
            <p:grpSpPr bwMode="auto">
              <a:xfrm>
                <a:off x="3604" y="2227"/>
                <a:ext cx="46" cy="45"/>
                <a:chOff x="4921" y="346"/>
                <a:chExt cx="46" cy="45"/>
              </a:xfrm>
            </p:grpSpPr>
            <p:sp>
              <p:nvSpPr>
                <p:cNvPr id="85238" name="Line 280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239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31" name="Group 282"/>
              <p:cNvGrpSpPr>
                <a:grpSpLocks/>
              </p:cNvGrpSpPr>
              <p:nvPr/>
            </p:nvGrpSpPr>
            <p:grpSpPr bwMode="auto">
              <a:xfrm>
                <a:off x="3965" y="2228"/>
                <a:ext cx="46" cy="45"/>
                <a:chOff x="4921" y="346"/>
                <a:chExt cx="46" cy="45"/>
              </a:xfrm>
            </p:grpSpPr>
            <p:sp>
              <p:nvSpPr>
                <p:cNvPr id="85236" name="Line 283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237" name="Line 284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32" name="Group 285"/>
              <p:cNvGrpSpPr>
                <a:grpSpLocks/>
              </p:cNvGrpSpPr>
              <p:nvPr/>
            </p:nvGrpSpPr>
            <p:grpSpPr bwMode="auto">
              <a:xfrm>
                <a:off x="3233" y="2378"/>
                <a:ext cx="46" cy="45"/>
                <a:chOff x="4921" y="346"/>
                <a:chExt cx="46" cy="45"/>
              </a:xfrm>
            </p:grpSpPr>
            <p:sp>
              <p:nvSpPr>
                <p:cNvPr id="85234" name="Line 286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235" name="Line 287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33" name="Group 288"/>
              <p:cNvGrpSpPr>
                <a:grpSpLocks/>
              </p:cNvGrpSpPr>
              <p:nvPr/>
            </p:nvGrpSpPr>
            <p:grpSpPr bwMode="auto">
              <a:xfrm>
                <a:off x="3358" y="2379"/>
                <a:ext cx="46" cy="45"/>
                <a:chOff x="4921" y="346"/>
                <a:chExt cx="46" cy="45"/>
              </a:xfrm>
            </p:grpSpPr>
            <p:sp>
              <p:nvSpPr>
                <p:cNvPr id="85232" name="Line 289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233" name="Line 290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34" name="Group 291"/>
              <p:cNvGrpSpPr>
                <a:grpSpLocks/>
              </p:cNvGrpSpPr>
              <p:nvPr/>
            </p:nvGrpSpPr>
            <p:grpSpPr bwMode="auto">
              <a:xfrm>
                <a:off x="3600" y="2379"/>
                <a:ext cx="46" cy="45"/>
                <a:chOff x="4921" y="346"/>
                <a:chExt cx="46" cy="45"/>
              </a:xfrm>
            </p:grpSpPr>
            <p:sp>
              <p:nvSpPr>
                <p:cNvPr id="85230" name="Line 292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231" name="Line 293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35" name="Group 294"/>
              <p:cNvGrpSpPr>
                <a:grpSpLocks/>
              </p:cNvGrpSpPr>
              <p:nvPr/>
            </p:nvGrpSpPr>
            <p:grpSpPr bwMode="auto">
              <a:xfrm>
                <a:off x="3842" y="2385"/>
                <a:ext cx="46" cy="45"/>
                <a:chOff x="4921" y="346"/>
                <a:chExt cx="46" cy="45"/>
              </a:xfrm>
            </p:grpSpPr>
            <p:sp>
              <p:nvSpPr>
                <p:cNvPr id="85228" name="Line 295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229" name="Line 296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36" name="Group 297"/>
              <p:cNvGrpSpPr>
                <a:grpSpLocks/>
              </p:cNvGrpSpPr>
              <p:nvPr/>
            </p:nvGrpSpPr>
            <p:grpSpPr bwMode="auto">
              <a:xfrm>
                <a:off x="3112" y="2535"/>
                <a:ext cx="46" cy="45"/>
                <a:chOff x="4921" y="346"/>
                <a:chExt cx="46" cy="45"/>
              </a:xfrm>
            </p:grpSpPr>
            <p:sp>
              <p:nvSpPr>
                <p:cNvPr id="85226" name="Line 298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227" name="Line 299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37" name="Group 300"/>
              <p:cNvGrpSpPr>
                <a:grpSpLocks/>
              </p:cNvGrpSpPr>
              <p:nvPr/>
            </p:nvGrpSpPr>
            <p:grpSpPr bwMode="auto">
              <a:xfrm>
                <a:off x="3476" y="2536"/>
                <a:ext cx="46" cy="45"/>
                <a:chOff x="4921" y="346"/>
                <a:chExt cx="46" cy="45"/>
              </a:xfrm>
            </p:grpSpPr>
            <p:sp>
              <p:nvSpPr>
                <p:cNvPr id="85224" name="Line 301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225" name="Line 302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38" name="Group 303"/>
              <p:cNvGrpSpPr>
                <a:grpSpLocks/>
              </p:cNvGrpSpPr>
              <p:nvPr/>
            </p:nvGrpSpPr>
            <p:grpSpPr bwMode="auto">
              <a:xfrm>
                <a:off x="3722" y="2533"/>
                <a:ext cx="46" cy="45"/>
                <a:chOff x="4921" y="346"/>
                <a:chExt cx="46" cy="45"/>
              </a:xfrm>
            </p:grpSpPr>
            <p:sp>
              <p:nvSpPr>
                <p:cNvPr id="85222" name="Line 304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223" name="Line 305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39" name="Group 306"/>
              <p:cNvGrpSpPr>
                <a:grpSpLocks/>
              </p:cNvGrpSpPr>
              <p:nvPr/>
            </p:nvGrpSpPr>
            <p:grpSpPr bwMode="auto">
              <a:xfrm>
                <a:off x="3962" y="2533"/>
                <a:ext cx="46" cy="45"/>
                <a:chOff x="4921" y="346"/>
                <a:chExt cx="46" cy="45"/>
              </a:xfrm>
            </p:grpSpPr>
            <p:sp>
              <p:nvSpPr>
                <p:cNvPr id="85220" name="Line 307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221" name="Line 308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40" name="Group 309"/>
              <p:cNvGrpSpPr>
                <a:grpSpLocks/>
              </p:cNvGrpSpPr>
              <p:nvPr/>
            </p:nvGrpSpPr>
            <p:grpSpPr bwMode="auto">
              <a:xfrm>
                <a:off x="3110" y="2689"/>
                <a:ext cx="46" cy="45"/>
                <a:chOff x="4921" y="346"/>
                <a:chExt cx="46" cy="45"/>
              </a:xfrm>
            </p:grpSpPr>
            <p:sp>
              <p:nvSpPr>
                <p:cNvPr id="85218" name="Line 310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219" name="Line 311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41" name="Group 312"/>
              <p:cNvGrpSpPr>
                <a:grpSpLocks/>
              </p:cNvGrpSpPr>
              <p:nvPr/>
            </p:nvGrpSpPr>
            <p:grpSpPr bwMode="auto">
              <a:xfrm>
                <a:off x="3474" y="2685"/>
                <a:ext cx="46" cy="45"/>
                <a:chOff x="4921" y="346"/>
                <a:chExt cx="46" cy="45"/>
              </a:xfrm>
            </p:grpSpPr>
            <p:sp>
              <p:nvSpPr>
                <p:cNvPr id="85216" name="Line 313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217" name="Line 314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42" name="Group 315"/>
              <p:cNvGrpSpPr>
                <a:grpSpLocks/>
              </p:cNvGrpSpPr>
              <p:nvPr/>
            </p:nvGrpSpPr>
            <p:grpSpPr bwMode="auto">
              <a:xfrm>
                <a:off x="3716" y="2684"/>
                <a:ext cx="46" cy="45"/>
                <a:chOff x="4921" y="346"/>
                <a:chExt cx="46" cy="45"/>
              </a:xfrm>
            </p:grpSpPr>
            <p:sp>
              <p:nvSpPr>
                <p:cNvPr id="85214" name="Line 316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215" name="Line 317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43" name="Group 318"/>
              <p:cNvGrpSpPr>
                <a:grpSpLocks/>
              </p:cNvGrpSpPr>
              <p:nvPr/>
            </p:nvGrpSpPr>
            <p:grpSpPr bwMode="auto">
              <a:xfrm>
                <a:off x="3840" y="2681"/>
                <a:ext cx="46" cy="45"/>
                <a:chOff x="4921" y="346"/>
                <a:chExt cx="46" cy="45"/>
              </a:xfrm>
            </p:grpSpPr>
            <p:sp>
              <p:nvSpPr>
                <p:cNvPr id="85212" name="Line 319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213" name="Line 320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44" name="Group 321"/>
              <p:cNvGrpSpPr>
                <a:grpSpLocks/>
              </p:cNvGrpSpPr>
              <p:nvPr/>
            </p:nvGrpSpPr>
            <p:grpSpPr bwMode="auto">
              <a:xfrm>
                <a:off x="3109" y="2839"/>
                <a:ext cx="46" cy="45"/>
                <a:chOff x="4921" y="346"/>
                <a:chExt cx="46" cy="45"/>
              </a:xfrm>
            </p:grpSpPr>
            <p:sp>
              <p:nvSpPr>
                <p:cNvPr id="85210" name="Line 322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211" name="Line 323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45" name="Group 324"/>
              <p:cNvGrpSpPr>
                <a:grpSpLocks/>
              </p:cNvGrpSpPr>
              <p:nvPr/>
            </p:nvGrpSpPr>
            <p:grpSpPr bwMode="auto">
              <a:xfrm>
                <a:off x="3480" y="2843"/>
                <a:ext cx="46" cy="45"/>
                <a:chOff x="4921" y="346"/>
                <a:chExt cx="46" cy="45"/>
              </a:xfrm>
            </p:grpSpPr>
            <p:sp>
              <p:nvSpPr>
                <p:cNvPr id="85208" name="Line 325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209" name="Line 326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46" name="Group 327"/>
              <p:cNvGrpSpPr>
                <a:grpSpLocks/>
              </p:cNvGrpSpPr>
              <p:nvPr/>
            </p:nvGrpSpPr>
            <p:grpSpPr bwMode="auto">
              <a:xfrm>
                <a:off x="3606" y="2840"/>
                <a:ext cx="46" cy="45"/>
                <a:chOff x="4921" y="346"/>
                <a:chExt cx="46" cy="45"/>
              </a:xfrm>
            </p:grpSpPr>
            <p:sp>
              <p:nvSpPr>
                <p:cNvPr id="85206" name="Line 328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207" name="Line 329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47" name="Group 330"/>
              <p:cNvGrpSpPr>
                <a:grpSpLocks/>
              </p:cNvGrpSpPr>
              <p:nvPr/>
            </p:nvGrpSpPr>
            <p:grpSpPr bwMode="auto">
              <a:xfrm>
                <a:off x="3966" y="2843"/>
                <a:ext cx="46" cy="45"/>
                <a:chOff x="4921" y="346"/>
                <a:chExt cx="46" cy="45"/>
              </a:xfrm>
            </p:grpSpPr>
            <p:sp>
              <p:nvSpPr>
                <p:cNvPr id="85204" name="Line 331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205" name="Line 332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48" name="Group 345"/>
              <p:cNvGrpSpPr>
                <a:grpSpLocks/>
              </p:cNvGrpSpPr>
              <p:nvPr/>
            </p:nvGrpSpPr>
            <p:grpSpPr bwMode="auto">
              <a:xfrm>
                <a:off x="3107" y="3145"/>
                <a:ext cx="46" cy="45"/>
                <a:chOff x="4921" y="346"/>
                <a:chExt cx="46" cy="45"/>
              </a:xfrm>
            </p:grpSpPr>
            <p:sp>
              <p:nvSpPr>
                <p:cNvPr id="85202" name="Line 346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203" name="Line 347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49" name="Group 348"/>
              <p:cNvGrpSpPr>
                <a:grpSpLocks/>
              </p:cNvGrpSpPr>
              <p:nvPr/>
            </p:nvGrpSpPr>
            <p:grpSpPr bwMode="auto">
              <a:xfrm>
                <a:off x="3359" y="3143"/>
                <a:ext cx="46" cy="45"/>
                <a:chOff x="4921" y="346"/>
                <a:chExt cx="46" cy="45"/>
              </a:xfrm>
            </p:grpSpPr>
            <p:sp>
              <p:nvSpPr>
                <p:cNvPr id="85200" name="Line 349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201" name="Line 350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50" name="Group 351"/>
              <p:cNvGrpSpPr>
                <a:grpSpLocks/>
              </p:cNvGrpSpPr>
              <p:nvPr/>
            </p:nvGrpSpPr>
            <p:grpSpPr bwMode="auto">
              <a:xfrm>
                <a:off x="3723" y="3150"/>
                <a:ext cx="46" cy="45"/>
                <a:chOff x="4921" y="346"/>
                <a:chExt cx="46" cy="45"/>
              </a:xfrm>
            </p:grpSpPr>
            <p:sp>
              <p:nvSpPr>
                <p:cNvPr id="85198" name="Line 352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199" name="Line 353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51" name="Group 354"/>
              <p:cNvGrpSpPr>
                <a:grpSpLocks/>
              </p:cNvGrpSpPr>
              <p:nvPr/>
            </p:nvGrpSpPr>
            <p:grpSpPr bwMode="auto">
              <a:xfrm>
                <a:off x="3965" y="3143"/>
                <a:ext cx="46" cy="45"/>
                <a:chOff x="4921" y="346"/>
                <a:chExt cx="46" cy="45"/>
              </a:xfrm>
            </p:grpSpPr>
            <p:sp>
              <p:nvSpPr>
                <p:cNvPr id="85196" name="Line 355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197" name="Line 356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52" name="Group 357"/>
              <p:cNvGrpSpPr>
                <a:grpSpLocks/>
              </p:cNvGrpSpPr>
              <p:nvPr/>
            </p:nvGrpSpPr>
            <p:grpSpPr bwMode="auto">
              <a:xfrm>
                <a:off x="3112" y="3299"/>
                <a:ext cx="46" cy="45"/>
                <a:chOff x="4921" y="346"/>
                <a:chExt cx="46" cy="45"/>
              </a:xfrm>
            </p:grpSpPr>
            <p:sp>
              <p:nvSpPr>
                <p:cNvPr id="85194" name="Line 358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195" name="Line 359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53" name="Group 360"/>
              <p:cNvGrpSpPr>
                <a:grpSpLocks/>
              </p:cNvGrpSpPr>
              <p:nvPr/>
            </p:nvGrpSpPr>
            <p:grpSpPr bwMode="auto">
              <a:xfrm>
                <a:off x="3355" y="3298"/>
                <a:ext cx="46" cy="45"/>
                <a:chOff x="4921" y="346"/>
                <a:chExt cx="46" cy="45"/>
              </a:xfrm>
            </p:grpSpPr>
            <p:sp>
              <p:nvSpPr>
                <p:cNvPr id="85192" name="Line 361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193" name="Line 362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54" name="Group 363"/>
              <p:cNvGrpSpPr>
                <a:grpSpLocks/>
              </p:cNvGrpSpPr>
              <p:nvPr/>
            </p:nvGrpSpPr>
            <p:grpSpPr bwMode="auto">
              <a:xfrm>
                <a:off x="3717" y="3301"/>
                <a:ext cx="46" cy="45"/>
                <a:chOff x="4921" y="346"/>
                <a:chExt cx="46" cy="45"/>
              </a:xfrm>
            </p:grpSpPr>
            <p:sp>
              <p:nvSpPr>
                <p:cNvPr id="85190" name="Line 364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191" name="Line 365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55" name="Group 366"/>
              <p:cNvGrpSpPr>
                <a:grpSpLocks/>
              </p:cNvGrpSpPr>
              <p:nvPr/>
            </p:nvGrpSpPr>
            <p:grpSpPr bwMode="auto">
              <a:xfrm>
                <a:off x="3840" y="3301"/>
                <a:ext cx="46" cy="45"/>
                <a:chOff x="4921" y="346"/>
                <a:chExt cx="46" cy="45"/>
              </a:xfrm>
            </p:grpSpPr>
            <p:sp>
              <p:nvSpPr>
                <p:cNvPr id="85188" name="Line 367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189" name="Line 368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56" name="Group 369"/>
              <p:cNvGrpSpPr>
                <a:grpSpLocks/>
              </p:cNvGrpSpPr>
              <p:nvPr/>
            </p:nvGrpSpPr>
            <p:grpSpPr bwMode="auto">
              <a:xfrm>
                <a:off x="3112" y="3450"/>
                <a:ext cx="46" cy="45"/>
                <a:chOff x="4921" y="346"/>
                <a:chExt cx="46" cy="45"/>
              </a:xfrm>
            </p:grpSpPr>
            <p:sp>
              <p:nvSpPr>
                <p:cNvPr id="85186" name="Line 370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187" name="Line 371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57" name="Group 372"/>
              <p:cNvGrpSpPr>
                <a:grpSpLocks/>
              </p:cNvGrpSpPr>
              <p:nvPr/>
            </p:nvGrpSpPr>
            <p:grpSpPr bwMode="auto">
              <a:xfrm>
                <a:off x="3356" y="3452"/>
                <a:ext cx="46" cy="45"/>
                <a:chOff x="4921" y="346"/>
                <a:chExt cx="46" cy="45"/>
              </a:xfrm>
            </p:grpSpPr>
            <p:sp>
              <p:nvSpPr>
                <p:cNvPr id="85184" name="Line 373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185" name="Line 374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58" name="Group 375"/>
              <p:cNvGrpSpPr>
                <a:grpSpLocks/>
              </p:cNvGrpSpPr>
              <p:nvPr/>
            </p:nvGrpSpPr>
            <p:grpSpPr bwMode="auto">
              <a:xfrm>
                <a:off x="3600" y="3452"/>
                <a:ext cx="46" cy="45"/>
                <a:chOff x="4921" y="346"/>
                <a:chExt cx="46" cy="45"/>
              </a:xfrm>
            </p:grpSpPr>
            <p:sp>
              <p:nvSpPr>
                <p:cNvPr id="85182" name="Line 376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183" name="Line 377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59" name="Group 378"/>
              <p:cNvGrpSpPr>
                <a:grpSpLocks/>
              </p:cNvGrpSpPr>
              <p:nvPr/>
            </p:nvGrpSpPr>
            <p:grpSpPr bwMode="auto">
              <a:xfrm>
                <a:off x="3962" y="3452"/>
                <a:ext cx="46" cy="45"/>
                <a:chOff x="4921" y="346"/>
                <a:chExt cx="46" cy="45"/>
              </a:xfrm>
            </p:grpSpPr>
            <p:sp>
              <p:nvSpPr>
                <p:cNvPr id="85180" name="Line 379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181" name="Line 380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60" name="Group 381"/>
              <p:cNvGrpSpPr>
                <a:grpSpLocks/>
              </p:cNvGrpSpPr>
              <p:nvPr/>
            </p:nvGrpSpPr>
            <p:grpSpPr bwMode="auto">
              <a:xfrm>
                <a:off x="3109" y="3612"/>
                <a:ext cx="46" cy="45"/>
                <a:chOff x="4921" y="346"/>
                <a:chExt cx="46" cy="45"/>
              </a:xfrm>
            </p:grpSpPr>
            <p:sp>
              <p:nvSpPr>
                <p:cNvPr id="85178" name="Line 382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179" name="Line 383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61" name="Group 384"/>
              <p:cNvGrpSpPr>
                <a:grpSpLocks/>
              </p:cNvGrpSpPr>
              <p:nvPr/>
            </p:nvGrpSpPr>
            <p:grpSpPr bwMode="auto">
              <a:xfrm>
                <a:off x="3355" y="3613"/>
                <a:ext cx="46" cy="45"/>
                <a:chOff x="4921" y="346"/>
                <a:chExt cx="46" cy="45"/>
              </a:xfrm>
            </p:grpSpPr>
            <p:sp>
              <p:nvSpPr>
                <p:cNvPr id="85176" name="Line 385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177" name="Line 386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62" name="Group 387"/>
              <p:cNvGrpSpPr>
                <a:grpSpLocks/>
              </p:cNvGrpSpPr>
              <p:nvPr/>
            </p:nvGrpSpPr>
            <p:grpSpPr bwMode="auto">
              <a:xfrm>
                <a:off x="3601" y="3613"/>
                <a:ext cx="46" cy="45"/>
                <a:chOff x="4921" y="346"/>
                <a:chExt cx="46" cy="45"/>
              </a:xfrm>
            </p:grpSpPr>
            <p:sp>
              <p:nvSpPr>
                <p:cNvPr id="85174" name="Line 388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175" name="Line 389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63" name="Group 390"/>
              <p:cNvGrpSpPr>
                <a:grpSpLocks/>
              </p:cNvGrpSpPr>
              <p:nvPr/>
            </p:nvGrpSpPr>
            <p:grpSpPr bwMode="auto">
              <a:xfrm>
                <a:off x="3840" y="3616"/>
                <a:ext cx="46" cy="45"/>
                <a:chOff x="4921" y="346"/>
                <a:chExt cx="46" cy="45"/>
              </a:xfrm>
            </p:grpSpPr>
            <p:sp>
              <p:nvSpPr>
                <p:cNvPr id="85172" name="Line 391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173" name="Line 392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64" name="Group 393"/>
              <p:cNvGrpSpPr>
                <a:grpSpLocks/>
              </p:cNvGrpSpPr>
              <p:nvPr/>
            </p:nvGrpSpPr>
            <p:grpSpPr bwMode="auto">
              <a:xfrm>
                <a:off x="3111" y="2991"/>
                <a:ext cx="46" cy="45"/>
                <a:chOff x="4921" y="346"/>
                <a:chExt cx="46" cy="45"/>
              </a:xfrm>
            </p:grpSpPr>
            <p:sp>
              <p:nvSpPr>
                <p:cNvPr id="85170" name="Line 394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171" name="Line 395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65" name="Group 396"/>
              <p:cNvGrpSpPr>
                <a:grpSpLocks/>
              </p:cNvGrpSpPr>
              <p:nvPr/>
            </p:nvGrpSpPr>
            <p:grpSpPr bwMode="auto">
              <a:xfrm>
                <a:off x="3476" y="2991"/>
                <a:ext cx="46" cy="45"/>
                <a:chOff x="4921" y="346"/>
                <a:chExt cx="46" cy="45"/>
              </a:xfrm>
            </p:grpSpPr>
            <p:sp>
              <p:nvSpPr>
                <p:cNvPr id="85168" name="Line 397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169" name="Line 398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66" name="Group 399"/>
              <p:cNvGrpSpPr>
                <a:grpSpLocks/>
              </p:cNvGrpSpPr>
              <p:nvPr/>
            </p:nvGrpSpPr>
            <p:grpSpPr bwMode="auto">
              <a:xfrm>
                <a:off x="3602" y="2992"/>
                <a:ext cx="46" cy="45"/>
                <a:chOff x="4921" y="346"/>
                <a:chExt cx="46" cy="45"/>
              </a:xfrm>
            </p:grpSpPr>
            <p:sp>
              <p:nvSpPr>
                <p:cNvPr id="85166" name="Line 400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167" name="Line 401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67" name="Group 402"/>
              <p:cNvGrpSpPr>
                <a:grpSpLocks/>
              </p:cNvGrpSpPr>
              <p:nvPr/>
            </p:nvGrpSpPr>
            <p:grpSpPr bwMode="auto">
              <a:xfrm>
                <a:off x="3845" y="2994"/>
                <a:ext cx="46" cy="45"/>
                <a:chOff x="4921" y="346"/>
                <a:chExt cx="46" cy="45"/>
              </a:xfrm>
            </p:grpSpPr>
            <p:sp>
              <p:nvSpPr>
                <p:cNvPr id="85164" name="Line 403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165" name="Line 404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68" name="Group 405"/>
              <p:cNvGrpSpPr>
                <a:grpSpLocks/>
              </p:cNvGrpSpPr>
              <p:nvPr/>
            </p:nvGrpSpPr>
            <p:grpSpPr bwMode="auto">
              <a:xfrm>
                <a:off x="4957" y="1461"/>
                <a:ext cx="46" cy="45"/>
                <a:chOff x="4921" y="346"/>
                <a:chExt cx="46" cy="45"/>
              </a:xfrm>
            </p:grpSpPr>
            <p:sp>
              <p:nvSpPr>
                <p:cNvPr id="85162" name="Line 406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163" name="Line 407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69" name="Group 408"/>
              <p:cNvGrpSpPr>
                <a:grpSpLocks/>
              </p:cNvGrpSpPr>
              <p:nvPr/>
            </p:nvGrpSpPr>
            <p:grpSpPr bwMode="auto">
              <a:xfrm>
                <a:off x="4593" y="1917"/>
                <a:ext cx="46" cy="45"/>
                <a:chOff x="4921" y="346"/>
                <a:chExt cx="46" cy="45"/>
              </a:xfrm>
            </p:grpSpPr>
            <p:sp>
              <p:nvSpPr>
                <p:cNvPr id="85160" name="Line 409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161" name="Line 410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70" name="Group 411"/>
              <p:cNvGrpSpPr>
                <a:grpSpLocks/>
              </p:cNvGrpSpPr>
              <p:nvPr/>
            </p:nvGrpSpPr>
            <p:grpSpPr bwMode="auto">
              <a:xfrm>
                <a:off x="4777" y="1916"/>
                <a:ext cx="46" cy="45"/>
                <a:chOff x="4921" y="346"/>
                <a:chExt cx="46" cy="45"/>
              </a:xfrm>
            </p:grpSpPr>
            <p:sp>
              <p:nvSpPr>
                <p:cNvPr id="85158" name="Line 412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159" name="Line 413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71" name="Group 414"/>
              <p:cNvGrpSpPr>
                <a:grpSpLocks/>
              </p:cNvGrpSpPr>
              <p:nvPr/>
            </p:nvGrpSpPr>
            <p:grpSpPr bwMode="auto">
              <a:xfrm>
                <a:off x="4780" y="1762"/>
                <a:ext cx="46" cy="45"/>
                <a:chOff x="4921" y="346"/>
                <a:chExt cx="46" cy="45"/>
              </a:xfrm>
            </p:grpSpPr>
            <p:sp>
              <p:nvSpPr>
                <p:cNvPr id="85156" name="Line 415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157" name="Line 416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72" name="Group 417"/>
              <p:cNvGrpSpPr>
                <a:grpSpLocks/>
              </p:cNvGrpSpPr>
              <p:nvPr/>
            </p:nvGrpSpPr>
            <p:grpSpPr bwMode="auto">
              <a:xfrm>
                <a:off x="4594" y="2076"/>
                <a:ext cx="46" cy="45"/>
                <a:chOff x="4921" y="346"/>
                <a:chExt cx="46" cy="45"/>
              </a:xfrm>
            </p:grpSpPr>
            <p:sp>
              <p:nvSpPr>
                <p:cNvPr id="85154" name="Line 418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155" name="Line 419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73" name="Group 420"/>
              <p:cNvGrpSpPr>
                <a:grpSpLocks/>
              </p:cNvGrpSpPr>
              <p:nvPr/>
            </p:nvGrpSpPr>
            <p:grpSpPr bwMode="auto">
              <a:xfrm>
                <a:off x="4778" y="2075"/>
                <a:ext cx="46" cy="45"/>
                <a:chOff x="4921" y="346"/>
                <a:chExt cx="46" cy="45"/>
              </a:xfrm>
            </p:grpSpPr>
            <p:sp>
              <p:nvSpPr>
                <p:cNvPr id="85152" name="Line 421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153" name="Line 422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74" name="Group 426"/>
              <p:cNvGrpSpPr>
                <a:grpSpLocks/>
              </p:cNvGrpSpPr>
              <p:nvPr/>
            </p:nvGrpSpPr>
            <p:grpSpPr bwMode="auto">
              <a:xfrm>
                <a:off x="4958" y="2075"/>
                <a:ext cx="46" cy="45"/>
                <a:chOff x="4921" y="346"/>
                <a:chExt cx="46" cy="45"/>
              </a:xfrm>
            </p:grpSpPr>
            <p:sp>
              <p:nvSpPr>
                <p:cNvPr id="85150" name="Line 427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151" name="Line 428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75" name="Group 429"/>
              <p:cNvGrpSpPr>
                <a:grpSpLocks/>
              </p:cNvGrpSpPr>
              <p:nvPr/>
            </p:nvGrpSpPr>
            <p:grpSpPr bwMode="auto">
              <a:xfrm>
                <a:off x="4776" y="1610"/>
                <a:ext cx="46" cy="45"/>
                <a:chOff x="4921" y="346"/>
                <a:chExt cx="46" cy="45"/>
              </a:xfrm>
            </p:grpSpPr>
            <p:sp>
              <p:nvSpPr>
                <p:cNvPr id="85148" name="Line 430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149" name="Line 431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76" name="Group 432"/>
              <p:cNvGrpSpPr>
                <a:grpSpLocks/>
              </p:cNvGrpSpPr>
              <p:nvPr/>
            </p:nvGrpSpPr>
            <p:grpSpPr bwMode="auto">
              <a:xfrm>
                <a:off x="4956" y="1610"/>
                <a:ext cx="46" cy="45"/>
                <a:chOff x="4921" y="346"/>
                <a:chExt cx="46" cy="45"/>
              </a:xfrm>
            </p:grpSpPr>
            <p:sp>
              <p:nvSpPr>
                <p:cNvPr id="85146" name="Line 433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147" name="Line 434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77" name="Group 435"/>
              <p:cNvGrpSpPr>
                <a:grpSpLocks/>
              </p:cNvGrpSpPr>
              <p:nvPr/>
            </p:nvGrpSpPr>
            <p:grpSpPr bwMode="auto">
              <a:xfrm>
                <a:off x="4594" y="2230"/>
                <a:ext cx="46" cy="45"/>
                <a:chOff x="4921" y="346"/>
                <a:chExt cx="46" cy="45"/>
              </a:xfrm>
            </p:grpSpPr>
            <p:sp>
              <p:nvSpPr>
                <p:cNvPr id="85144" name="Line 436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145" name="Line 437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78" name="Group 441"/>
              <p:cNvGrpSpPr>
                <a:grpSpLocks/>
              </p:cNvGrpSpPr>
              <p:nvPr/>
            </p:nvGrpSpPr>
            <p:grpSpPr bwMode="auto">
              <a:xfrm>
                <a:off x="4961" y="2223"/>
                <a:ext cx="46" cy="45"/>
                <a:chOff x="4921" y="346"/>
                <a:chExt cx="46" cy="45"/>
              </a:xfrm>
            </p:grpSpPr>
            <p:sp>
              <p:nvSpPr>
                <p:cNvPr id="85142" name="Line 442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143" name="Line 443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79" name="Group 444"/>
              <p:cNvGrpSpPr>
                <a:grpSpLocks/>
              </p:cNvGrpSpPr>
              <p:nvPr/>
            </p:nvGrpSpPr>
            <p:grpSpPr bwMode="auto">
              <a:xfrm>
                <a:off x="4596" y="2379"/>
                <a:ext cx="46" cy="45"/>
                <a:chOff x="4921" y="346"/>
                <a:chExt cx="46" cy="45"/>
              </a:xfrm>
            </p:grpSpPr>
            <p:sp>
              <p:nvSpPr>
                <p:cNvPr id="85140" name="Line 445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141" name="Line 446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80" name="Group 447"/>
              <p:cNvGrpSpPr>
                <a:grpSpLocks/>
              </p:cNvGrpSpPr>
              <p:nvPr/>
            </p:nvGrpSpPr>
            <p:grpSpPr bwMode="auto">
              <a:xfrm>
                <a:off x="4407" y="2533"/>
                <a:ext cx="46" cy="45"/>
                <a:chOff x="4921" y="346"/>
                <a:chExt cx="46" cy="45"/>
              </a:xfrm>
            </p:grpSpPr>
            <p:sp>
              <p:nvSpPr>
                <p:cNvPr id="85138" name="Line 448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139" name="Line 449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81" name="Group 450"/>
              <p:cNvGrpSpPr>
                <a:grpSpLocks/>
              </p:cNvGrpSpPr>
              <p:nvPr/>
            </p:nvGrpSpPr>
            <p:grpSpPr bwMode="auto">
              <a:xfrm>
                <a:off x="4596" y="2533"/>
                <a:ext cx="46" cy="45"/>
                <a:chOff x="4921" y="346"/>
                <a:chExt cx="46" cy="45"/>
              </a:xfrm>
            </p:grpSpPr>
            <p:sp>
              <p:nvSpPr>
                <p:cNvPr id="85136" name="Line 451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137" name="Line 452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82" name="Group 453"/>
              <p:cNvGrpSpPr>
                <a:grpSpLocks/>
              </p:cNvGrpSpPr>
              <p:nvPr/>
            </p:nvGrpSpPr>
            <p:grpSpPr bwMode="auto">
              <a:xfrm>
                <a:off x="4407" y="2840"/>
                <a:ext cx="46" cy="45"/>
                <a:chOff x="4921" y="346"/>
                <a:chExt cx="46" cy="45"/>
              </a:xfrm>
            </p:grpSpPr>
            <p:sp>
              <p:nvSpPr>
                <p:cNvPr id="85134" name="Line 454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135" name="Line 455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83" name="Group 456"/>
              <p:cNvGrpSpPr>
                <a:grpSpLocks/>
              </p:cNvGrpSpPr>
              <p:nvPr/>
            </p:nvGrpSpPr>
            <p:grpSpPr bwMode="auto">
              <a:xfrm>
                <a:off x="4592" y="2837"/>
                <a:ext cx="46" cy="45"/>
                <a:chOff x="4921" y="346"/>
                <a:chExt cx="46" cy="45"/>
              </a:xfrm>
            </p:grpSpPr>
            <p:sp>
              <p:nvSpPr>
                <p:cNvPr id="85132" name="Line 457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133" name="Line 458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84" name="Group 459"/>
              <p:cNvGrpSpPr>
                <a:grpSpLocks/>
              </p:cNvGrpSpPr>
              <p:nvPr/>
            </p:nvGrpSpPr>
            <p:grpSpPr bwMode="auto">
              <a:xfrm>
                <a:off x="4776" y="2836"/>
                <a:ext cx="46" cy="45"/>
                <a:chOff x="4921" y="346"/>
                <a:chExt cx="46" cy="45"/>
              </a:xfrm>
            </p:grpSpPr>
            <p:sp>
              <p:nvSpPr>
                <p:cNvPr id="85130" name="Line 460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131" name="Line 461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85" name="Group 462"/>
              <p:cNvGrpSpPr>
                <a:grpSpLocks/>
              </p:cNvGrpSpPr>
              <p:nvPr/>
            </p:nvGrpSpPr>
            <p:grpSpPr bwMode="auto">
              <a:xfrm>
                <a:off x="4956" y="2836"/>
                <a:ext cx="46" cy="45"/>
                <a:chOff x="4921" y="346"/>
                <a:chExt cx="46" cy="45"/>
              </a:xfrm>
            </p:grpSpPr>
            <p:sp>
              <p:nvSpPr>
                <p:cNvPr id="85128" name="Line 463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129" name="Line 464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86" name="Group 468"/>
              <p:cNvGrpSpPr>
                <a:grpSpLocks/>
              </p:cNvGrpSpPr>
              <p:nvPr/>
            </p:nvGrpSpPr>
            <p:grpSpPr bwMode="auto">
              <a:xfrm>
                <a:off x="4409" y="2685"/>
                <a:ext cx="46" cy="45"/>
                <a:chOff x="4921" y="346"/>
                <a:chExt cx="46" cy="45"/>
              </a:xfrm>
            </p:grpSpPr>
            <p:sp>
              <p:nvSpPr>
                <p:cNvPr id="85126" name="Line 469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127" name="Line 470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87" name="Group 471"/>
              <p:cNvGrpSpPr>
                <a:grpSpLocks/>
              </p:cNvGrpSpPr>
              <p:nvPr/>
            </p:nvGrpSpPr>
            <p:grpSpPr bwMode="auto">
              <a:xfrm>
                <a:off x="4594" y="2682"/>
                <a:ext cx="46" cy="45"/>
                <a:chOff x="4921" y="346"/>
                <a:chExt cx="46" cy="45"/>
              </a:xfrm>
            </p:grpSpPr>
            <p:sp>
              <p:nvSpPr>
                <p:cNvPr id="85124" name="Line 472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125" name="Line 473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88" name="Group 477"/>
              <p:cNvGrpSpPr>
                <a:grpSpLocks/>
              </p:cNvGrpSpPr>
              <p:nvPr/>
            </p:nvGrpSpPr>
            <p:grpSpPr bwMode="auto">
              <a:xfrm>
                <a:off x="4958" y="2681"/>
                <a:ext cx="46" cy="45"/>
                <a:chOff x="4921" y="346"/>
                <a:chExt cx="46" cy="45"/>
              </a:xfrm>
            </p:grpSpPr>
            <p:sp>
              <p:nvSpPr>
                <p:cNvPr id="85122" name="Line 478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123" name="Line 479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89" name="Group 480"/>
              <p:cNvGrpSpPr>
                <a:grpSpLocks/>
              </p:cNvGrpSpPr>
              <p:nvPr/>
            </p:nvGrpSpPr>
            <p:grpSpPr bwMode="auto">
              <a:xfrm>
                <a:off x="4412" y="2992"/>
                <a:ext cx="46" cy="45"/>
                <a:chOff x="4921" y="346"/>
                <a:chExt cx="46" cy="45"/>
              </a:xfrm>
            </p:grpSpPr>
            <p:sp>
              <p:nvSpPr>
                <p:cNvPr id="85120" name="Line 481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121" name="Line 482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90" name="Group 483"/>
              <p:cNvGrpSpPr>
                <a:grpSpLocks/>
              </p:cNvGrpSpPr>
              <p:nvPr/>
            </p:nvGrpSpPr>
            <p:grpSpPr bwMode="auto">
              <a:xfrm>
                <a:off x="4597" y="2989"/>
                <a:ext cx="46" cy="45"/>
                <a:chOff x="4921" y="346"/>
                <a:chExt cx="46" cy="45"/>
              </a:xfrm>
            </p:grpSpPr>
            <p:sp>
              <p:nvSpPr>
                <p:cNvPr id="85118" name="Line 484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119" name="Line 485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91" name="Group 486"/>
              <p:cNvGrpSpPr>
                <a:grpSpLocks/>
              </p:cNvGrpSpPr>
              <p:nvPr/>
            </p:nvGrpSpPr>
            <p:grpSpPr bwMode="auto">
              <a:xfrm>
                <a:off x="4781" y="2988"/>
                <a:ext cx="46" cy="45"/>
                <a:chOff x="4921" y="346"/>
                <a:chExt cx="46" cy="45"/>
              </a:xfrm>
            </p:grpSpPr>
            <p:sp>
              <p:nvSpPr>
                <p:cNvPr id="85116" name="Line 487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117" name="Line 488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92" name="Group 492"/>
              <p:cNvGrpSpPr>
                <a:grpSpLocks/>
              </p:cNvGrpSpPr>
              <p:nvPr/>
            </p:nvGrpSpPr>
            <p:grpSpPr bwMode="auto">
              <a:xfrm>
                <a:off x="4405" y="3149"/>
                <a:ext cx="46" cy="45"/>
                <a:chOff x="4921" y="346"/>
                <a:chExt cx="46" cy="45"/>
              </a:xfrm>
            </p:grpSpPr>
            <p:sp>
              <p:nvSpPr>
                <p:cNvPr id="85114" name="Line 493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115" name="Line 494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93" name="Group 498"/>
              <p:cNvGrpSpPr>
                <a:grpSpLocks/>
              </p:cNvGrpSpPr>
              <p:nvPr/>
            </p:nvGrpSpPr>
            <p:grpSpPr bwMode="auto">
              <a:xfrm>
                <a:off x="4774" y="3145"/>
                <a:ext cx="46" cy="45"/>
                <a:chOff x="4921" y="346"/>
                <a:chExt cx="46" cy="45"/>
              </a:xfrm>
            </p:grpSpPr>
            <p:sp>
              <p:nvSpPr>
                <p:cNvPr id="85112" name="Line 499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113" name="Line 500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94" name="Group 504"/>
              <p:cNvGrpSpPr>
                <a:grpSpLocks/>
              </p:cNvGrpSpPr>
              <p:nvPr/>
            </p:nvGrpSpPr>
            <p:grpSpPr bwMode="auto">
              <a:xfrm>
                <a:off x="4412" y="3299"/>
                <a:ext cx="46" cy="45"/>
                <a:chOff x="4921" y="346"/>
                <a:chExt cx="46" cy="45"/>
              </a:xfrm>
            </p:grpSpPr>
            <p:sp>
              <p:nvSpPr>
                <p:cNvPr id="85110" name="Line 505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111" name="Line 506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95" name="Group 510"/>
              <p:cNvGrpSpPr>
                <a:grpSpLocks/>
              </p:cNvGrpSpPr>
              <p:nvPr/>
            </p:nvGrpSpPr>
            <p:grpSpPr bwMode="auto">
              <a:xfrm>
                <a:off x="4781" y="3295"/>
                <a:ext cx="46" cy="45"/>
                <a:chOff x="4921" y="346"/>
                <a:chExt cx="46" cy="45"/>
              </a:xfrm>
            </p:grpSpPr>
            <p:sp>
              <p:nvSpPr>
                <p:cNvPr id="85108" name="Line 511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109" name="Line 512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96" name="Group 513"/>
              <p:cNvGrpSpPr>
                <a:grpSpLocks/>
              </p:cNvGrpSpPr>
              <p:nvPr/>
            </p:nvGrpSpPr>
            <p:grpSpPr bwMode="auto">
              <a:xfrm>
                <a:off x="4961" y="3295"/>
                <a:ext cx="46" cy="45"/>
                <a:chOff x="4921" y="346"/>
                <a:chExt cx="46" cy="45"/>
              </a:xfrm>
            </p:grpSpPr>
            <p:sp>
              <p:nvSpPr>
                <p:cNvPr id="85106" name="Line 514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107" name="Line 515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97" name="Group 516"/>
              <p:cNvGrpSpPr>
                <a:grpSpLocks/>
              </p:cNvGrpSpPr>
              <p:nvPr/>
            </p:nvGrpSpPr>
            <p:grpSpPr bwMode="auto">
              <a:xfrm>
                <a:off x="4408" y="3453"/>
                <a:ext cx="46" cy="45"/>
                <a:chOff x="4921" y="346"/>
                <a:chExt cx="46" cy="45"/>
              </a:xfrm>
            </p:grpSpPr>
            <p:sp>
              <p:nvSpPr>
                <p:cNvPr id="85104" name="Line 517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105" name="Line 518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98" name="Group 525"/>
              <p:cNvGrpSpPr>
                <a:grpSpLocks/>
              </p:cNvGrpSpPr>
              <p:nvPr/>
            </p:nvGrpSpPr>
            <p:grpSpPr bwMode="auto">
              <a:xfrm>
                <a:off x="4957" y="3449"/>
                <a:ext cx="46" cy="45"/>
                <a:chOff x="4921" y="346"/>
                <a:chExt cx="46" cy="45"/>
              </a:xfrm>
            </p:grpSpPr>
            <p:sp>
              <p:nvSpPr>
                <p:cNvPr id="85102" name="Line 526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103" name="Line 527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5099" name="Group 528"/>
              <p:cNvGrpSpPr>
                <a:grpSpLocks/>
              </p:cNvGrpSpPr>
              <p:nvPr/>
            </p:nvGrpSpPr>
            <p:grpSpPr bwMode="auto">
              <a:xfrm>
                <a:off x="4409" y="3611"/>
                <a:ext cx="46" cy="45"/>
                <a:chOff x="4921" y="346"/>
                <a:chExt cx="46" cy="45"/>
              </a:xfrm>
            </p:grpSpPr>
            <p:sp>
              <p:nvSpPr>
                <p:cNvPr id="85100" name="Line 529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5101" name="Line 530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</p:grpSp>
      <p:sp>
        <p:nvSpPr>
          <p:cNvPr id="84998" name="Text Box 532"/>
          <p:cNvSpPr txBox="1">
            <a:spLocks noChangeArrowheads="1"/>
          </p:cNvSpPr>
          <p:nvPr/>
        </p:nvSpPr>
        <p:spPr bwMode="auto">
          <a:xfrm>
            <a:off x="4919663" y="1125538"/>
            <a:ext cx="301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 altLang="es-MX"/>
              <a:t>Utilizando una </a:t>
            </a:r>
            <a:r>
              <a:rPr lang="es-ES" altLang="es-MX" b="1"/>
              <a:t>PROM 16x4</a:t>
            </a:r>
            <a:r>
              <a:rPr lang="es-ES" altLang="es-MX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8877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05" name="Rectangle 3"/>
          <p:cNvSpPr>
            <a:spLocks noChangeArrowheads="1"/>
          </p:cNvSpPr>
          <p:nvPr/>
        </p:nvSpPr>
        <p:spPr bwMode="auto">
          <a:xfrm>
            <a:off x="2555875" y="155903"/>
            <a:ext cx="40911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 altLang="es-MX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</a:rPr>
              <a:t>Memorias PROM y PLD </a:t>
            </a:r>
          </a:p>
        </p:txBody>
      </p:sp>
      <p:grpSp>
        <p:nvGrpSpPr>
          <p:cNvPr id="86019" name="Group 681"/>
          <p:cNvGrpSpPr>
            <a:grpSpLocks/>
          </p:cNvGrpSpPr>
          <p:nvPr/>
        </p:nvGrpSpPr>
        <p:grpSpPr bwMode="auto">
          <a:xfrm>
            <a:off x="3635375" y="727075"/>
            <a:ext cx="3240088" cy="5694363"/>
            <a:chOff x="3061" y="618"/>
            <a:chExt cx="2041" cy="3587"/>
          </a:xfrm>
        </p:grpSpPr>
        <p:sp>
          <p:nvSpPr>
            <p:cNvPr id="86032" name="Text Box 102"/>
            <p:cNvSpPr txBox="1">
              <a:spLocks noChangeArrowheads="1"/>
            </p:cNvSpPr>
            <p:nvPr/>
          </p:nvSpPr>
          <p:spPr bwMode="auto">
            <a:xfrm>
              <a:off x="3152" y="618"/>
              <a:ext cx="9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" altLang="es-MX"/>
                <a:t>A    B    C   D </a:t>
              </a:r>
            </a:p>
          </p:txBody>
        </p:sp>
        <p:grpSp>
          <p:nvGrpSpPr>
            <p:cNvPr id="86033" name="Group 680"/>
            <p:cNvGrpSpPr>
              <a:grpSpLocks/>
            </p:cNvGrpSpPr>
            <p:nvPr/>
          </p:nvGrpSpPr>
          <p:grpSpPr bwMode="auto">
            <a:xfrm>
              <a:off x="3061" y="845"/>
              <a:ext cx="2041" cy="3360"/>
              <a:chOff x="3061" y="845"/>
              <a:chExt cx="2041" cy="3360"/>
            </a:xfrm>
          </p:grpSpPr>
          <p:grpSp>
            <p:nvGrpSpPr>
              <p:cNvPr id="86034" name="Group 8"/>
              <p:cNvGrpSpPr>
                <a:grpSpLocks/>
              </p:cNvGrpSpPr>
              <p:nvPr/>
            </p:nvGrpSpPr>
            <p:grpSpPr bwMode="auto">
              <a:xfrm>
                <a:off x="3061" y="845"/>
                <a:ext cx="2041" cy="3174"/>
                <a:chOff x="245" y="217"/>
                <a:chExt cx="1523" cy="2814"/>
              </a:xfrm>
            </p:grpSpPr>
            <p:sp>
              <p:nvSpPr>
                <p:cNvPr id="86612" name="Line 9"/>
                <p:cNvSpPr>
                  <a:spLocks noChangeShapeType="1"/>
                </p:cNvSpPr>
                <p:nvPr/>
              </p:nvSpPr>
              <p:spPr bwMode="auto">
                <a:xfrm>
                  <a:off x="527" y="353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13" name="Line 10"/>
                <p:cNvSpPr>
                  <a:spLocks noChangeShapeType="1"/>
                </p:cNvSpPr>
                <p:nvPr/>
              </p:nvSpPr>
              <p:spPr bwMode="auto">
                <a:xfrm>
                  <a:off x="527" y="353"/>
                  <a:ext cx="45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14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572" y="353"/>
                  <a:ext cx="46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15" name="Oval 12"/>
                <p:cNvSpPr>
                  <a:spLocks noChangeArrowheads="1"/>
                </p:cNvSpPr>
                <p:nvPr/>
              </p:nvSpPr>
              <p:spPr bwMode="auto">
                <a:xfrm>
                  <a:off x="550" y="493"/>
                  <a:ext cx="46" cy="4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/>
                  <a:endParaRPr lang="es-MX" altLang="es-MX"/>
                </a:p>
              </p:txBody>
            </p:sp>
            <p:sp>
              <p:nvSpPr>
                <p:cNvPr id="86616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572" y="217"/>
                  <a:ext cx="0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17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482" y="308"/>
                  <a:ext cx="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18" name="Line 15"/>
                <p:cNvSpPr>
                  <a:spLocks noChangeShapeType="1"/>
                </p:cNvSpPr>
                <p:nvPr/>
              </p:nvSpPr>
              <p:spPr bwMode="auto">
                <a:xfrm>
                  <a:off x="482" y="308"/>
                  <a:ext cx="0" cy="26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19" name="AutoShape 16"/>
                <p:cNvSpPr>
                  <a:spLocks noChangeArrowheads="1"/>
                </p:cNvSpPr>
                <p:nvPr/>
              </p:nvSpPr>
              <p:spPr bwMode="auto">
                <a:xfrm rot="-5400000">
                  <a:off x="1185" y="2780"/>
                  <a:ext cx="182" cy="136"/>
                </a:xfrm>
                <a:prstGeom prst="flowChartOnlineStorag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/>
                  <a:endParaRPr lang="es-MX" altLang="es-MX"/>
                </a:p>
              </p:txBody>
            </p:sp>
            <p:sp>
              <p:nvSpPr>
                <p:cNvPr id="86620" name="AutoShape 17"/>
                <p:cNvSpPr>
                  <a:spLocks noChangeArrowheads="1"/>
                </p:cNvSpPr>
                <p:nvPr/>
              </p:nvSpPr>
              <p:spPr bwMode="auto">
                <a:xfrm>
                  <a:off x="1031" y="580"/>
                  <a:ext cx="136" cy="136"/>
                </a:xfrm>
                <a:prstGeom prst="flowChartDelay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/>
                  <a:endParaRPr lang="es-MX" altLang="es-MX"/>
                </a:p>
              </p:txBody>
            </p:sp>
            <p:sp>
              <p:nvSpPr>
                <p:cNvPr id="86621" name="Line 18"/>
                <p:cNvSpPr>
                  <a:spLocks noChangeShapeType="1"/>
                </p:cNvSpPr>
                <p:nvPr/>
              </p:nvSpPr>
              <p:spPr bwMode="auto">
                <a:xfrm>
                  <a:off x="708" y="353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22" name="Line 19"/>
                <p:cNvSpPr>
                  <a:spLocks noChangeShapeType="1"/>
                </p:cNvSpPr>
                <p:nvPr/>
              </p:nvSpPr>
              <p:spPr bwMode="auto">
                <a:xfrm>
                  <a:off x="708" y="353"/>
                  <a:ext cx="45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23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753" y="353"/>
                  <a:ext cx="46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24" name="Oval 21"/>
                <p:cNvSpPr>
                  <a:spLocks noChangeArrowheads="1"/>
                </p:cNvSpPr>
                <p:nvPr/>
              </p:nvSpPr>
              <p:spPr bwMode="auto">
                <a:xfrm>
                  <a:off x="731" y="493"/>
                  <a:ext cx="46" cy="4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/>
                  <a:endParaRPr lang="es-MX" altLang="es-MX"/>
                </a:p>
              </p:txBody>
            </p:sp>
            <p:sp>
              <p:nvSpPr>
                <p:cNvPr id="86625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753" y="217"/>
                  <a:ext cx="0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26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663" y="308"/>
                  <a:ext cx="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27" name="Line 24"/>
                <p:cNvSpPr>
                  <a:spLocks noChangeShapeType="1"/>
                </p:cNvSpPr>
                <p:nvPr/>
              </p:nvSpPr>
              <p:spPr bwMode="auto">
                <a:xfrm>
                  <a:off x="890" y="353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28" name="Line 25"/>
                <p:cNvSpPr>
                  <a:spLocks noChangeShapeType="1"/>
                </p:cNvSpPr>
                <p:nvPr/>
              </p:nvSpPr>
              <p:spPr bwMode="auto">
                <a:xfrm>
                  <a:off x="890" y="353"/>
                  <a:ext cx="45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29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935" y="353"/>
                  <a:ext cx="46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30" name="Oval 27"/>
                <p:cNvSpPr>
                  <a:spLocks noChangeArrowheads="1"/>
                </p:cNvSpPr>
                <p:nvPr/>
              </p:nvSpPr>
              <p:spPr bwMode="auto">
                <a:xfrm>
                  <a:off x="913" y="493"/>
                  <a:ext cx="46" cy="4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/>
                  <a:endParaRPr lang="es-MX" altLang="es-MX"/>
                </a:p>
              </p:txBody>
            </p:sp>
            <p:sp>
              <p:nvSpPr>
                <p:cNvPr id="86631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935" y="217"/>
                  <a:ext cx="0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32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845" y="308"/>
                  <a:ext cx="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33" name="Line 30"/>
                <p:cNvSpPr>
                  <a:spLocks noChangeShapeType="1"/>
                </p:cNvSpPr>
                <p:nvPr/>
              </p:nvSpPr>
              <p:spPr bwMode="auto">
                <a:xfrm>
                  <a:off x="345" y="353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34" name="Line 31"/>
                <p:cNvSpPr>
                  <a:spLocks noChangeShapeType="1"/>
                </p:cNvSpPr>
                <p:nvPr/>
              </p:nvSpPr>
              <p:spPr bwMode="auto">
                <a:xfrm>
                  <a:off x="345" y="353"/>
                  <a:ext cx="45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35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390" y="353"/>
                  <a:ext cx="46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36" name="Oval 33"/>
                <p:cNvSpPr>
                  <a:spLocks noChangeArrowheads="1"/>
                </p:cNvSpPr>
                <p:nvPr/>
              </p:nvSpPr>
              <p:spPr bwMode="auto">
                <a:xfrm>
                  <a:off x="368" y="493"/>
                  <a:ext cx="46" cy="4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/>
                  <a:endParaRPr lang="es-MX" altLang="es-MX"/>
                </a:p>
              </p:txBody>
            </p:sp>
            <p:sp>
              <p:nvSpPr>
                <p:cNvPr id="86637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390" y="217"/>
                  <a:ext cx="0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38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300" y="308"/>
                  <a:ext cx="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39" name="Line 36"/>
                <p:cNvSpPr>
                  <a:spLocks noChangeShapeType="1"/>
                </p:cNvSpPr>
                <p:nvPr/>
              </p:nvSpPr>
              <p:spPr bwMode="auto">
                <a:xfrm>
                  <a:off x="300" y="308"/>
                  <a:ext cx="0" cy="26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40" name="AutoShape 37"/>
                <p:cNvSpPr>
                  <a:spLocks noChangeArrowheads="1"/>
                </p:cNvSpPr>
                <p:nvPr/>
              </p:nvSpPr>
              <p:spPr bwMode="auto">
                <a:xfrm>
                  <a:off x="1031" y="716"/>
                  <a:ext cx="136" cy="136"/>
                </a:xfrm>
                <a:prstGeom prst="flowChartDelay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/>
                  <a:endParaRPr lang="es-MX" altLang="es-MX"/>
                </a:p>
              </p:txBody>
            </p:sp>
            <p:sp>
              <p:nvSpPr>
                <p:cNvPr id="86641" name="AutoShape 38"/>
                <p:cNvSpPr>
                  <a:spLocks noChangeArrowheads="1"/>
                </p:cNvSpPr>
                <p:nvPr/>
              </p:nvSpPr>
              <p:spPr bwMode="auto">
                <a:xfrm>
                  <a:off x="1031" y="852"/>
                  <a:ext cx="136" cy="136"/>
                </a:xfrm>
                <a:prstGeom prst="flowChartDelay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/>
                  <a:endParaRPr lang="es-MX" altLang="es-MX"/>
                </a:p>
              </p:txBody>
            </p:sp>
            <p:sp>
              <p:nvSpPr>
                <p:cNvPr id="86642" name="AutoShape 39"/>
                <p:cNvSpPr>
                  <a:spLocks noChangeArrowheads="1"/>
                </p:cNvSpPr>
                <p:nvPr/>
              </p:nvSpPr>
              <p:spPr bwMode="auto">
                <a:xfrm>
                  <a:off x="1031" y="988"/>
                  <a:ext cx="136" cy="136"/>
                </a:xfrm>
                <a:prstGeom prst="flowChartDelay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/>
                  <a:endParaRPr lang="es-MX" altLang="es-MX"/>
                </a:p>
              </p:txBody>
            </p:sp>
            <p:sp>
              <p:nvSpPr>
                <p:cNvPr id="86643" name="AutoShape 40"/>
                <p:cNvSpPr>
                  <a:spLocks noChangeArrowheads="1"/>
                </p:cNvSpPr>
                <p:nvPr/>
              </p:nvSpPr>
              <p:spPr bwMode="auto">
                <a:xfrm>
                  <a:off x="1031" y="1124"/>
                  <a:ext cx="136" cy="136"/>
                </a:xfrm>
                <a:prstGeom prst="flowChartDelay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/>
                  <a:endParaRPr lang="es-MX" altLang="es-MX"/>
                </a:p>
              </p:txBody>
            </p:sp>
            <p:sp>
              <p:nvSpPr>
                <p:cNvPr id="86644" name="AutoShape 41"/>
                <p:cNvSpPr>
                  <a:spLocks noChangeArrowheads="1"/>
                </p:cNvSpPr>
                <p:nvPr/>
              </p:nvSpPr>
              <p:spPr bwMode="auto">
                <a:xfrm>
                  <a:off x="1031" y="1260"/>
                  <a:ext cx="136" cy="136"/>
                </a:xfrm>
                <a:prstGeom prst="flowChartDelay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/>
                  <a:endParaRPr lang="es-MX" altLang="es-MX"/>
                </a:p>
              </p:txBody>
            </p:sp>
            <p:sp>
              <p:nvSpPr>
                <p:cNvPr id="86645" name="AutoShape 42"/>
                <p:cNvSpPr>
                  <a:spLocks noChangeArrowheads="1"/>
                </p:cNvSpPr>
                <p:nvPr/>
              </p:nvSpPr>
              <p:spPr bwMode="auto">
                <a:xfrm>
                  <a:off x="1031" y="1396"/>
                  <a:ext cx="136" cy="136"/>
                </a:xfrm>
                <a:prstGeom prst="flowChartDelay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/>
                  <a:endParaRPr lang="es-MX" altLang="es-MX"/>
                </a:p>
              </p:txBody>
            </p:sp>
            <p:sp>
              <p:nvSpPr>
                <p:cNvPr id="86646" name="AutoShape 43"/>
                <p:cNvSpPr>
                  <a:spLocks noChangeArrowheads="1"/>
                </p:cNvSpPr>
                <p:nvPr/>
              </p:nvSpPr>
              <p:spPr bwMode="auto">
                <a:xfrm>
                  <a:off x="1031" y="1532"/>
                  <a:ext cx="136" cy="136"/>
                </a:xfrm>
                <a:prstGeom prst="flowChartDelay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/>
                  <a:endParaRPr lang="es-MX" altLang="es-MX"/>
                </a:p>
              </p:txBody>
            </p:sp>
            <p:sp>
              <p:nvSpPr>
                <p:cNvPr id="86647" name="AutoShape 44"/>
                <p:cNvSpPr>
                  <a:spLocks noChangeArrowheads="1"/>
                </p:cNvSpPr>
                <p:nvPr/>
              </p:nvSpPr>
              <p:spPr bwMode="auto">
                <a:xfrm>
                  <a:off x="1031" y="1668"/>
                  <a:ext cx="136" cy="136"/>
                </a:xfrm>
                <a:prstGeom prst="flowChartDelay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/>
                  <a:endParaRPr lang="es-MX" altLang="es-MX"/>
                </a:p>
              </p:txBody>
            </p:sp>
            <p:sp>
              <p:nvSpPr>
                <p:cNvPr id="86648" name="AutoShape 45"/>
                <p:cNvSpPr>
                  <a:spLocks noChangeArrowheads="1"/>
                </p:cNvSpPr>
                <p:nvPr/>
              </p:nvSpPr>
              <p:spPr bwMode="auto">
                <a:xfrm>
                  <a:off x="1031" y="1804"/>
                  <a:ext cx="136" cy="136"/>
                </a:xfrm>
                <a:prstGeom prst="flowChartDelay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/>
                  <a:endParaRPr lang="es-MX" altLang="es-MX"/>
                </a:p>
              </p:txBody>
            </p:sp>
            <p:sp>
              <p:nvSpPr>
                <p:cNvPr id="86649" name="AutoShape 46"/>
                <p:cNvSpPr>
                  <a:spLocks noChangeArrowheads="1"/>
                </p:cNvSpPr>
                <p:nvPr/>
              </p:nvSpPr>
              <p:spPr bwMode="auto">
                <a:xfrm>
                  <a:off x="1031" y="1940"/>
                  <a:ext cx="136" cy="136"/>
                </a:xfrm>
                <a:prstGeom prst="flowChartDelay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/>
                  <a:endParaRPr lang="es-MX" altLang="es-MX"/>
                </a:p>
              </p:txBody>
            </p:sp>
            <p:sp>
              <p:nvSpPr>
                <p:cNvPr id="86650" name="AutoShape 47"/>
                <p:cNvSpPr>
                  <a:spLocks noChangeArrowheads="1"/>
                </p:cNvSpPr>
                <p:nvPr/>
              </p:nvSpPr>
              <p:spPr bwMode="auto">
                <a:xfrm>
                  <a:off x="1031" y="2076"/>
                  <a:ext cx="136" cy="136"/>
                </a:xfrm>
                <a:prstGeom prst="flowChartDelay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/>
                  <a:endParaRPr lang="es-MX" altLang="es-MX"/>
                </a:p>
              </p:txBody>
            </p:sp>
            <p:sp>
              <p:nvSpPr>
                <p:cNvPr id="86651" name="AutoShape 48"/>
                <p:cNvSpPr>
                  <a:spLocks noChangeArrowheads="1"/>
                </p:cNvSpPr>
                <p:nvPr/>
              </p:nvSpPr>
              <p:spPr bwMode="auto">
                <a:xfrm>
                  <a:off x="1031" y="2212"/>
                  <a:ext cx="136" cy="136"/>
                </a:xfrm>
                <a:prstGeom prst="flowChartDelay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/>
                  <a:endParaRPr lang="es-MX" altLang="es-MX"/>
                </a:p>
              </p:txBody>
            </p:sp>
            <p:sp>
              <p:nvSpPr>
                <p:cNvPr id="86652" name="AutoShape 49"/>
                <p:cNvSpPr>
                  <a:spLocks noChangeArrowheads="1"/>
                </p:cNvSpPr>
                <p:nvPr/>
              </p:nvSpPr>
              <p:spPr bwMode="auto">
                <a:xfrm>
                  <a:off x="1031" y="2348"/>
                  <a:ext cx="136" cy="136"/>
                </a:xfrm>
                <a:prstGeom prst="flowChartDelay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/>
                  <a:endParaRPr lang="es-MX" altLang="es-MX"/>
                </a:p>
              </p:txBody>
            </p:sp>
            <p:sp>
              <p:nvSpPr>
                <p:cNvPr id="86653" name="AutoShape 50"/>
                <p:cNvSpPr>
                  <a:spLocks noChangeArrowheads="1"/>
                </p:cNvSpPr>
                <p:nvPr/>
              </p:nvSpPr>
              <p:spPr bwMode="auto">
                <a:xfrm>
                  <a:off x="1031" y="2484"/>
                  <a:ext cx="136" cy="136"/>
                </a:xfrm>
                <a:prstGeom prst="flowChartDelay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/>
                  <a:endParaRPr lang="es-MX" altLang="es-MX"/>
                </a:p>
              </p:txBody>
            </p:sp>
            <p:sp>
              <p:nvSpPr>
                <p:cNvPr id="86654" name="AutoShape 51"/>
                <p:cNvSpPr>
                  <a:spLocks noChangeArrowheads="1"/>
                </p:cNvSpPr>
                <p:nvPr/>
              </p:nvSpPr>
              <p:spPr bwMode="auto">
                <a:xfrm>
                  <a:off x="1031" y="2620"/>
                  <a:ext cx="136" cy="136"/>
                </a:xfrm>
                <a:prstGeom prst="flowChartDelay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/>
                  <a:endParaRPr lang="es-MX" altLang="es-MX"/>
                </a:p>
              </p:txBody>
            </p:sp>
            <p:sp>
              <p:nvSpPr>
                <p:cNvPr id="86655" name="AutoShape 52"/>
                <p:cNvSpPr>
                  <a:spLocks noChangeArrowheads="1"/>
                </p:cNvSpPr>
                <p:nvPr/>
              </p:nvSpPr>
              <p:spPr bwMode="auto">
                <a:xfrm>
                  <a:off x="1031" y="580"/>
                  <a:ext cx="136" cy="136"/>
                </a:xfrm>
                <a:prstGeom prst="flowChartDelay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/>
                  <a:endParaRPr lang="es-MX" altLang="es-MX"/>
                </a:p>
              </p:txBody>
            </p:sp>
            <p:sp>
              <p:nvSpPr>
                <p:cNvPr id="86656" name="Line 53"/>
                <p:cNvSpPr>
                  <a:spLocks noChangeShapeType="1"/>
                </p:cNvSpPr>
                <p:nvPr/>
              </p:nvSpPr>
              <p:spPr bwMode="auto">
                <a:xfrm>
                  <a:off x="666" y="306"/>
                  <a:ext cx="0" cy="26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57" name="Line 54"/>
                <p:cNvSpPr>
                  <a:spLocks noChangeShapeType="1"/>
                </p:cNvSpPr>
                <p:nvPr/>
              </p:nvSpPr>
              <p:spPr bwMode="auto">
                <a:xfrm>
                  <a:off x="845" y="308"/>
                  <a:ext cx="0" cy="26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58" name="Line 55"/>
                <p:cNvSpPr>
                  <a:spLocks noChangeShapeType="1"/>
                </p:cNvSpPr>
                <p:nvPr/>
              </p:nvSpPr>
              <p:spPr bwMode="auto">
                <a:xfrm>
                  <a:off x="391" y="541"/>
                  <a:ext cx="0" cy="24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59" name="Line 56"/>
                <p:cNvSpPr>
                  <a:spLocks noChangeShapeType="1"/>
                </p:cNvSpPr>
                <p:nvPr/>
              </p:nvSpPr>
              <p:spPr bwMode="auto">
                <a:xfrm>
                  <a:off x="572" y="544"/>
                  <a:ext cx="0" cy="24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60" name="Line 57"/>
                <p:cNvSpPr>
                  <a:spLocks noChangeShapeType="1"/>
                </p:cNvSpPr>
                <p:nvPr/>
              </p:nvSpPr>
              <p:spPr bwMode="auto">
                <a:xfrm>
                  <a:off x="753" y="545"/>
                  <a:ext cx="0" cy="24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61" name="Line 58"/>
                <p:cNvSpPr>
                  <a:spLocks noChangeShapeType="1"/>
                </p:cNvSpPr>
                <p:nvPr/>
              </p:nvSpPr>
              <p:spPr bwMode="auto">
                <a:xfrm>
                  <a:off x="935" y="537"/>
                  <a:ext cx="0" cy="24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62" name="AutoShape 59"/>
                <p:cNvSpPr>
                  <a:spLocks noChangeArrowheads="1"/>
                </p:cNvSpPr>
                <p:nvPr/>
              </p:nvSpPr>
              <p:spPr bwMode="auto">
                <a:xfrm rot="-5400000">
                  <a:off x="1321" y="2780"/>
                  <a:ext cx="182" cy="136"/>
                </a:xfrm>
                <a:prstGeom prst="flowChartOnlineStorag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/>
                  <a:endParaRPr lang="es-MX" altLang="es-MX"/>
                </a:p>
              </p:txBody>
            </p:sp>
            <p:sp>
              <p:nvSpPr>
                <p:cNvPr id="86663" name="AutoShape 60"/>
                <p:cNvSpPr>
                  <a:spLocks noChangeArrowheads="1"/>
                </p:cNvSpPr>
                <p:nvPr/>
              </p:nvSpPr>
              <p:spPr bwMode="auto">
                <a:xfrm rot="-5400000">
                  <a:off x="1457" y="2780"/>
                  <a:ext cx="182" cy="136"/>
                </a:xfrm>
                <a:prstGeom prst="flowChartOnlineStorag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/>
                  <a:endParaRPr lang="es-MX" altLang="es-MX"/>
                </a:p>
              </p:txBody>
            </p:sp>
            <p:sp>
              <p:nvSpPr>
                <p:cNvPr id="86664" name="AutoShape 61"/>
                <p:cNvSpPr>
                  <a:spLocks noChangeArrowheads="1"/>
                </p:cNvSpPr>
                <p:nvPr/>
              </p:nvSpPr>
              <p:spPr bwMode="auto">
                <a:xfrm rot="-5400000">
                  <a:off x="1593" y="2780"/>
                  <a:ext cx="182" cy="136"/>
                </a:xfrm>
                <a:prstGeom prst="flowChartOnlineStorag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/>
                  <a:endParaRPr lang="es-MX" altLang="es-MX"/>
                </a:p>
              </p:txBody>
            </p:sp>
            <p:sp>
              <p:nvSpPr>
                <p:cNvPr id="86665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245" y="645"/>
                  <a:ext cx="78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66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245" y="2692"/>
                  <a:ext cx="78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67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245" y="781"/>
                  <a:ext cx="78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68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245" y="917"/>
                  <a:ext cx="78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69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245" y="1053"/>
                  <a:ext cx="78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70" name="Line 67"/>
                <p:cNvSpPr>
                  <a:spLocks noChangeShapeType="1"/>
                </p:cNvSpPr>
                <p:nvPr/>
              </p:nvSpPr>
              <p:spPr bwMode="auto">
                <a:xfrm flipH="1">
                  <a:off x="245" y="1189"/>
                  <a:ext cx="78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71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245" y="1325"/>
                  <a:ext cx="78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72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245" y="1461"/>
                  <a:ext cx="78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73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245" y="1597"/>
                  <a:ext cx="78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74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245" y="1733"/>
                  <a:ext cx="78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75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245" y="1869"/>
                  <a:ext cx="78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76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245" y="2005"/>
                  <a:ext cx="78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77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245" y="2141"/>
                  <a:ext cx="78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78" name="Line 75"/>
                <p:cNvSpPr>
                  <a:spLocks noChangeShapeType="1"/>
                </p:cNvSpPr>
                <p:nvPr/>
              </p:nvSpPr>
              <p:spPr bwMode="auto">
                <a:xfrm flipH="1">
                  <a:off x="245" y="2277"/>
                  <a:ext cx="78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79" name="Line 76"/>
                <p:cNvSpPr>
                  <a:spLocks noChangeShapeType="1"/>
                </p:cNvSpPr>
                <p:nvPr/>
              </p:nvSpPr>
              <p:spPr bwMode="auto">
                <a:xfrm flipH="1">
                  <a:off x="245" y="2413"/>
                  <a:ext cx="78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80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245" y="2549"/>
                  <a:ext cx="78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81" name="Line 78"/>
                <p:cNvSpPr>
                  <a:spLocks noChangeShapeType="1"/>
                </p:cNvSpPr>
                <p:nvPr/>
              </p:nvSpPr>
              <p:spPr bwMode="auto">
                <a:xfrm>
                  <a:off x="1166" y="2690"/>
                  <a:ext cx="60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82" name="Line 79"/>
                <p:cNvSpPr>
                  <a:spLocks noChangeShapeType="1"/>
                </p:cNvSpPr>
                <p:nvPr/>
              </p:nvSpPr>
              <p:spPr bwMode="auto">
                <a:xfrm>
                  <a:off x="1166" y="644"/>
                  <a:ext cx="60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83" name="Line 80"/>
                <p:cNvSpPr>
                  <a:spLocks noChangeShapeType="1"/>
                </p:cNvSpPr>
                <p:nvPr/>
              </p:nvSpPr>
              <p:spPr bwMode="auto">
                <a:xfrm>
                  <a:off x="1166" y="780"/>
                  <a:ext cx="60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84" name="Line 81"/>
                <p:cNvSpPr>
                  <a:spLocks noChangeShapeType="1"/>
                </p:cNvSpPr>
                <p:nvPr/>
              </p:nvSpPr>
              <p:spPr bwMode="auto">
                <a:xfrm>
                  <a:off x="1166" y="916"/>
                  <a:ext cx="60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85" name="Line 82"/>
                <p:cNvSpPr>
                  <a:spLocks noChangeShapeType="1"/>
                </p:cNvSpPr>
                <p:nvPr/>
              </p:nvSpPr>
              <p:spPr bwMode="auto">
                <a:xfrm>
                  <a:off x="1166" y="1052"/>
                  <a:ext cx="60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86" name="Line 83"/>
                <p:cNvSpPr>
                  <a:spLocks noChangeShapeType="1"/>
                </p:cNvSpPr>
                <p:nvPr/>
              </p:nvSpPr>
              <p:spPr bwMode="auto">
                <a:xfrm>
                  <a:off x="1166" y="1188"/>
                  <a:ext cx="60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87" name="Line 84"/>
                <p:cNvSpPr>
                  <a:spLocks noChangeShapeType="1"/>
                </p:cNvSpPr>
                <p:nvPr/>
              </p:nvSpPr>
              <p:spPr bwMode="auto">
                <a:xfrm>
                  <a:off x="1166" y="1324"/>
                  <a:ext cx="60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88" name="Line 85"/>
                <p:cNvSpPr>
                  <a:spLocks noChangeShapeType="1"/>
                </p:cNvSpPr>
                <p:nvPr/>
              </p:nvSpPr>
              <p:spPr bwMode="auto">
                <a:xfrm>
                  <a:off x="1166" y="1460"/>
                  <a:ext cx="60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89" name="Line 86"/>
                <p:cNvSpPr>
                  <a:spLocks noChangeShapeType="1"/>
                </p:cNvSpPr>
                <p:nvPr/>
              </p:nvSpPr>
              <p:spPr bwMode="auto">
                <a:xfrm>
                  <a:off x="1166" y="1596"/>
                  <a:ext cx="60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90" name="Line 87"/>
                <p:cNvSpPr>
                  <a:spLocks noChangeShapeType="1"/>
                </p:cNvSpPr>
                <p:nvPr/>
              </p:nvSpPr>
              <p:spPr bwMode="auto">
                <a:xfrm>
                  <a:off x="1166" y="1732"/>
                  <a:ext cx="60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91" name="Line 88"/>
                <p:cNvSpPr>
                  <a:spLocks noChangeShapeType="1"/>
                </p:cNvSpPr>
                <p:nvPr/>
              </p:nvSpPr>
              <p:spPr bwMode="auto">
                <a:xfrm>
                  <a:off x="1166" y="1868"/>
                  <a:ext cx="60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92" name="Line 89"/>
                <p:cNvSpPr>
                  <a:spLocks noChangeShapeType="1"/>
                </p:cNvSpPr>
                <p:nvPr/>
              </p:nvSpPr>
              <p:spPr bwMode="auto">
                <a:xfrm>
                  <a:off x="1166" y="2004"/>
                  <a:ext cx="60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93" name="Line 90"/>
                <p:cNvSpPr>
                  <a:spLocks noChangeShapeType="1"/>
                </p:cNvSpPr>
                <p:nvPr/>
              </p:nvSpPr>
              <p:spPr bwMode="auto">
                <a:xfrm>
                  <a:off x="1166" y="2140"/>
                  <a:ext cx="60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94" name="Line 91"/>
                <p:cNvSpPr>
                  <a:spLocks noChangeShapeType="1"/>
                </p:cNvSpPr>
                <p:nvPr/>
              </p:nvSpPr>
              <p:spPr bwMode="auto">
                <a:xfrm>
                  <a:off x="1166" y="2276"/>
                  <a:ext cx="60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95" name="Line 92"/>
                <p:cNvSpPr>
                  <a:spLocks noChangeShapeType="1"/>
                </p:cNvSpPr>
                <p:nvPr/>
              </p:nvSpPr>
              <p:spPr bwMode="auto">
                <a:xfrm>
                  <a:off x="1166" y="2412"/>
                  <a:ext cx="60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96" name="Line 93"/>
                <p:cNvSpPr>
                  <a:spLocks noChangeShapeType="1"/>
                </p:cNvSpPr>
                <p:nvPr/>
              </p:nvSpPr>
              <p:spPr bwMode="auto">
                <a:xfrm>
                  <a:off x="1166" y="2548"/>
                  <a:ext cx="60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97" name="Line 94"/>
                <p:cNvSpPr>
                  <a:spLocks noChangeShapeType="1"/>
                </p:cNvSpPr>
                <p:nvPr/>
              </p:nvSpPr>
              <p:spPr bwMode="auto">
                <a:xfrm flipV="1">
                  <a:off x="1268" y="510"/>
                  <a:ext cx="0" cy="227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98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1406" y="504"/>
                  <a:ext cx="0" cy="227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99" name="Line 96"/>
                <p:cNvSpPr>
                  <a:spLocks noChangeShapeType="1"/>
                </p:cNvSpPr>
                <p:nvPr/>
              </p:nvSpPr>
              <p:spPr bwMode="auto">
                <a:xfrm flipV="1">
                  <a:off x="1546" y="510"/>
                  <a:ext cx="0" cy="227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700" name="Line 97"/>
                <p:cNvSpPr>
                  <a:spLocks noChangeShapeType="1"/>
                </p:cNvSpPr>
                <p:nvPr/>
              </p:nvSpPr>
              <p:spPr bwMode="auto">
                <a:xfrm flipV="1">
                  <a:off x="1678" y="510"/>
                  <a:ext cx="0" cy="227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701" name="Line 98"/>
                <p:cNvSpPr>
                  <a:spLocks noChangeShapeType="1"/>
                </p:cNvSpPr>
                <p:nvPr/>
              </p:nvSpPr>
              <p:spPr bwMode="auto">
                <a:xfrm>
                  <a:off x="1267" y="2941"/>
                  <a:ext cx="0" cy="9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702" name="Line 99"/>
                <p:cNvSpPr>
                  <a:spLocks noChangeShapeType="1"/>
                </p:cNvSpPr>
                <p:nvPr/>
              </p:nvSpPr>
              <p:spPr bwMode="auto">
                <a:xfrm>
                  <a:off x="1411" y="2941"/>
                  <a:ext cx="0" cy="9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703" name="Line 100"/>
                <p:cNvSpPr>
                  <a:spLocks noChangeShapeType="1"/>
                </p:cNvSpPr>
                <p:nvPr/>
              </p:nvSpPr>
              <p:spPr bwMode="auto">
                <a:xfrm>
                  <a:off x="1547" y="2941"/>
                  <a:ext cx="0" cy="9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704" name="Line 101"/>
                <p:cNvSpPr>
                  <a:spLocks noChangeShapeType="1"/>
                </p:cNvSpPr>
                <p:nvPr/>
              </p:nvSpPr>
              <p:spPr bwMode="auto">
                <a:xfrm>
                  <a:off x="1681" y="2941"/>
                  <a:ext cx="0" cy="9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sp>
            <p:nvSpPr>
              <p:cNvPr id="86035" name="Text Box 103"/>
              <p:cNvSpPr txBox="1">
                <a:spLocks noChangeArrowheads="1"/>
              </p:cNvSpPr>
              <p:nvPr/>
            </p:nvSpPr>
            <p:spPr bwMode="auto">
              <a:xfrm>
                <a:off x="4332" y="3974"/>
                <a:ext cx="7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s-ES" altLang="es-MX"/>
                  <a:t>a   b  c   d</a:t>
                </a:r>
              </a:p>
            </p:txBody>
          </p:sp>
          <p:grpSp>
            <p:nvGrpSpPr>
              <p:cNvPr id="86036" name="Group 104"/>
              <p:cNvGrpSpPr>
                <a:grpSpLocks/>
              </p:cNvGrpSpPr>
              <p:nvPr/>
            </p:nvGrpSpPr>
            <p:grpSpPr bwMode="auto">
              <a:xfrm>
                <a:off x="3112" y="2535"/>
                <a:ext cx="46" cy="45"/>
                <a:chOff x="4921" y="346"/>
                <a:chExt cx="46" cy="45"/>
              </a:xfrm>
            </p:grpSpPr>
            <p:sp>
              <p:nvSpPr>
                <p:cNvPr id="86610" name="Line 105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11" name="Line 106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037" name="Group 107"/>
              <p:cNvGrpSpPr>
                <a:grpSpLocks/>
              </p:cNvGrpSpPr>
              <p:nvPr/>
            </p:nvGrpSpPr>
            <p:grpSpPr bwMode="auto">
              <a:xfrm>
                <a:off x="3110" y="2689"/>
                <a:ext cx="46" cy="45"/>
                <a:chOff x="4921" y="346"/>
                <a:chExt cx="46" cy="45"/>
              </a:xfrm>
            </p:grpSpPr>
            <p:sp>
              <p:nvSpPr>
                <p:cNvPr id="86608" name="Line 108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09" name="Line 109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038" name="Group 110"/>
              <p:cNvGrpSpPr>
                <a:grpSpLocks/>
              </p:cNvGrpSpPr>
              <p:nvPr/>
            </p:nvGrpSpPr>
            <p:grpSpPr bwMode="auto">
              <a:xfrm>
                <a:off x="3109" y="2839"/>
                <a:ext cx="46" cy="45"/>
                <a:chOff x="4921" y="346"/>
                <a:chExt cx="46" cy="45"/>
              </a:xfrm>
            </p:grpSpPr>
            <p:sp>
              <p:nvSpPr>
                <p:cNvPr id="86606" name="Line 111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07" name="Line 112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039" name="Group 113"/>
              <p:cNvGrpSpPr>
                <a:grpSpLocks/>
              </p:cNvGrpSpPr>
              <p:nvPr/>
            </p:nvGrpSpPr>
            <p:grpSpPr bwMode="auto">
              <a:xfrm>
                <a:off x="3107" y="3145"/>
                <a:ext cx="46" cy="45"/>
                <a:chOff x="4921" y="346"/>
                <a:chExt cx="46" cy="45"/>
              </a:xfrm>
            </p:grpSpPr>
            <p:sp>
              <p:nvSpPr>
                <p:cNvPr id="86604" name="Line 114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05" name="Line 115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040" name="Group 116"/>
              <p:cNvGrpSpPr>
                <a:grpSpLocks/>
              </p:cNvGrpSpPr>
              <p:nvPr/>
            </p:nvGrpSpPr>
            <p:grpSpPr bwMode="auto">
              <a:xfrm>
                <a:off x="3112" y="3299"/>
                <a:ext cx="46" cy="45"/>
                <a:chOff x="4921" y="346"/>
                <a:chExt cx="46" cy="45"/>
              </a:xfrm>
            </p:grpSpPr>
            <p:sp>
              <p:nvSpPr>
                <p:cNvPr id="86602" name="Line 117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03" name="Line 118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041" name="Group 119"/>
              <p:cNvGrpSpPr>
                <a:grpSpLocks/>
              </p:cNvGrpSpPr>
              <p:nvPr/>
            </p:nvGrpSpPr>
            <p:grpSpPr bwMode="auto">
              <a:xfrm>
                <a:off x="3112" y="3450"/>
                <a:ext cx="46" cy="45"/>
                <a:chOff x="4921" y="346"/>
                <a:chExt cx="46" cy="45"/>
              </a:xfrm>
            </p:grpSpPr>
            <p:sp>
              <p:nvSpPr>
                <p:cNvPr id="86600" name="Line 120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601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042" name="Group 122"/>
              <p:cNvGrpSpPr>
                <a:grpSpLocks/>
              </p:cNvGrpSpPr>
              <p:nvPr/>
            </p:nvGrpSpPr>
            <p:grpSpPr bwMode="auto">
              <a:xfrm>
                <a:off x="3109" y="3612"/>
                <a:ext cx="46" cy="45"/>
                <a:chOff x="4921" y="346"/>
                <a:chExt cx="46" cy="45"/>
              </a:xfrm>
            </p:grpSpPr>
            <p:sp>
              <p:nvSpPr>
                <p:cNvPr id="86598" name="Line 123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599" name="Line 124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043" name="Group 125"/>
              <p:cNvGrpSpPr>
                <a:grpSpLocks/>
              </p:cNvGrpSpPr>
              <p:nvPr/>
            </p:nvGrpSpPr>
            <p:grpSpPr bwMode="auto">
              <a:xfrm>
                <a:off x="3111" y="2991"/>
                <a:ext cx="46" cy="45"/>
                <a:chOff x="4921" y="346"/>
                <a:chExt cx="46" cy="45"/>
              </a:xfrm>
            </p:grpSpPr>
            <p:sp>
              <p:nvSpPr>
                <p:cNvPr id="86596" name="Line 126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597" name="Line 127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044" name="Group 128"/>
              <p:cNvGrpSpPr>
                <a:grpSpLocks/>
              </p:cNvGrpSpPr>
              <p:nvPr/>
            </p:nvGrpSpPr>
            <p:grpSpPr bwMode="auto">
              <a:xfrm>
                <a:off x="4407" y="2533"/>
                <a:ext cx="46" cy="45"/>
                <a:chOff x="4921" y="346"/>
                <a:chExt cx="46" cy="45"/>
              </a:xfrm>
            </p:grpSpPr>
            <p:sp>
              <p:nvSpPr>
                <p:cNvPr id="86594" name="Line 129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595" name="Line 130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045" name="Group 131"/>
              <p:cNvGrpSpPr>
                <a:grpSpLocks/>
              </p:cNvGrpSpPr>
              <p:nvPr/>
            </p:nvGrpSpPr>
            <p:grpSpPr bwMode="auto">
              <a:xfrm>
                <a:off x="4407" y="2840"/>
                <a:ext cx="46" cy="45"/>
                <a:chOff x="4921" y="346"/>
                <a:chExt cx="46" cy="45"/>
              </a:xfrm>
            </p:grpSpPr>
            <p:sp>
              <p:nvSpPr>
                <p:cNvPr id="86592" name="Line 132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593" name="Line 133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046" name="Group 134"/>
              <p:cNvGrpSpPr>
                <a:grpSpLocks/>
              </p:cNvGrpSpPr>
              <p:nvPr/>
            </p:nvGrpSpPr>
            <p:grpSpPr bwMode="auto">
              <a:xfrm>
                <a:off x="4409" y="2685"/>
                <a:ext cx="46" cy="45"/>
                <a:chOff x="4921" y="346"/>
                <a:chExt cx="46" cy="45"/>
              </a:xfrm>
            </p:grpSpPr>
            <p:sp>
              <p:nvSpPr>
                <p:cNvPr id="86590" name="Line 135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591" name="Line 136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047" name="Group 137"/>
              <p:cNvGrpSpPr>
                <a:grpSpLocks/>
              </p:cNvGrpSpPr>
              <p:nvPr/>
            </p:nvGrpSpPr>
            <p:grpSpPr bwMode="auto">
              <a:xfrm>
                <a:off x="4412" y="2992"/>
                <a:ext cx="46" cy="45"/>
                <a:chOff x="4921" y="346"/>
                <a:chExt cx="46" cy="45"/>
              </a:xfrm>
            </p:grpSpPr>
            <p:sp>
              <p:nvSpPr>
                <p:cNvPr id="86588" name="Line 138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589" name="Line 139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048" name="Group 140"/>
              <p:cNvGrpSpPr>
                <a:grpSpLocks/>
              </p:cNvGrpSpPr>
              <p:nvPr/>
            </p:nvGrpSpPr>
            <p:grpSpPr bwMode="auto">
              <a:xfrm>
                <a:off x="4405" y="3149"/>
                <a:ext cx="46" cy="45"/>
                <a:chOff x="4921" y="346"/>
                <a:chExt cx="46" cy="45"/>
              </a:xfrm>
            </p:grpSpPr>
            <p:sp>
              <p:nvSpPr>
                <p:cNvPr id="86586" name="Line 141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587" name="Line 142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049" name="Group 143"/>
              <p:cNvGrpSpPr>
                <a:grpSpLocks/>
              </p:cNvGrpSpPr>
              <p:nvPr/>
            </p:nvGrpSpPr>
            <p:grpSpPr bwMode="auto">
              <a:xfrm>
                <a:off x="4412" y="3299"/>
                <a:ext cx="46" cy="45"/>
                <a:chOff x="4921" y="346"/>
                <a:chExt cx="46" cy="45"/>
              </a:xfrm>
            </p:grpSpPr>
            <p:sp>
              <p:nvSpPr>
                <p:cNvPr id="86584" name="Line 144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585" name="Line 145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050" name="Group 146"/>
              <p:cNvGrpSpPr>
                <a:grpSpLocks/>
              </p:cNvGrpSpPr>
              <p:nvPr/>
            </p:nvGrpSpPr>
            <p:grpSpPr bwMode="auto">
              <a:xfrm>
                <a:off x="4408" y="3453"/>
                <a:ext cx="46" cy="45"/>
                <a:chOff x="4921" y="346"/>
                <a:chExt cx="46" cy="45"/>
              </a:xfrm>
            </p:grpSpPr>
            <p:sp>
              <p:nvSpPr>
                <p:cNvPr id="86582" name="Line 147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583" name="Line 148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051" name="Group 149"/>
              <p:cNvGrpSpPr>
                <a:grpSpLocks/>
              </p:cNvGrpSpPr>
              <p:nvPr/>
            </p:nvGrpSpPr>
            <p:grpSpPr bwMode="auto">
              <a:xfrm>
                <a:off x="4409" y="3611"/>
                <a:ext cx="46" cy="45"/>
                <a:chOff x="4921" y="346"/>
                <a:chExt cx="46" cy="45"/>
              </a:xfrm>
            </p:grpSpPr>
            <p:sp>
              <p:nvSpPr>
                <p:cNvPr id="86580" name="Line 150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581" name="Line 151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052" name="Group 152"/>
              <p:cNvGrpSpPr>
                <a:grpSpLocks/>
              </p:cNvGrpSpPr>
              <p:nvPr/>
            </p:nvGrpSpPr>
            <p:grpSpPr bwMode="auto">
              <a:xfrm>
                <a:off x="3110" y="1309"/>
                <a:ext cx="46" cy="45"/>
                <a:chOff x="4921" y="346"/>
                <a:chExt cx="46" cy="45"/>
              </a:xfrm>
            </p:grpSpPr>
            <p:sp>
              <p:nvSpPr>
                <p:cNvPr id="86578" name="Line 153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579" name="Line 154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053" name="Group 155"/>
              <p:cNvGrpSpPr>
                <a:grpSpLocks/>
              </p:cNvGrpSpPr>
              <p:nvPr/>
            </p:nvGrpSpPr>
            <p:grpSpPr bwMode="auto">
              <a:xfrm>
                <a:off x="3107" y="1465"/>
                <a:ext cx="46" cy="45"/>
                <a:chOff x="4921" y="346"/>
                <a:chExt cx="46" cy="45"/>
              </a:xfrm>
            </p:grpSpPr>
            <p:sp>
              <p:nvSpPr>
                <p:cNvPr id="86576" name="Line 156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577" name="Line 157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054" name="Group 158"/>
              <p:cNvGrpSpPr>
                <a:grpSpLocks/>
              </p:cNvGrpSpPr>
              <p:nvPr/>
            </p:nvGrpSpPr>
            <p:grpSpPr bwMode="auto">
              <a:xfrm>
                <a:off x="3107" y="1615"/>
                <a:ext cx="46" cy="45"/>
                <a:chOff x="4921" y="346"/>
                <a:chExt cx="46" cy="45"/>
              </a:xfrm>
            </p:grpSpPr>
            <p:sp>
              <p:nvSpPr>
                <p:cNvPr id="86574" name="Line 159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575" name="Line 160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055" name="Group 161"/>
              <p:cNvGrpSpPr>
                <a:grpSpLocks/>
              </p:cNvGrpSpPr>
              <p:nvPr/>
            </p:nvGrpSpPr>
            <p:grpSpPr bwMode="auto">
              <a:xfrm>
                <a:off x="3114" y="1770"/>
                <a:ext cx="46" cy="45"/>
                <a:chOff x="4921" y="346"/>
                <a:chExt cx="46" cy="45"/>
              </a:xfrm>
            </p:grpSpPr>
            <p:sp>
              <p:nvSpPr>
                <p:cNvPr id="86572" name="Line 162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573" name="Line 163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056" name="Group 164"/>
              <p:cNvGrpSpPr>
                <a:grpSpLocks/>
              </p:cNvGrpSpPr>
              <p:nvPr/>
            </p:nvGrpSpPr>
            <p:grpSpPr bwMode="auto">
              <a:xfrm>
                <a:off x="3107" y="1924"/>
                <a:ext cx="46" cy="45"/>
                <a:chOff x="4921" y="346"/>
                <a:chExt cx="46" cy="45"/>
              </a:xfrm>
            </p:grpSpPr>
            <p:sp>
              <p:nvSpPr>
                <p:cNvPr id="86570" name="Line 165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571" name="Line 166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057" name="Group 167"/>
              <p:cNvGrpSpPr>
                <a:grpSpLocks/>
              </p:cNvGrpSpPr>
              <p:nvPr/>
            </p:nvGrpSpPr>
            <p:grpSpPr bwMode="auto">
              <a:xfrm>
                <a:off x="3109" y="2080"/>
                <a:ext cx="46" cy="45"/>
                <a:chOff x="4921" y="346"/>
                <a:chExt cx="46" cy="45"/>
              </a:xfrm>
            </p:grpSpPr>
            <p:sp>
              <p:nvSpPr>
                <p:cNvPr id="86568" name="Line 168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569" name="Line 169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058" name="Group 170"/>
              <p:cNvGrpSpPr>
                <a:grpSpLocks/>
              </p:cNvGrpSpPr>
              <p:nvPr/>
            </p:nvGrpSpPr>
            <p:grpSpPr bwMode="auto">
              <a:xfrm>
                <a:off x="3110" y="2232"/>
                <a:ext cx="46" cy="45"/>
                <a:chOff x="4921" y="346"/>
                <a:chExt cx="46" cy="45"/>
              </a:xfrm>
            </p:grpSpPr>
            <p:sp>
              <p:nvSpPr>
                <p:cNvPr id="86566" name="Line 171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567" name="Line 172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059" name="Group 173"/>
              <p:cNvGrpSpPr>
                <a:grpSpLocks/>
              </p:cNvGrpSpPr>
              <p:nvPr/>
            </p:nvGrpSpPr>
            <p:grpSpPr bwMode="auto">
              <a:xfrm>
                <a:off x="3107" y="2384"/>
                <a:ext cx="46" cy="45"/>
                <a:chOff x="4921" y="346"/>
                <a:chExt cx="46" cy="45"/>
              </a:xfrm>
            </p:grpSpPr>
            <p:sp>
              <p:nvSpPr>
                <p:cNvPr id="86564" name="Line 174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565" name="Line 175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060" name="Group 176"/>
              <p:cNvGrpSpPr>
                <a:grpSpLocks/>
              </p:cNvGrpSpPr>
              <p:nvPr/>
            </p:nvGrpSpPr>
            <p:grpSpPr bwMode="auto">
              <a:xfrm>
                <a:off x="3238" y="2535"/>
                <a:ext cx="46" cy="45"/>
                <a:chOff x="4921" y="346"/>
                <a:chExt cx="46" cy="45"/>
              </a:xfrm>
            </p:grpSpPr>
            <p:sp>
              <p:nvSpPr>
                <p:cNvPr id="86562" name="Line 177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563" name="Line 178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061" name="Group 179"/>
              <p:cNvGrpSpPr>
                <a:grpSpLocks/>
              </p:cNvGrpSpPr>
              <p:nvPr/>
            </p:nvGrpSpPr>
            <p:grpSpPr bwMode="auto">
              <a:xfrm>
                <a:off x="3236" y="2689"/>
                <a:ext cx="46" cy="45"/>
                <a:chOff x="4921" y="346"/>
                <a:chExt cx="46" cy="45"/>
              </a:xfrm>
            </p:grpSpPr>
            <p:sp>
              <p:nvSpPr>
                <p:cNvPr id="86560" name="Line 180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561" name="Line 181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062" name="Group 182"/>
              <p:cNvGrpSpPr>
                <a:grpSpLocks/>
              </p:cNvGrpSpPr>
              <p:nvPr/>
            </p:nvGrpSpPr>
            <p:grpSpPr bwMode="auto">
              <a:xfrm>
                <a:off x="3235" y="2839"/>
                <a:ext cx="46" cy="45"/>
                <a:chOff x="4921" y="346"/>
                <a:chExt cx="46" cy="45"/>
              </a:xfrm>
            </p:grpSpPr>
            <p:sp>
              <p:nvSpPr>
                <p:cNvPr id="86558" name="Line 183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559" name="Line 184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063" name="Group 185"/>
              <p:cNvGrpSpPr>
                <a:grpSpLocks/>
              </p:cNvGrpSpPr>
              <p:nvPr/>
            </p:nvGrpSpPr>
            <p:grpSpPr bwMode="auto">
              <a:xfrm>
                <a:off x="3233" y="3145"/>
                <a:ext cx="46" cy="45"/>
                <a:chOff x="4921" y="346"/>
                <a:chExt cx="46" cy="45"/>
              </a:xfrm>
            </p:grpSpPr>
            <p:sp>
              <p:nvSpPr>
                <p:cNvPr id="86556" name="Line 186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557" name="Line 187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064" name="Group 188"/>
              <p:cNvGrpSpPr>
                <a:grpSpLocks/>
              </p:cNvGrpSpPr>
              <p:nvPr/>
            </p:nvGrpSpPr>
            <p:grpSpPr bwMode="auto">
              <a:xfrm>
                <a:off x="3238" y="3299"/>
                <a:ext cx="46" cy="45"/>
                <a:chOff x="4921" y="346"/>
                <a:chExt cx="46" cy="45"/>
              </a:xfrm>
            </p:grpSpPr>
            <p:sp>
              <p:nvSpPr>
                <p:cNvPr id="86554" name="Line 189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555" name="Line 190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065" name="Group 191"/>
              <p:cNvGrpSpPr>
                <a:grpSpLocks/>
              </p:cNvGrpSpPr>
              <p:nvPr/>
            </p:nvGrpSpPr>
            <p:grpSpPr bwMode="auto">
              <a:xfrm>
                <a:off x="3238" y="3450"/>
                <a:ext cx="46" cy="45"/>
                <a:chOff x="4921" y="346"/>
                <a:chExt cx="46" cy="45"/>
              </a:xfrm>
            </p:grpSpPr>
            <p:sp>
              <p:nvSpPr>
                <p:cNvPr id="86552" name="Line 192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553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066" name="Group 194"/>
              <p:cNvGrpSpPr>
                <a:grpSpLocks/>
              </p:cNvGrpSpPr>
              <p:nvPr/>
            </p:nvGrpSpPr>
            <p:grpSpPr bwMode="auto">
              <a:xfrm>
                <a:off x="3235" y="3612"/>
                <a:ext cx="46" cy="45"/>
                <a:chOff x="4921" y="346"/>
                <a:chExt cx="46" cy="45"/>
              </a:xfrm>
            </p:grpSpPr>
            <p:sp>
              <p:nvSpPr>
                <p:cNvPr id="86550" name="Line 195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551" name="Line 196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067" name="Group 197"/>
              <p:cNvGrpSpPr>
                <a:grpSpLocks/>
              </p:cNvGrpSpPr>
              <p:nvPr/>
            </p:nvGrpSpPr>
            <p:grpSpPr bwMode="auto">
              <a:xfrm>
                <a:off x="3237" y="2991"/>
                <a:ext cx="46" cy="45"/>
                <a:chOff x="4921" y="346"/>
                <a:chExt cx="46" cy="45"/>
              </a:xfrm>
            </p:grpSpPr>
            <p:sp>
              <p:nvSpPr>
                <p:cNvPr id="86548" name="Line 198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549" name="Line 199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068" name="Group 200"/>
              <p:cNvGrpSpPr>
                <a:grpSpLocks/>
              </p:cNvGrpSpPr>
              <p:nvPr/>
            </p:nvGrpSpPr>
            <p:grpSpPr bwMode="auto">
              <a:xfrm>
                <a:off x="3236" y="1309"/>
                <a:ext cx="46" cy="45"/>
                <a:chOff x="4921" y="346"/>
                <a:chExt cx="46" cy="45"/>
              </a:xfrm>
            </p:grpSpPr>
            <p:sp>
              <p:nvSpPr>
                <p:cNvPr id="86546" name="Line 201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547" name="Line 202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069" name="Group 203"/>
              <p:cNvGrpSpPr>
                <a:grpSpLocks/>
              </p:cNvGrpSpPr>
              <p:nvPr/>
            </p:nvGrpSpPr>
            <p:grpSpPr bwMode="auto">
              <a:xfrm>
                <a:off x="3233" y="1465"/>
                <a:ext cx="46" cy="45"/>
                <a:chOff x="4921" y="346"/>
                <a:chExt cx="46" cy="45"/>
              </a:xfrm>
            </p:grpSpPr>
            <p:sp>
              <p:nvSpPr>
                <p:cNvPr id="86544" name="Line 204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545" name="Line 205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070" name="Group 206"/>
              <p:cNvGrpSpPr>
                <a:grpSpLocks/>
              </p:cNvGrpSpPr>
              <p:nvPr/>
            </p:nvGrpSpPr>
            <p:grpSpPr bwMode="auto">
              <a:xfrm>
                <a:off x="3233" y="1615"/>
                <a:ext cx="46" cy="45"/>
                <a:chOff x="4921" y="346"/>
                <a:chExt cx="46" cy="45"/>
              </a:xfrm>
            </p:grpSpPr>
            <p:sp>
              <p:nvSpPr>
                <p:cNvPr id="86542" name="Line 207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543" name="Line 208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071" name="Group 209"/>
              <p:cNvGrpSpPr>
                <a:grpSpLocks/>
              </p:cNvGrpSpPr>
              <p:nvPr/>
            </p:nvGrpSpPr>
            <p:grpSpPr bwMode="auto">
              <a:xfrm>
                <a:off x="3240" y="1770"/>
                <a:ext cx="46" cy="45"/>
                <a:chOff x="4921" y="346"/>
                <a:chExt cx="46" cy="45"/>
              </a:xfrm>
            </p:grpSpPr>
            <p:sp>
              <p:nvSpPr>
                <p:cNvPr id="86540" name="Line 210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541" name="Line 211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072" name="Group 212"/>
              <p:cNvGrpSpPr>
                <a:grpSpLocks/>
              </p:cNvGrpSpPr>
              <p:nvPr/>
            </p:nvGrpSpPr>
            <p:grpSpPr bwMode="auto">
              <a:xfrm>
                <a:off x="3233" y="1924"/>
                <a:ext cx="46" cy="45"/>
                <a:chOff x="4921" y="346"/>
                <a:chExt cx="46" cy="45"/>
              </a:xfrm>
            </p:grpSpPr>
            <p:sp>
              <p:nvSpPr>
                <p:cNvPr id="86538" name="Line 213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539" name="Line 214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073" name="Group 215"/>
              <p:cNvGrpSpPr>
                <a:grpSpLocks/>
              </p:cNvGrpSpPr>
              <p:nvPr/>
            </p:nvGrpSpPr>
            <p:grpSpPr bwMode="auto">
              <a:xfrm>
                <a:off x="3235" y="2080"/>
                <a:ext cx="46" cy="45"/>
                <a:chOff x="4921" y="346"/>
                <a:chExt cx="46" cy="45"/>
              </a:xfrm>
            </p:grpSpPr>
            <p:sp>
              <p:nvSpPr>
                <p:cNvPr id="86536" name="Line 216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537" name="Line 217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074" name="Group 218"/>
              <p:cNvGrpSpPr>
                <a:grpSpLocks/>
              </p:cNvGrpSpPr>
              <p:nvPr/>
            </p:nvGrpSpPr>
            <p:grpSpPr bwMode="auto">
              <a:xfrm>
                <a:off x="3236" y="2232"/>
                <a:ext cx="46" cy="45"/>
                <a:chOff x="4921" y="346"/>
                <a:chExt cx="46" cy="45"/>
              </a:xfrm>
            </p:grpSpPr>
            <p:sp>
              <p:nvSpPr>
                <p:cNvPr id="86534" name="Line 219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535" name="Line 220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075" name="Group 221"/>
              <p:cNvGrpSpPr>
                <a:grpSpLocks/>
              </p:cNvGrpSpPr>
              <p:nvPr/>
            </p:nvGrpSpPr>
            <p:grpSpPr bwMode="auto">
              <a:xfrm>
                <a:off x="3233" y="2384"/>
                <a:ext cx="46" cy="45"/>
                <a:chOff x="4921" y="346"/>
                <a:chExt cx="46" cy="45"/>
              </a:xfrm>
            </p:grpSpPr>
            <p:sp>
              <p:nvSpPr>
                <p:cNvPr id="86532" name="Line 222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533" name="Line 223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076" name="Group 224"/>
              <p:cNvGrpSpPr>
                <a:grpSpLocks/>
              </p:cNvGrpSpPr>
              <p:nvPr/>
            </p:nvGrpSpPr>
            <p:grpSpPr bwMode="auto">
              <a:xfrm>
                <a:off x="3358" y="2531"/>
                <a:ext cx="46" cy="45"/>
                <a:chOff x="4921" y="346"/>
                <a:chExt cx="46" cy="45"/>
              </a:xfrm>
            </p:grpSpPr>
            <p:sp>
              <p:nvSpPr>
                <p:cNvPr id="86530" name="Line 225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531" name="Line 226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077" name="Group 227"/>
              <p:cNvGrpSpPr>
                <a:grpSpLocks/>
              </p:cNvGrpSpPr>
              <p:nvPr/>
            </p:nvGrpSpPr>
            <p:grpSpPr bwMode="auto">
              <a:xfrm>
                <a:off x="3356" y="2685"/>
                <a:ext cx="46" cy="45"/>
                <a:chOff x="4921" y="346"/>
                <a:chExt cx="46" cy="45"/>
              </a:xfrm>
            </p:grpSpPr>
            <p:sp>
              <p:nvSpPr>
                <p:cNvPr id="86528" name="Line 228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529" name="Line 229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078" name="Group 230"/>
              <p:cNvGrpSpPr>
                <a:grpSpLocks/>
              </p:cNvGrpSpPr>
              <p:nvPr/>
            </p:nvGrpSpPr>
            <p:grpSpPr bwMode="auto">
              <a:xfrm>
                <a:off x="3355" y="2835"/>
                <a:ext cx="46" cy="45"/>
                <a:chOff x="4921" y="346"/>
                <a:chExt cx="46" cy="45"/>
              </a:xfrm>
            </p:grpSpPr>
            <p:sp>
              <p:nvSpPr>
                <p:cNvPr id="86526" name="Line 231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527" name="Line 232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079" name="Group 233"/>
              <p:cNvGrpSpPr>
                <a:grpSpLocks/>
              </p:cNvGrpSpPr>
              <p:nvPr/>
            </p:nvGrpSpPr>
            <p:grpSpPr bwMode="auto">
              <a:xfrm>
                <a:off x="3353" y="3141"/>
                <a:ext cx="46" cy="45"/>
                <a:chOff x="4921" y="346"/>
                <a:chExt cx="46" cy="45"/>
              </a:xfrm>
            </p:grpSpPr>
            <p:sp>
              <p:nvSpPr>
                <p:cNvPr id="86524" name="Line 234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525" name="Line 235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080" name="Group 236"/>
              <p:cNvGrpSpPr>
                <a:grpSpLocks/>
              </p:cNvGrpSpPr>
              <p:nvPr/>
            </p:nvGrpSpPr>
            <p:grpSpPr bwMode="auto">
              <a:xfrm>
                <a:off x="3358" y="3295"/>
                <a:ext cx="46" cy="45"/>
                <a:chOff x="4921" y="346"/>
                <a:chExt cx="46" cy="45"/>
              </a:xfrm>
            </p:grpSpPr>
            <p:sp>
              <p:nvSpPr>
                <p:cNvPr id="86522" name="Line 237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523" name="Line 238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081" name="Group 239"/>
              <p:cNvGrpSpPr>
                <a:grpSpLocks/>
              </p:cNvGrpSpPr>
              <p:nvPr/>
            </p:nvGrpSpPr>
            <p:grpSpPr bwMode="auto">
              <a:xfrm>
                <a:off x="3358" y="3446"/>
                <a:ext cx="46" cy="45"/>
                <a:chOff x="4921" y="346"/>
                <a:chExt cx="46" cy="45"/>
              </a:xfrm>
            </p:grpSpPr>
            <p:sp>
              <p:nvSpPr>
                <p:cNvPr id="86520" name="Line 240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521" name="Line 241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082" name="Group 242"/>
              <p:cNvGrpSpPr>
                <a:grpSpLocks/>
              </p:cNvGrpSpPr>
              <p:nvPr/>
            </p:nvGrpSpPr>
            <p:grpSpPr bwMode="auto">
              <a:xfrm>
                <a:off x="3355" y="3608"/>
                <a:ext cx="46" cy="45"/>
                <a:chOff x="4921" y="346"/>
                <a:chExt cx="46" cy="45"/>
              </a:xfrm>
            </p:grpSpPr>
            <p:sp>
              <p:nvSpPr>
                <p:cNvPr id="86518" name="Line 243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519" name="Line 244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083" name="Group 245"/>
              <p:cNvGrpSpPr>
                <a:grpSpLocks/>
              </p:cNvGrpSpPr>
              <p:nvPr/>
            </p:nvGrpSpPr>
            <p:grpSpPr bwMode="auto">
              <a:xfrm>
                <a:off x="3357" y="2987"/>
                <a:ext cx="46" cy="45"/>
                <a:chOff x="4921" y="346"/>
                <a:chExt cx="46" cy="45"/>
              </a:xfrm>
            </p:grpSpPr>
            <p:sp>
              <p:nvSpPr>
                <p:cNvPr id="86516" name="Line 246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517" name="Line 247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084" name="Group 248"/>
              <p:cNvGrpSpPr>
                <a:grpSpLocks/>
              </p:cNvGrpSpPr>
              <p:nvPr/>
            </p:nvGrpSpPr>
            <p:grpSpPr bwMode="auto">
              <a:xfrm>
                <a:off x="3356" y="1305"/>
                <a:ext cx="46" cy="45"/>
                <a:chOff x="4921" y="346"/>
                <a:chExt cx="46" cy="45"/>
              </a:xfrm>
            </p:grpSpPr>
            <p:sp>
              <p:nvSpPr>
                <p:cNvPr id="86514" name="Line 249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515" name="Line 250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085" name="Group 251"/>
              <p:cNvGrpSpPr>
                <a:grpSpLocks/>
              </p:cNvGrpSpPr>
              <p:nvPr/>
            </p:nvGrpSpPr>
            <p:grpSpPr bwMode="auto">
              <a:xfrm>
                <a:off x="3353" y="1461"/>
                <a:ext cx="46" cy="45"/>
                <a:chOff x="4921" y="346"/>
                <a:chExt cx="46" cy="45"/>
              </a:xfrm>
            </p:grpSpPr>
            <p:sp>
              <p:nvSpPr>
                <p:cNvPr id="86512" name="Line 252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513" name="Line 253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086" name="Group 254"/>
              <p:cNvGrpSpPr>
                <a:grpSpLocks/>
              </p:cNvGrpSpPr>
              <p:nvPr/>
            </p:nvGrpSpPr>
            <p:grpSpPr bwMode="auto">
              <a:xfrm>
                <a:off x="3353" y="1611"/>
                <a:ext cx="46" cy="45"/>
                <a:chOff x="4921" y="346"/>
                <a:chExt cx="46" cy="45"/>
              </a:xfrm>
            </p:grpSpPr>
            <p:sp>
              <p:nvSpPr>
                <p:cNvPr id="86510" name="Line 255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511" name="Line 256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087" name="Group 257"/>
              <p:cNvGrpSpPr>
                <a:grpSpLocks/>
              </p:cNvGrpSpPr>
              <p:nvPr/>
            </p:nvGrpSpPr>
            <p:grpSpPr bwMode="auto">
              <a:xfrm>
                <a:off x="3360" y="1766"/>
                <a:ext cx="46" cy="45"/>
                <a:chOff x="4921" y="346"/>
                <a:chExt cx="46" cy="45"/>
              </a:xfrm>
            </p:grpSpPr>
            <p:sp>
              <p:nvSpPr>
                <p:cNvPr id="86508" name="Line 258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509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088" name="Group 260"/>
              <p:cNvGrpSpPr>
                <a:grpSpLocks/>
              </p:cNvGrpSpPr>
              <p:nvPr/>
            </p:nvGrpSpPr>
            <p:grpSpPr bwMode="auto">
              <a:xfrm>
                <a:off x="3353" y="1920"/>
                <a:ext cx="46" cy="45"/>
                <a:chOff x="4921" y="346"/>
                <a:chExt cx="46" cy="45"/>
              </a:xfrm>
            </p:grpSpPr>
            <p:sp>
              <p:nvSpPr>
                <p:cNvPr id="86506" name="Line 261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507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089" name="Group 263"/>
              <p:cNvGrpSpPr>
                <a:grpSpLocks/>
              </p:cNvGrpSpPr>
              <p:nvPr/>
            </p:nvGrpSpPr>
            <p:grpSpPr bwMode="auto">
              <a:xfrm>
                <a:off x="3355" y="2076"/>
                <a:ext cx="46" cy="45"/>
                <a:chOff x="4921" y="346"/>
                <a:chExt cx="46" cy="45"/>
              </a:xfrm>
            </p:grpSpPr>
            <p:sp>
              <p:nvSpPr>
                <p:cNvPr id="86504" name="Line 264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505" name="Line 265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090" name="Group 266"/>
              <p:cNvGrpSpPr>
                <a:grpSpLocks/>
              </p:cNvGrpSpPr>
              <p:nvPr/>
            </p:nvGrpSpPr>
            <p:grpSpPr bwMode="auto">
              <a:xfrm>
                <a:off x="3356" y="2228"/>
                <a:ext cx="46" cy="45"/>
                <a:chOff x="4921" y="346"/>
                <a:chExt cx="46" cy="45"/>
              </a:xfrm>
            </p:grpSpPr>
            <p:sp>
              <p:nvSpPr>
                <p:cNvPr id="86502" name="Line 267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503" name="Line 268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091" name="Group 269"/>
              <p:cNvGrpSpPr>
                <a:grpSpLocks/>
              </p:cNvGrpSpPr>
              <p:nvPr/>
            </p:nvGrpSpPr>
            <p:grpSpPr bwMode="auto">
              <a:xfrm>
                <a:off x="3353" y="2380"/>
                <a:ext cx="46" cy="45"/>
                <a:chOff x="4921" y="346"/>
                <a:chExt cx="46" cy="45"/>
              </a:xfrm>
            </p:grpSpPr>
            <p:sp>
              <p:nvSpPr>
                <p:cNvPr id="86500" name="Line 270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501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092" name="Group 272"/>
              <p:cNvGrpSpPr>
                <a:grpSpLocks/>
              </p:cNvGrpSpPr>
              <p:nvPr/>
            </p:nvGrpSpPr>
            <p:grpSpPr bwMode="auto">
              <a:xfrm>
                <a:off x="3484" y="2531"/>
                <a:ext cx="46" cy="45"/>
                <a:chOff x="4921" y="346"/>
                <a:chExt cx="46" cy="45"/>
              </a:xfrm>
            </p:grpSpPr>
            <p:sp>
              <p:nvSpPr>
                <p:cNvPr id="86498" name="Line 273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499" name="Line 274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093" name="Group 275"/>
              <p:cNvGrpSpPr>
                <a:grpSpLocks/>
              </p:cNvGrpSpPr>
              <p:nvPr/>
            </p:nvGrpSpPr>
            <p:grpSpPr bwMode="auto">
              <a:xfrm>
                <a:off x="3482" y="2685"/>
                <a:ext cx="46" cy="45"/>
                <a:chOff x="4921" y="346"/>
                <a:chExt cx="46" cy="45"/>
              </a:xfrm>
            </p:grpSpPr>
            <p:sp>
              <p:nvSpPr>
                <p:cNvPr id="86496" name="Line 276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497" name="Line 277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094" name="Group 278"/>
              <p:cNvGrpSpPr>
                <a:grpSpLocks/>
              </p:cNvGrpSpPr>
              <p:nvPr/>
            </p:nvGrpSpPr>
            <p:grpSpPr bwMode="auto">
              <a:xfrm>
                <a:off x="3481" y="2835"/>
                <a:ext cx="46" cy="45"/>
                <a:chOff x="4921" y="346"/>
                <a:chExt cx="46" cy="45"/>
              </a:xfrm>
            </p:grpSpPr>
            <p:sp>
              <p:nvSpPr>
                <p:cNvPr id="86494" name="Line 279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495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095" name="Group 281"/>
              <p:cNvGrpSpPr>
                <a:grpSpLocks/>
              </p:cNvGrpSpPr>
              <p:nvPr/>
            </p:nvGrpSpPr>
            <p:grpSpPr bwMode="auto">
              <a:xfrm>
                <a:off x="3479" y="3141"/>
                <a:ext cx="46" cy="45"/>
                <a:chOff x="4921" y="346"/>
                <a:chExt cx="46" cy="45"/>
              </a:xfrm>
            </p:grpSpPr>
            <p:sp>
              <p:nvSpPr>
                <p:cNvPr id="86492" name="Line 282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493" name="Line 283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096" name="Group 284"/>
              <p:cNvGrpSpPr>
                <a:grpSpLocks/>
              </p:cNvGrpSpPr>
              <p:nvPr/>
            </p:nvGrpSpPr>
            <p:grpSpPr bwMode="auto">
              <a:xfrm>
                <a:off x="3484" y="3295"/>
                <a:ext cx="46" cy="45"/>
                <a:chOff x="4921" y="346"/>
                <a:chExt cx="46" cy="45"/>
              </a:xfrm>
            </p:grpSpPr>
            <p:sp>
              <p:nvSpPr>
                <p:cNvPr id="86490" name="Line 285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491" name="Line 286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097" name="Group 287"/>
              <p:cNvGrpSpPr>
                <a:grpSpLocks/>
              </p:cNvGrpSpPr>
              <p:nvPr/>
            </p:nvGrpSpPr>
            <p:grpSpPr bwMode="auto">
              <a:xfrm>
                <a:off x="3484" y="3446"/>
                <a:ext cx="46" cy="45"/>
                <a:chOff x="4921" y="346"/>
                <a:chExt cx="46" cy="45"/>
              </a:xfrm>
            </p:grpSpPr>
            <p:sp>
              <p:nvSpPr>
                <p:cNvPr id="86488" name="Line 288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489" name="Line 289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098" name="Group 290"/>
              <p:cNvGrpSpPr>
                <a:grpSpLocks/>
              </p:cNvGrpSpPr>
              <p:nvPr/>
            </p:nvGrpSpPr>
            <p:grpSpPr bwMode="auto">
              <a:xfrm>
                <a:off x="3481" y="3608"/>
                <a:ext cx="46" cy="45"/>
                <a:chOff x="4921" y="346"/>
                <a:chExt cx="46" cy="45"/>
              </a:xfrm>
            </p:grpSpPr>
            <p:sp>
              <p:nvSpPr>
                <p:cNvPr id="86486" name="Line 291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487" name="Line 292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099" name="Group 293"/>
              <p:cNvGrpSpPr>
                <a:grpSpLocks/>
              </p:cNvGrpSpPr>
              <p:nvPr/>
            </p:nvGrpSpPr>
            <p:grpSpPr bwMode="auto">
              <a:xfrm>
                <a:off x="3483" y="2987"/>
                <a:ext cx="46" cy="45"/>
                <a:chOff x="4921" y="346"/>
                <a:chExt cx="46" cy="45"/>
              </a:xfrm>
            </p:grpSpPr>
            <p:sp>
              <p:nvSpPr>
                <p:cNvPr id="86484" name="Line 294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485" name="Line 295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00" name="Group 296"/>
              <p:cNvGrpSpPr>
                <a:grpSpLocks/>
              </p:cNvGrpSpPr>
              <p:nvPr/>
            </p:nvGrpSpPr>
            <p:grpSpPr bwMode="auto">
              <a:xfrm>
                <a:off x="3482" y="1305"/>
                <a:ext cx="46" cy="45"/>
                <a:chOff x="4921" y="346"/>
                <a:chExt cx="46" cy="45"/>
              </a:xfrm>
            </p:grpSpPr>
            <p:sp>
              <p:nvSpPr>
                <p:cNvPr id="86482" name="Line 297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483" name="Line 298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01" name="Group 299"/>
              <p:cNvGrpSpPr>
                <a:grpSpLocks/>
              </p:cNvGrpSpPr>
              <p:nvPr/>
            </p:nvGrpSpPr>
            <p:grpSpPr bwMode="auto">
              <a:xfrm>
                <a:off x="3479" y="1461"/>
                <a:ext cx="46" cy="45"/>
                <a:chOff x="4921" y="346"/>
                <a:chExt cx="46" cy="45"/>
              </a:xfrm>
            </p:grpSpPr>
            <p:sp>
              <p:nvSpPr>
                <p:cNvPr id="86480" name="Line 300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481" name="Line 301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02" name="Group 302"/>
              <p:cNvGrpSpPr>
                <a:grpSpLocks/>
              </p:cNvGrpSpPr>
              <p:nvPr/>
            </p:nvGrpSpPr>
            <p:grpSpPr bwMode="auto">
              <a:xfrm>
                <a:off x="3479" y="1611"/>
                <a:ext cx="46" cy="45"/>
                <a:chOff x="4921" y="346"/>
                <a:chExt cx="46" cy="45"/>
              </a:xfrm>
            </p:grpSpPr>
            <p:sp>
              <p:nvSpPr>
                <p:cNvPr id="86478" name="Line 303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479" name="Line 304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03" name="Group 305"/>
              <p:cNvGrpSpPr>
                <a:grpSpLocks/>
              </p:cNvGrpSpPr>
              <p:nvPr/>
            </p:nvGrpSpPr>
            <p:grpSpPr bwMode="auto">
              <a:xfrm>
                <a:off x="3486" y="1766"/>
                <a:ext cx="46" cy="45"/>
                <a:chOff x="4921" y="346"/>
                <a:chExt cx="46" cy="45"/>
              </a:xfrm>
            </p:grpSpPr>
            <p:sp>
              <p:nvSpPr>
                <p:cNvPr id="86476" name="Line 306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477" name="Line 307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04" name="Group 308"/>
              <p:cNvGrpSpPr>
                <a:grpSpLocks/>
              </p:cNvGrpSpPr>
              <p:nvPr/>
            </p:nvGrpSpPr>
            <p:grpSpPr bwMode="auto">
              <a:xfrm>
                <a:off x="3479" y="1920"/>
                <a:ext cx="46" cy="45"/>
                <a:chOff x="4921" y="346"/>
                <a:chExt cx="46" cy="45"/>
              </a:xfrm>
            </p:grpSpPr>
            <p:sp>
              <p:nvSpPr>
                <p:cNvPr id="86474" name="Line 309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475" name="Line 310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05" name="Group 311"/>
              <p:cNvGrpSpPr>
                <a:grpSpLocks/>
              </p:cNvGrpSpPr>
              <p:nvPr/>
            </p:nvGrpSpPr>
            <p:grpSpPr bwMode="auto">
              <a:xfrm>
                <a:off x="3481" y="2076"/>
                <a:ext cx="46" cy="45"/>
                <a:chOff x="4921" y="346"/>
                <a:chExt cx="46" cy="45"/>
              </a:xfrm>
            </p:grpSpPr>
            <p:sp>
              <p:nvSpPr>
                <p:cNvPr id="86472" name="Line 312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473" name="Line 313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06" name="Group 314"/>
              <p:cNvGrpSpPr>
                <a:grpSpLocks/>
              </p:cNvGrpSpPr>
              <p:nvPr/>
            </p:nvGrpSpPr>
            <p:grpSpPr bwMode="auto">
              <a:xfrm>
                <a:off x="3482" y="2228"/>
                <a:ext cx="46" cy="45"/>
                <a:chOff x="4921" y="346"/>
                <a:chExt cx="46" cy="45"/>
              </a:xfrm>
            </p:grpSpPr>
            <p:sp>
              <p:nvSpPr>
                <p:cNvPr id="86470" name="Line 315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471" name="Line 316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07" name="Group 317"/>
              <p:cNvGrpSpPr>
                <a:grpSpLocks/>
              </p:cNvGrpSpPr>
              <p:nvPr/>
            </p:nvGrpSpPr>
            <p:grpSpPr bwMode="auto">
              <a:xfrm>
                <a:off x="3479" y="2380"/>
                <a:ext cx="46" cy="45"/>
                <a:chOff x="4921" y="346"/>
                <a:chExt cx="46" cy="45"/>
              </a:xfrm>
            </p:grpSpPr>
            <p:sp>
              <p:nvSpPr>
                <p:cNvPr id="86468" name="Line 318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469" name="Line 319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08" name="Group 320"/>
              <p:cNvGrpSpPr>
                <a:grpSpLocks/>
              </p:cNvGrpSpPr>
              <p:nvPr/>
            </p:nvGrpSpPr>
            <p:grpSpPr bwMode="auto">
              <a:xfrm>
                <a:off x="3594" y="2537"/>
                <a:ext cx="46" cy="45"/>
                <a:chOff x="4921" y="346"/>
                <a:chExt cx="46" cy="45"/>
              </a:xfrm>
            </p:grpSpPr>
            <p:sp>
              <p:nvSpPr>
                <p:cNvPr id="86466" name="Line 321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467" name="Line 322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09" name="Group 323"/>
              <p:cNvGrpSpPr>
                <a:grpSpLocks/>
              </p:cNvGrpSpPr>
              <p:nvPr/>
            </p:nvGrpSpPr>
            <p:grpSpPr bwMode="auto">
              <a:xfrm>
                <a:off x="3592" y="2691"/>
                <a:ext cx="46" cy="45"/>
                <a:chOff x="4921" y="346"/>
                <a:chExt cx="46" cy="45"/>
              </a:xfrm>
            </p:grpSpPr>
            <p:sp>
              <p:nvSpPr>
                <p:cNvPr id="86464" name="Line 324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465" name="Line 325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10" name="Group 326"/>
              <p:cNvGrpSpPr>
                <a:grpSpLocks/>
              </p:cNvGrpSpPr>
              <p:nvPr/>
            </p:nvGrpSpPr>
            <p:grpSpPr bwMode="auto">
              <a:xfrm>
                <a:off x="3591" y="2841"/>
                <a:ext cx="46" cy="45"/>
                <a:chOff x="4921" y="346"/>
                <a:chExt cx="46" cy="45"/>
              </a:xfrm>
            </p:grpSpPr>
            <p:sp>
              <p:nvSpPr>
                <p:cNvPr id="86462" name="Line 327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463" name="Line 328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11" name="Group 329"/>
              <p:cNvGrpSpPr>
                <a:grpSpLocks/>
              </p:cNvGrpSpPr>
              <p:nvPr/>
            </p:nvGrpSpPr>
            <p:grpSpPr bwMode="auto">
              <a:xfrm>
                <a:off x="3589" y="3147"/>
                <a:ext cx="46" cy="45"/>
                <a:chOff x="4921" y="346"/>
                <a:chExt cx="46" cy="45"/>
              </a:xfrm>
            </p:grpSpPr>
            <p:sp>
              <p:nvSpPr>
                <p:cNvPr id="86460" name="Line 330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461" name="Line 331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12" name="Group 332"/>
              <p:cNvGrpSpPr>
                <a:grpSpLocks/>
              </p:cNvGrpSpPr>
              <p:nvPr/>
            </p:nvGrpSpPr>
            <p:grpSpPr bwMode="auto">
              <a:xfrm>
                <a:off x="3594" y="3301"/>
                <a:ext cx="46" cy="45"/>
                <a:chOff x="4921" y="346"/>
                <a:chExt cx="46" cy="45"/>
              </a:xfrm>
            </p:grpSpPr>
            <p:sp>
              <p:nvSpPr>
                <p:cNvPr id="86458" name="Line 333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459" name="Line 334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13" name="Group 335"/>
              <p:cNvGrpSpPr>
                <a:grpSpLocks/>
              </p:cNvGrpSpPr>
              <p:nvPr/>
            </p:nvGrpSpPr>
            <p:grpSpPr bwMode="auto">
              <a:xfrm>
                <a:off x="3594" y="3452"/>
                <a:ext cx="46" cy="45"/>
                <a:chOff x="4921" y="346"/>
                <a:chExt cx="46" cy="45"/>
              </a:xfrm>
            </p:grpSpPr>
            <p:sp>
              <p:nvSpPr>
                <p:cNvPr id="86456" name="Line 336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457" name="Line 337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14" name="Group 338"/>
              <p:cNvGrpSpPr>
                <a:grpSpLocks/>
              </p:cNvGrpSpPr>
              <p:nvPr/>
            </p:nvGrpSpPr>
            <p:grpSpPr bwMode="auto">
              <a:xfrm>
                <a:off x="3591" y="3614"/>
                <a:ext cx="46" cy="45"/>
                <a:chOff x="4921" y="346"/>
                <a:chExt cx="46" cy="45"/>
              </a:xfrm>
            </p:grpSpPr>
            <p:sp>
              <p:nvSpPr>
                <p:cNvPr id="86454" name="Line 339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455" name="Line 340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15" name="Group 341"/>
              <p:cNvGrpSpPr>
                <a:grpSpLocks/>
              </p:cNvGrpSpPr>
              <p:nvPr/>
            </p:nvGrpSpPr>
            <p:grpSpPr bwMode="auto">
              <a:xfrm>
                <a:off x="3593" y="2993"/>
                <a:ext cx="46" cy="45"/>
                <a:chOff x="4921" y="346"/>
                <a:chExt cx="46" cy="45"/>
              </a:xfrm>
            </p:grpSpPr>
            <p:sp>
              <p:nvSpPr>
                <p:cNvPr id="86452" name="Line 342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453" name="Line 343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16" name="Group 344"/>
              <p:cNvGrpSpPr>
                <a:grpSpLocks/>
              </p:cNvGrpSpPr>
              <p:nvPr/>
            </p:nvGrpSpPr>
            <p:grpSpPr bwMode="auto">
              <a:xfrm>
                <a:off x="3592" y="1311"/>
                <a:ext cx="46" cy="45"/>
                <a:chOff x="4921" y="346"/>
                <a:chExt cx="46" cy="45"/>
              </a:xfrm>
            </p:grpSpPr>
            <p:sp>
              <p:nvSpPr>
                <p:cNvPr id="86450" name="Line 345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451" name="Line 346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17" name="Group 347"/>
              <p:cNvGrpSpPr>
                <a:grpSpLocks/>
              </p:cNvGrpSpPr>
              <p:nvPr/>
            </p:nvGrpSpPr>
            <p:grpSpPr bwMode="auto">
              <a:xfrm>
                <a:off x="3589" y="1467"/>
                <a:ext cx="46" cy="45"/>
                <a:chOff x="4921" y="346"/>
                <a:chExt cx="46" cy="45"/>
              </a:xfrm>
            </p:grpSpPr>
            <p:sp>
              <p:nvSpPr>
                <p:cNvPr id="86448" name="Line 348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449" name="Line 349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18" name="Group 350"/>
              <p:cNvGrpSpPr>
                <a:grpSpLocks/>
              </p:cNvGrpSpPr>
              <p:nvPr/>
            </p:nvGrpSpPr>
            <p:grpSpPr bwMode="auto">
              <a:xfrm>
                <a:off x="3589" y="1617"/>
                <a:ext cx="46" cy="45"/>
                <a:chOff x="4921" y="346"/>
                <a:chExt cx="46" cy="45"/>
              </a:xfrm>
            </p:grpSpPr>
            <p:sp>
              <p:nvSpPr>
                <p:cNvPr id="86446" name="Line 351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447" name="Line 352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19" name="Group 353"/>
              <p:cNvGrpSpPr>
                <a:grpSpLocks/>
              </p:cNvGrpSpPr>
              <p:nvPr/>
            </p:nvGrpSpPr>
            <p:grpSpPr bwMode="auto">
              <a:xfrm>
                <a:off x="3596" y="1772"/>
                <a:ext cx="46" cy="45"/>
                <a:chOff x="4921" y="346"/>
                <a:chExt cx="46" cy="45"/>
              </a:xfrm>
            </p:grpSpPr>
            <p:sp>
              <p:nvSpPr>
                <p:cNvPr id="86444" name="Line 354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445" name="Line 355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20" name="Group 356"/>
              <p:cNvGrpSpPr>
                <a:grpSpLocks/>
              </p:cNvGrpSpPr>
              <p:nvPr/>
            </p:nvGrpSpPr>
            <p:grpSpPr bwMode="auto">
              <a:xfrm>
                <a:off x="3589" y="1926"/>
                <a:ext cx="46" cy="45"/>
                <a:chOff x="4921" y="346"/>
                <a:chExt cx="46" cy="45"/>
              </a:xfrm>
            </p:grpSpPr>
            <p:sp>
              <p:nvSpPr>
                <p:cNvPr id="86442" name="Line 357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443" name="Line 358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21" name="Group 359"/>
              <p:cNvGrpSpPr>
                <a:grpSpLocks/>
              </p:cNvGrpSpPr>
              <p:nvPr/>
            </p:nvGrpSpPr>
            <p:grpSpPr bwMode="auto">
              <a:xfrm>
                <a:off x="3591" y="2082"/>
                <a:ext cx="46" cy="45"/>
                <a:chOff x="4921" y="346"/>
                <a:chExt cx="46" cy="45"/>
              </a:xfrm>
            </p:grpSpPr>
            <p:sp>
              <p:nvSpPr>
                <p:cNvPr id="86440" name="Line 360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441" name="Line 361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22" name="Group 362"/>
              <p:cNvGrpSpPr>
                <a:grpSpLocks/>
              </p:cNvGrpSpPr>
              <p:nvPr/>
            </p:nvGrpSpPr>
            <p:grpSpPr bwMode="auto">
              <a:xfrm>
                <a:off x="3592" y="2234"/>
                <a:ext cx="46" cy="45"/>
                <a:chOff x="4921" y="346"/>
                <a:chExt cx="46" cy="45"/>
              </a:xfrm>
            </p:grpSpPr>
            <p:sp>
              <p:nvSpPr>
                <p:cNvPr id="86438" name="Line 363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439" name="Line 364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23" name="Group 365"/>
              <p:cNvGrpSpPr>
                <a:grpSpLocks/>
              </p:cNvGrpSpPr>
              <p:nvPr/>
            </p:nvGrpSpPr>
            <p:grpSpPr bwMode="auto">
              <a:xfrm>
                <a:off x="3589" y="2386"/>
                <a:ext cx="46" cy="45"/>
                <a:chOff x="4921" y="346"/>
                <a:chExt cx="46" cy="45"/>
              </a:xfrm>
            </p:grpSpPr>
            <p:sp>
              <p:nvSpPr>
                <p:cNvPr id="86436" name="Line 366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437" name="Line 367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24" name="Group 368"/>
              <p:cNvGrpSpPr>
                <a:grpSpLocks/>
              </p:cNvGrpSpPr>
              <p:nvPr/>
            </p:nvGrpSpPr>
            <p:grpSpPr bwMode="auto">
              <a:xfrm>
                <a:off x="3720" y="2537"/>
                <a:ext cx="46" cy="45"/>
                <a:chOff x="4921" y="346"/>
                <a:chExt cx="46" cy="45"/>
              </a:xfrm>
            </p:grpSpPr>
            <p:sp>
              <p:nvSpPr>
                <p:cNvPr id="86434" name="Line 369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435" name="Line 370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25" name="Group 371"/>
              <p:cNvGrpSpPr>
                <a:grpSpLocks/>
              </p:cNvGrpSpPr>
              <p:nvPr/>
            </p:nvGrpSpPr>
            <p:grpSpPr bwMode="auto">
              <a:xfrm>
                <a:off x="3718" y="2691"/>
                <a:ext cx="46" cy="45"/>
                <a:chOff x="4921" y="346"/>
                <a:chExt cx="46" cy="45"/>
              </a:xfrm>
            </p:grpSpPr>
            <p:sp>
              <p:nvSpPr>
                <p:cNvPr id="86432" name="Line 372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433" name="Line 373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26" name="Group 374"/>
              <p:cNvGrpSpPr>
                <a:grpSpLocks/>
              </p:cNvGrpSpPr>
              <p:nvPr/>
            </p:nvGrpSpPr>
            <p:grpSpPr bwMode="auto">
              <a:xfrm>
                <a:off x="3717" y="2841"/>
                <a:ext cx="46" cy="45"/>
                <a:chOff x="4921" y="346"/>
                <a:chExt cx="46" cy="45"/>
              </a:xfrm>
            </p:grpSpPr>
            <p:sp>
              <p:nvSpPr>
                <p:cNvPr id="86430" name="Line 375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431" name="Line 376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27" name="Group 377"/>
              <p:cNvGrpSpPr>
                <a:grpSpLocks/>
              </p:cNvGrpSpPr>
              <p:nvPr/>
            </p:nvGrpSpPr>
            <p:grpSpPr bwMode="auto">
              <a:xfrm>
                <a:off x="3715" y="3147"/>
                <a:ext cx="46" cy="45"/>
                <a:chOff x="4921" y="346"/>
                <a:chExt cx="46" cy="45"/>
              </a:xfrm>
            </p:grpSpPr>
            <p:sp>
              <p:nvSpPr>
                <p:cNvPr id="86428" name="Line 378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429" name="Line 379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28" name="Group 380"/>
              <p:cNvGrpSpPr>
                <a:grpSpLocks/>
              </p:cNvGrpSpPr>
              <p:nvPr/>
            </p:nvGrpSpPr>
            <p:grpSpPr bwMode="auto">
              <a:xfrm>
                <a:off x="3720" y="3301"/>
                <a:ext cx="46" cy="45"/>
                <a:chOff x="4921" y="346"/>
                <a:chExt cx="46" cy="45"/>
              </a:xfrm>
            </p:grpSpPr>
            <p:sp>
              <p:nvSpPr>
                <p:cNvPr id="86426" name="Line 381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427" name="Line 382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29" name="Group 383"/>
              <p:cNvGrpSpPr>
                <a:grpSpLocks/>
              </p:cNvGrpSpPr>
              <p:nvPr/>
            </p:nvGrpSpPr>
            <p:grpSpPr bwMode="auto">
              <a:xfrm>
                <a:off x="3720" y="3452"/>
                <a:ext cx="46" cy="45"/>
                <a:chOff x="4921" y="346"/>
                <a:chExt cx="46" cy="45"/>
              </a:xfrm>
            </p:grpSpPr>
            <p:sp>
              <p:nvSpPr>
                <p:cNvPr id="86424" name="Line 384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425" name="Line 385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30" name="Group 386"/>
              <p:cNvGrpSpPr>
                <a:grpSpLocks/>
              </p:cNvGrpSpPr>
              <p:nvPr/>
            </p:nvGrpSpPr>
            <p:grpSpPr bwMode="auto">
              <a:xfrm>
                <a:off x="3717" y="3614"/>
                <a:ext cx="46" cy="45"/>
                <a:chOff x="4921" y="346"/>
                <a:chExt cx="46" cy="45"/>
              </a:xfrm>
            </p:grpSpPr>
            <p:sp>
              <p:nvSpPr>
                <p:cNvPr id="86422" name="Line 387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423" name="Line 388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31" name="Group 389"/>
              <p:cNvGrpSpPr>
                <a:grpSpLocks/>
              </p:cNvGrpSpPr>
              <p:nvPr/>
            </p:nvGrpSpPr>
            <p:grpSpPr bwMode="auto">
              <a:xfrm>
                <a:off x="3719" y="2993"/>
                <a:ext cx="46" cy="45"/>
                <a:chOff x="4921" y="346"/>
                <a:chExt cx="46" cy="45"/>
              </a:xfrm>
            </p:grpSpPr>
            <p:sp>
              <p:nvSpPr>
                <p:cNvPr id="86420" name="Line 390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421" name="Line 391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32" name="Group 392"/>
              <p:cNvGrpSpPr>
                <a:grpSpLocks/>
              </p:cNvGrpSpPr>
              <p:nvPr/>
            </p:nvGrpSpPr>
            <p:grpSpPr bwMode="auto">
              <a:xfrm>
                <a:off x="3718" y="1311"/>
                <a:ext cx="46" cy="45"/>
                <a:chOff x="4921" y="346"/>
                <a:chExt cx="46" cy="45"/>
              </a:xfrm>
            </p:grpSpPr>
            <p:sp>
              <p:nvSpPr>
                <p:cNvPr id="86418" name="Line 393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419" name="Line 394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33" name="Group 395"/>
              <p:cNvGrpSpPr>
                <a:grpSpLocks/>
              </p:cNvGrpSpPr>
              <p:nvPr/>
            </p:nvGrpSpPr>
            <p:grpSpPr bwMode="auto">
              <a:xfrm>
                <a:off x="3715" y="1467"/>
                <a:ext cx="46" cy="45"/>
                <a:chOff x="4921" y="346"/>
                <a:chExt cx="46" cy="45"/>
              </a:xfrm>
            </p:grpSpPr>
            <p:sp>
              <p:nvSpPr>
                <p:cNvPr id="86416" name="Line 396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417" name="Line 397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34" name="Group 398"/>
              <p:cNvGrpSpPr>
                <a:grpSpLocks/>
              </p:cNvGrpSpPr>
              <p:nvPr/>
            </p:nvGrpSpPr>
            <p:grpSpPr bwMode="auto">
              <a:xfrm>
                <a:off x="3715" y="1617"/>
                <a:ext cx="46" cy="45"/>
                <a:chOff x="4921" y="346"/>
                <a:chExt cx="46" cy="45"/>
              </a:xfrm>
            </p:grpSpPr>
            <p:sp>
              <p:nvSpPr>
                <p:cNvPr id="86414" name="Line 399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415" name="Line 400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35" name="Group 401"/>
              <p:cNvGrpSpPr>
                <a:grpSpLocks/>
              </p:cNvGrpSpPr>
              <p:nvPr/>
            </p:nvGrpSpPr>
            <p:grpSpPr bwMode="auto">
              <a:xfrm>
                <a:off x="3722" y="1772"/>
                <a:ext cx="46" cy="45"/>
                <a:chOff x="4921" y="346"/>
                <a:chExt cx="46" cy="45"/>
              </a:xfrm>
            </p:grpSpPr>
            <p:sp>
              <p:nvSpPr>
                <p:cNvPr id="86412" name="Line 402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413" name="Line 403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36" name="Group 404"/>
              <p:cNvGrpSpPr>
                <a:grpSpLocks/>
              </p:cNvGrpSpPr>
              <p:nvPr/>
            </p:nvGrpSpPr>
            <p:grpSpPr bwMode="auto">
              <a:xfrm>
                <a:off x="3715" y="1926"/>
                <a:ext cx="46" cy="45"/>
                <a:chOff x="4921" y="346"/>
                <a:chExt cx="46" cy="45"/>
              </a:xfrm>
            </p:grpSpPr>
            <p:sp>
              <p:nvSpPr>
                <p:cNvPr id="86410" name="Line 405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411" name="Line 406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37" name="Group 407"/>
              <p:cNvGrpSpPr>
                <a:grpSpLocks/>
              </p:cNvGrpSpPr>
              <p:nvPr/>
            </p:nvGrpSpPr>
            <p:grpSpPr bwMode="auto">
              <a:xfrm>
                <a:off x="3717" y="2082"/>
                <a:ext cx="46" cy="45"/>
                <a:chOff x="4921" y="346"/>
                <a:chExt cx="46" cy="45"/>
              </a:xfrm>
            </p:grpSpPr>
            <p:sp>
              <p:nvSpPr>
                <p:cNvPr id="86408" name="Line 408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409" name="Line 409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38" name="Group 410"/>
              <p:cNvGrpSpPr>
                <a:grpSpLocks/>
              </p:cNvGrpSpPr>
              <p:nvPr/>
            </p:nvGrpSpPr>
            <p:grpSpPr bwMode="auto">
              <a:xfrm>
                <a:off x="3718" y="2234"/>
                <a:ext cx="46" cy="45"/>
                <a:chOff x="4921" y="346"/>
                <a:chExt cx="46" cy="45"/>
              </a:xfrm>
            </p:grpSpPr>
            <p:sp>
              <p:nvSpPr>
                <p:cNvPr id="86406" name="Line 411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407" name="Line 412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39" name="Group 413"/>
              <p:cNvGrpSpPr>
                <a:grpSpLocks/>
              </p:cNvGrpSpPr>
              <p:nvPr/>
            </p:nvGrpSpPr>
            <p:grpSpPr bwMode="auto">
              <a:xfrm>
                <a:off x="3715" y="2386"/>
                <a:ext cx="46" cy="45"/>
                <a:chOff x="4921" y="346"/>
                <a:chExt cx="46" cy="45"/>
              </a:xfrm>
            </p:grpSpPr>
            <p:sp>
              <p:nvSpPr>
                <p:cNvPr id="86404" name="Line 414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405" name="Line 415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40" name="Group 416"/>
              <p:cNvGrpSpPr>
                <a:grpSpLocks/>
              </p:cNvGrpSpPr>
              <p:nvPr/>
            </p:nvGrpSpPr>
            <p:grpSpPr bwMode="auto">
              <a:xfrm>
                <a:off x="3840" y="2533"/>
                <a:ext cx="46" cy="45"/>
                <a:chOff x="4921" y="346"/>
                <a:chExt cx="46" cy="45"/>
              </a:xfrm>
            </p:grpSpPr>
            <p:sp>
              <p:nvSpPr>
                <p:cNvPr id="86402" name="Line 417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403" name="Line 418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41" name="Group 419"/>
              <p:cNvGrpSpPr>
                <a:grpSpLocks/>
              </p:cNvGrpSpPr>
              <p:nvPr/>
            </p:nvGrpSpPr>
            <p:grpSpPr bwMode="auto">
              <a:xfrm>
                <a:off x="3838" y="2687"/>
                <a:ext cx="46" cy="45"/>
                <a:chOff x="4921" y="346"/>
                <a:chExt cx="46" cy="45"/>
              </a:xfrm>
            </p:grpSpPr>
            <p:sp>
              <p:nvSpPr>
                <p:cNvPr id="86400" name="Line 420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401" name="Line 421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42" name="Group 422"/>
              <p:cNvGrpSpPr>
                <a:grpSpLocks/>
              </p:cNvGrpSpPr>
              <p:nvPr/>
            </p:nvGrpSpPr>
            <p:grpSpPr bwMode="auto">
              <a:xfrm>
                <a:off x="3837" y="2837"/>
                <a:ext cx="46" cy="45"/>
                <a:chOff x="4921" y="346"/>
                <a:chExt cx="46" cy="45"/>
              </a:xfrm>
            </p:grpSpPr>
            <p:sp>
              <p:nvSpPr>
                <p:cNvPr id="86398" name="Line 423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399" name="Line 424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43" name="Group 425"/>
              <p:cNvGrpSpPr>
                <a:grpSpLocks/>
              </p:cNvGrpSpPr>
              <p:nvPr/>
            </p:nvGrpSpPr>
            <p:grpSpPr bwMode="auto">
              <a:xfrm>
                <a:off x="3835" y="3143"/>
                <a:ext cx="46" cy="45"/>
                <a:chOff x="4921" y="346"/>
                <a:chExt cx="46" cy="45"/>
              </a:xfrm>
            </p:grpSpPr>
            <p:sp>
              <p:nvSpPr>
                <p:cNvPr id="86396" name="Line 426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397" name="Line 427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44" name="Group 428"/>
              <p:cNvGrpSpPr>
                <a:grpSpLocks/>
              </p:cNvGrpSpPr>
              <p:nvPr/>
            </p:nvGrpSpPr>
            <p:grpSpPr bwMode="auto">
              <a:xfrm>
                <a:off x="3840" y="3297"/>
                <a:ext cx="46" cy="45"/>
                <a:chOff x="4921" y="346"/>
                <a:chExt cx="46" cy="45"/>
              </a:xfrm>
            </p:grpSpPr>
            <p:sp>
              <p:nvSpPr>
                <p:cNvPr id="86394" name="Line 429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395" name="Line 430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45" name="Group 431"/>
              <p:cNvGrpSpPr>
                <a:grpSpLocks/>
              </p:cNvGrpSpPr>
              <p:nvPr/>
            </p:nvGrpSpPr>
            <p:grpSpPr bwMode="auto">
              <a:xfrm>
                <a:off x="3840" y="3448"/>
                <a:ext cx="46" cy="45"/>
                <a:chOff x="4921" y="346"/>
                <a:chExt cx="46" cy="45"/>
              </a:xfrm>
            </p:grpSpPr>
            <p:sp>
              <p:nvSpPr>
                <p:cNvPr id="86392" name="Line 432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393" name="Line 433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46" name="Group 434"/>
              <p:cNvGrpSpPr>
                <a:grpSpLocks/>
              </p:cNvGrpSpPr>
              <p:nvPr/>
            </p:nvGrpSpPr>
            <p:grpSpPr bwMode="auto">
              <a:xfrm>
                <a:off x="3837" y="3610"/>
                <a:ext cx="46" cy="45"/>
                <a:chOff x="4921" y="346"/>
                <a:chExt cx="46" cy="45"/>
              </a:xfrm>
            </p:grpSpPr>
            <p:sp>
              <p:nvSpPr>
                <p:cNvPr id="86390" name="Line 435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391" name="Line 436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47" name="Group 437"/>
              <p:cNvGrpSpPr>
                <a:grpSpLocks/>
              </p:cNvGrpSpPr>
              <p:nvPr/>
            </p:nvGrpSpPr>
            <p:grpSpPr bwMode="auto">
              <a:xfrm>
                <a:off x="3839" y="2989"/>
                <a:ext cx="46" cy="45"/>
                <a:chOff x="4921" y="346"/>
                <a:chExt cx="46" cy="45"/>
              </a:xfrm>
            </p:grpSpPr>
            <p:sp>
              <p:nvSpPr>
                <p:cNvPr id="86388" name="Line 438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389" name="Line 439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48" name="Group 440"/>
              <p:cNvGrpSpPr>
                <a:grpSpLocks/>
              </p:cNvGrpSpPr>
              <p:nvPr/>
            </p:nvGrpSpPr>
            <p:grpSpPr bwMode="auto">
              <a:xfrm>
                <a:off x="3838" y="1307"/>
                <a:ext cx="46" cy="45"/>
                <a:chOff x="4921" y="346"/>
                <a:chExt cx="46" cy="45"/>
              </a:xfrm>
            </p:grpSpPr>
            <p:sp>
              <p:nvSpPr>
                <p:cNvPr id="86386" name="Line 441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387" name="Line 442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49" name="Group 443"/>
              <p:cNvGrpSpPr>
                <a:grpSpLocks/>
              </p:cNvGrpSpPr>
              <p:nvPr/>
            </p:nvGrpSpPr>
            <p:grpSpPr bwMode="auto">
              <a:xfrm>
                <a:off x="3835" y="1463"/>
                <a:ext cx="46" cy="45"/>
                <a:chOff x="4921" y="346"/>
                <a:chExt cx="46" cy="45"/>
              </a:xfrm>
            </p:grpSpPr>
            <p:sp>
              <p:nvSpPr>
                <p:cNvPr id="86384" name="Line 444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385" name="Line 445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50" name="Group 446"/>
              <p:cNvGrpSpPr>
                <a:grpSpLocks/>
              </p:cNvGrpSpPr>
              <p:nvPr/>
            </p:nvGrpSpPr>
            <p:grpSpPr bwMode="auto">
              <a:xfrm>
                <a:off x="3835" y="1613"/>
                <a:ext cx="46" cy="45"/>
                <a:chOff x="4921" y="346"/>
                <a:chExt cx="46" cy="45"/>
              </a:xfrm>
            </p:grpSpPr>
            <p:sp>
              <p:nvSpPr>
                <p:cNvPr id="86382" name="Line 447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383" name="Line 448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51" name="Group 449"/>
              <p:cNvGrpSpPr>
                <a:grpSpLocks/>
              </p:cNvGrpSpPr>
              <p:nvPr/>
            </p:nvGrpSpPr>
            <p:grpSpPr bwMode="auto">
              <a:xfrm>
                <a:off x="3842" y="1768"/>
                <a:ext cx="46" cy="45"/>
                <a:chOff x="4921" y="346"/>
                <a:chExt cx="46" cy="45"/>
              </a:xfrm>
            </p:grpSpPr>
            <p:sp>
              <p:nvSpPr>
                <p:cNvPr id="86380" name="Line 450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381" name="Line 451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52" name="Group 452"/>
              <p:cNvGrpSpPr>
                <a:grpSpLocks/>
              </p:cNvGrpSpPr>
              <p:nvPr/>
            </p:nvGrpSpPr>
            <p:grpSpPr bwMode="auto">
              <a:xfrm>
                <a:off x="3835" y="1922"/>
                <a:ext cx="46" cy="45"/>
                <a:chOff x="4921" y="346"/>
                <a:chExt cx="46" cy="45"/>
              </a:xfrm>
            </p:grpSpPr>
            <p:sp>
              <p:nvSpPr>
                <p:cNvPr id="86378" name="Line 453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379" name="Line 454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53" name="Group 455"/>
              <p:cNvGrpSpPr>
                <a:grpSpLocks/>
              </p:cNvGrpSpPr>
              <p:nvPr/>
            </p:nvGrpSpPr>
            <p:grpSpPr bwMode="auto">
              <a:xfrm>
                <a:off x="3837" y="2078"/>
                <a:ext cx="46" cy="45"/>
                <a:chOff x="4921" y="346"/>
                <a:chExt cx="46" cy="45"/>
              </a:xfrm>
            </p:grpSpPr>
            <p:sp>
              <p:nvSpPr>
                <p:cNvPr id="86376" name="Line 456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377" name="Line 457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54" name="Group 458"/>
              <p:cNvGrpSpPr>
                <a:grpSpLocks/>
              </p:cNvGrpSpPr>
              <p:nvPr/>
            </p:nvGrpSpPr>
            <p:grpSpPr bwMode="auto">
              <a:xfrm>
                <a:off x="3838" y="2230"/>
                <a:ext cx="46" cy="45"/>
                <a:chOff x="4921" y="346"/>
                <a:chExt cx="46" cy="45"/>
              </a:xfrm>
            </p:grpSpPr>
            <p:sp>
              <p:nvSpPr>
                <p:cNvPr id="86374" name="Line 459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375" name="Line 460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55" name="Group 461"/>
              <p:cNvGrpSpPr>
                <a:grpSpLocks/>
              </p:cNvGrpSpPr>
              <p:nvPr/>
            </p:nvGrpSpPr>
            <p:grpSpPr bwMode="auto">
              <a:xfrm>
                <a:off x="3835" y="2382"/>
                <a:ext cx="46" cy="45"/>
                <a:chOff x="4921" y="346"/>
                <a:chExt cx="46" cy="45"/>
              </a:xfrm>
            </p:grpSpPr>
            <p:sp>
              <p:nvSpPr>
                <p:cNvPr id="86372" name="Line 462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373" name="Line 463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56" name="Group 464"/>
              <p:cNvGrpSpPr>
                <a:grpSpLocks/>
              </p:cNvGrpSpPr>
              <p:nvPr/>
            </p:nvGrpSpPr>
            <p:grpSpPr bwMode="auto">
              <a:xfrm>
                <a:off x="3966" y="2533"/>
                <a:ext cx="46" cy="45"/>
                <a:chOff x="4921" y="346"/>
                <a:chExt cx="46" cy="45"/>
              </a:xfrm>
            </p:grpSpPr>
            <p:sp>
              <p:nvSpPr>
                <p:cNvPr id="86370" name="Line 465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371" name="Line 466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57" name="Group 467"/>
              <p:cNvGrpSpPr>
                <a:grpSpLocks/>
              </p:cNvGrpSpPr>
              <p:nvPr/>
            </p:nvGrpSpPr>
            <p:grpSpPr bwMode="auto">
              <a:xfrm>
                <a:off x="3964" y="2687"/>
                <a:ext cx="46" cy="45"/>
                <a:chOff x="4921" y="346"/>
                <a:chExt cx="46" cy="45"/>
              </a:xfrm>
            </p:grpSpPr>
            <p:sp>
              <p:nvSpPr>
                <p:cNvPr id="86368" name="Line 468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369" name="Line 469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58" name="Group 470"/>
              <p:cNvGrpSpPr>
                <a:grpSpLocks/>
              </p:cNvGrpSpPr>
              <p:nvPr/>
            </p:nvGrpSpPr>
            <p:grpSpPr bwMode="auto">
              <a:xfrm>
                <a:off x="3963" y="2837"/>
                <a:ext cx="46" cy="45"/>
                <a:chOff x="4921" y="346"/>
                <a:chExt cx="46" cy="45"/>
              </a:xfrm>
            </p:grpSpPr>
            <p:sp>
              <p:nvSpPr>
                <p:cNvPr id="86366" name="Line 471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367" name="Line 472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59" name="Group 473"/>
              <p:cNvGrpSpPr>
                <a:grpSpLocks/>
              </p:cNvGrpSpPr>
              <p:nvPr/>
            </p:nvGrpSpPr>
            <p:grpSpPr bwMode="auto">
              <a:xfrm>
                <a:off x="3961" y="3143"/>
                <a:ext cx="46" cy="45"/>
                <a:chOff x="4921" y="346"/>
                <a:chExt cx="46" cy="45"/>
              </a:xfrm>
            </p:grpSpPr>
            <p:sp>
              <p:nvSpPr>
                <p:cNvPr id="86364" name="Line 474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365" name="Line 475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60" name="Group 476"/>
              <p:cNvGrpSpPr>
                <a:grpSpLocks/>
              </p:cNvGrpSpPr>
              <p:nvPr/>
            </p:nvGrpSpPr>
            <p:grpSpPr bwMode="auto">
              <a:xfrm>
                <a:off x="3966" y="3297"/>
                <a:ext cx="46" cy="45"/>
                <a:chOff x="4921" y="346"/>
                <a:chExt cx="46" cy="45"/>
              </a:xfrm>
            </p:grpSpPr>
            <p:sp>
              <p:nvSpPr>
                <p:cNvPr id="86362" name="Line 477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363" name="Line 478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61" name="Group 479"/>
              <p:cNvGrpSpPr>
                <a:grpSpLocks/>
              </p:cNvGrpSpPr>
              <p:nvPr/>
            </p:nvGrpSpPr>
            <p:grpSpPr bwMode="auto">
              <a:xfrm>
                <a:off x="3966" y="3448"/>
                <a:ext cx="46" cy="45"/>
                <a:chOff x="4921" y="346"/>
                <a:chExt cx="46" cy="45"/>
              </a:xfrm>
            </p:grpSpPr>
            <p:sp>
              <p:nvSpPr>
                <p:cNvPr id="86360" name="Line 480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361" name="Line 481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62" name="Group 482"/>
              <p:cNvGrpSpPr>
                <a:grpSpLocks/>
              </p:cNvGrpSpPr>
              <p:nvPr/>
            </p:nvGrpSpPr>
            <p:grpSpPr bwMode="auto">
              <a:xfrm>
                <a:off x="3963" y="3610"/>
                <a:ext cx="46" cy="45"/>
                <a:chOff x="4921" y="346"/>
                <a:chExt cx="46" cy="45"/>
              </a:xfrm>
            </p:grpSpPr>
            <p:sp>
              <p:nvSpPr>
                <p:cNvPr id="86358" name="Line 483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359" name="Line 484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63" name="Group 485"/>
              <p:cNvGrpSpPr>
                <a:grpSpLocks/>
              </p:cNvGrpSpPr>
              <p:nvPr/>
            </p:nvGrpSpPr>
            <p:grpSpPr bwMode="auto">
              <a:xfrm>
                <a:off x="3965" y="2989"/>
                <a:ext cx="46" cy="45"/>
                <a:chOff x="4921" y="346"/>
                <a:chExt cx="46" cy="45"/>
              </a:xfrm>
            </p:grpSpPr>
            <p:sp>
              <p:nvSpPr>
                <p:cNvPr id="86356" name="Line 486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357" name="Line 487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64" name="Group 488"/>
              <p:cNvGrpSpPr>
                <a:grpSpLocks/>
              </p:cNvGrpSpPr>
              <p:nvPr/>
            </p:nvGrpSpPr>
            <p:grpSpPr bwMode="auto">
              <a:xfrm>
                <a:off x="3964" y="1307"/>
                <a:ext cx="46" cy="45"/>
                <a:chOff x="4921" y="346"/>
                <a:chExt cx="46" cy="45"/>
              </a:xfrm>
            </p:grpSpPr>
            <p:sp>
              <p:nvSpPr>
                <p:cNvPr id="86354" name="Line 489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355" name="Line 490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65" name="Group 491"/>
              <p:cNvGrpSpPr>
                <a:grpSpLocks/>
              </p:cNvGrpSpPr>
              <p:nvPr/>
            </p:nvGrpSpPr>
            <p:grpSpPr bwMode="auto">
              <a:xfrm>
                <a:off x="3961" y="1463"/>
                <a:ext cx="46" cy="45"/>
                <a:chOff x="4921" y="346"/>
                <a:chExt cx="46" cy="45"/>
              </a:xfrm>
            </p:grpSpPr>
            <p:sp>
              <p:nvSpPr>
                <p:cNvPr id="86352" name="Line 492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353" name="Line 493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66" name="Group 494"/>
              <p:cNvGrpSpPr>
                <a:grpSpLocks/>
              </p:cNvGrpSpPr>
              <p:nvPr/>
            </p:nvGrpSpPr>
            <p:grpSpPr bwMode="auto">
              <a:xfrm>
                <a:off x="3961" y="1613"/>
                <a:ext cx="46" cy="45"/>
                <a:chOff x="4921" y="346"/>
                <a:chExt cx="46" cy="45"/>
              </a:xfrm>
            </p:grpSpPr>
            <p:sp>
              <p:nvSpPr>
                <p:cNvPr id="86350" name="Line 495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351" name="Line 496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67" name="Group 497"/>
              <p:cNvGrpSpPr>
                <a:grpSpLocks/>
              </p:cNvGrpSpPr>
              <p:nvPr/>
            </p:nvGrpSpPr>
            <p:grpSpPr bwMode="auto">
              <a:xfrm>
                <a:off x="3968" y="1768"/>
                <a:ext cx="46" cy="45"/>
                <a:chOff x="4921" y="346"/>
                <a:chExt cx="46" cy="45"/>
              </a:xfrm>
            </p:grpSpPr>
            <p:sp>
              <p:nvSpPr>
                <p:cNvPr id="86348" name="Line 498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349" name="Line 499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68" name="Group 500"/>
              <p:cNvGrpSpPr>
                <a:grpSpLocks/>
              </p:cNvGrpSpPr>
              <p:nvPr/>
            </p:nvGrpSpPr>
            <p:grpSpPr bwMode="auto">
              <a:xfrm>
                <a:off x="3961" y="1922"/>
                <a:ext cx="46" cy="45"/>
                <a:chOff x="4921" y="346"/>
                <a:chExt cx="46" cy="45"/>
              </a:xfrm>
            </p:grpSpPr>
            <p:sp>
              <p:nvSpPr>
                <p:cNvPr id="86346" name="Line 501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347" name="Line 502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69" name="Group 503"/>
              <p:cNvGrpSpPr>
                <a:grpSpLocks/>
              </p:cNvGrpSpPr>
              <p:nvPr/>
            </p:nvGrpSpPr>
            <p:grpSpPr bwMode="auto">
              <a:xfrm>
                <a:off x="3963" y="2078"/>
                <a:ext cx="46" cy="45"/>
                <a:chOff x="4921" y="346"/>
                <a:chExt cx="46" cy="45"/>
              </a:xfrm>
            </p:grpSpPr>
            <p:sp>
              <p:nvSpPr>
                <p:cNvPr id="86344" name="Line 504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345" name="Line 505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70" name="Group 506"/>
              <p:cNvGrpSpPr>
                <a:grpSpLocks/>
              </p:cNvGrpSpPr>
              <p:nvPr/>
            </p:nvGrpSpPr>
            <p:grpSpPr bwMode="auto">
              <a:xfrm>
                <a:off x="3964" y="2230"/>
                <a:ext cx="46" cy="45"/>
                <a:chOff x="4921" y="346"/>
                <a:chExt cx="46" cy="45"/>
              </a:xfrm>
            </p:grpSpPr>
            <p:sp>
              <p:nvSpPr>
                <p:cNvPr id="86342" name="Line 507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343" name="Line 508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71" name="Group 509"/>
              <p:cNvGrpSpPr>
                <a:grpSpLocks/>
              </p:cNvGrpSpPr>
              <p:nvPr/>
            </p:nvGrpSpPr>
            <p:grpSpPr bwMode="auto">
              <a:xfrm>
                <a:off x="3961" y="2382"/>
                <a:ext cx="46" cy="45"/>
                <a:chOff x="4921" y="346"/>
                <a:chExt cx="46" cy="45"/>
              </a:xfrm>
            </p:grpSpPr>
            <p:sp>
              <p:nvSpPr>
                <p:cNvPr id="86340" name="Line 510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341" name="Line 511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72" name="Group 512"/>
              <p:cNvGrpSpPr>
                <a:grpSpLocks/>
              </p:cNvGrpSpPr>
              <p:nvPr/>
            </p:nvGrpSpPr>
            <p:grpSpPr bwMode="auto">
              <a:xfrm>
                <a:off x="4410" y="1305"/>
                <a:ext cx="46" cy="45"/>
                <a:chOff x="4921" y="346"/>
                <a:chExt cx="46" cy="45"/>
              </a:xfrm>
            </p:grpSpPr>
            <p:sp>
              <p:nvSpPr>
                <p:cNvPr id="86338" name="Line 513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339" name="Line 514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73" name="Group 515"/>
              <p:cNvGrpSpPr>
                <a:grpSpLocks/>
              </p:cNvGrpSpPr>
              <p:nvPr/>
            </p:nvGrpSpPr>
            <p:grpSpPr bwMode="auto">
              <a:xfrm>
                <a:off x="4410" y="1612"/>
                <a:ext cx="46" cy="45"/>
                <a:chOff x="4921" y="346"/>
                <a:chExt cx="46" cy="45"/>
              </a:xfrm>
            </p:grpSpPr>
            <p:sp>
              <p:nvSpPr>
                <p:cNvPr id="86336" name="Line 516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337" name="Line 517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74" name="Group 518"/>
              <p:cNvGrpSpPr>
                <a:grpSpLocks/>
              </p:cNvGrpSpPr>
              <p:nvPr/>
            </p:nvGrpSpPr>
            <p:grpSpPr bwMode="auto">
              <a:xfrm>
                <a:off x="4412" y="1457"/>
                <a:ext cx="46" cy="45"/>
                <a:chOff x="4921" y="346"/>
                <a:chExt cx="46" cy="45"/>
              </a:xfrm>
            </p:grpSpPr>
            <p:sp>
              <p:nvSpPr>
                <p:cNvPr id="86334" name="Line 519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335" name="Line 520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75" name="Group 521"/>
              <p:cNvGrpSpPr>
                <a:grpSpLocks/>
              </p:cNvGrpSpPr>
              <p:nvPr/>
            </p:nvGrpSpPr>
            <p:grpSpPr bwMode="auto">
              <a:xfrm>
                <a:off x="4415" y="1764"/>
                <a:ext cx="46" cy="45"/>
                <a:chOff x="4921" y="346"/>
                <a:chExt cx="46" cy="45"/>
              </a:xfrm>
            </p:grpSpPr>
            <p:sp>
              <p:nvSpPr>
                <p:cNvPr id="86332" name="Line 522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333" name="Line 523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76" name="Group 524"/>
              <p:cNvGrpSpPr>
                <a:grpSpLocks/>
              </p:cNvGrpSpPr>
              <p:nvPr/>
            </p:nvGrpSpPr>
            <p:grpSpPr bwMode="auto">
              <a:xfrm>
                <a:off x="4408" y="1921"/>
                <a:ext cx="46" cy="45"/>
                <a:chOff x="4921" y="346"/>
                <a:chExt cx="46" cy="45"/>
              </a:xfrm>
            </p:grpSpPr>
            <p:sp>
              <p:nvSpPr>
                <p:cNvPr id="86330" name="Line 525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331" name="Line 526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77" name="Group 527"/>
              <p:cNvGrpSpPr>
                <a:grpSpLocks/>
              </p:cNvGrpSpPr>
              <p:nvPr/>
            </p:nvGrpSpPr>
            <p:grpSpPr bwMode="auto">
              <a:xfrm>
                <a:off x="4415" y="2071"/>
                <a:ext cx="46" cy="45"/>
                <a:chOff x="4921" y="346"/>
                <a:chExt cx="46" cy="45"/>
              </a:xfrm>
            </p:grpSpPr>
            <p:sp>
              <p:nvSpPr>
                <p:cNvPr id="86328" name="Line 528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329" name="Line 529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78" name="Group 530"/>
              <p:cNvGrpSpPr>
                <a:grpSpLocks/>
              </p:cNvGrpSpPr>
              <p:nvPr/>
            </p:nvGrpSpPr>
            <p:grpSpPr bwMode="auto">
              <a:xfrm>
                <a:off x="4411" y="2225"/>
                <a:ext cx="46" cy="45"/>
                <a:chOff x="4921" y="346"/>
                <a:chExt cx="46" cy="45"/>
              </a:xfrm>
            </p:grpSpPr>
            <p:sp>
              <p:nvSpPr>
                <p:cNvPr id="86326" name="Line 531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327" name="Line 532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79" name="Group 533"/>
              <p:cNvGrpSpPr>
                <a:grpSpLocks/>
              </p:cNvGrpSpPr>
              <p:nvPr/>
            </p:nvGrpSpPr>
            <p:grpSpPr bwMode="auto">
              <a:xfrm>
                <a:off x="4412" y="2383"/>
                <a:ext cx="46" cy="45"/>
                <a:chOff x="4921" y="346"/>
                <a:chExt cx="46" cy="45"/>
              </a:xfrm>
            </p:grpSpPr>
            <p:sp>
              <p:nvSpPr>
                <p:cNvPr id="86324" name="Line 534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325" name="Line 535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80" name="Group 536"/>
              <p:cNvGrpSpPr>
                <a:grpSpLocks/>
              </p:cNvGrpSpPr>
              <p:nvPr/>
            </p:nvGrpSpPr>
            <p:grpSpPr bwMode="auto">
              <a:xfrm>
                <a:off x="4591" y="2531"/>
                <a:ext cx="46" cy="45"/>
                <a:chOff x="4921" y="346"/>
                <a:chExt cx="46" cy="45"/>
              </a:xfrm>
            </p:grpSpPr>
            <p:sp>
              <p:nvSpPr>
                <p:cNvPr id="86322" name="Line 537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323" name="Line 538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81" name="Group 539"/>
              <p:cNvGrpSpPr>
                <a:grpSpLocks/>
              </p:cNvGrpSpPr>
              <p:nvPr/>
            </p:nvGrpSpPr>
            <p:grpSpPr bwMode="auto">
              <a:xfrm>
                <a:off x="4591" y="2838"/>
                <a:ext cx="46" cy="45"/>
                <a:chOff x="4921" y="346"/>
                <a:chExt cx="46" cy="45"/>
              </a:xfrm>
            </p:grpSpPr>
            <p:sp>
              <p:nvSpPr>
                <p:cNvPr id="86320" name="Line 540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321" name="Line 541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82" name="Group 542"/>
              <p:cNvGrpSpPr>
                <a:grpSpLocks/>
              </p:cNvGrpSpPr>
              <p:nvPr/>
            </p:nvGrpSpPr>
            <p:grpSpPr bwMode="auto">
              <a:xfrm>
                <a:off x="4593" y="2683"/>
                <a:ext cx="46" cy="45"/>
                <a:chOff x="4921" y="346"/>
                <a:chExt cx="46" cy="45"/>
              </a:xfrm>
            </p:grpSpPr>
            <p:sp>
              <p:nvSpPr>
                <p:cNvPr id="86318" name="Line 543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319" name="Line 544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83" name="Group 545"/>
              <p:cNvGrpSpPr>
                <a:grpSpLocks/>
              </p:cNvGrpSpPr>
              <p:nvPr/>
            </p:nvGrpSpPr>
            <p:grpSpPr bwMode="auto">
              <a:xfrm>
                <a:off x="4596" y="2990"/>
                <a:ext cx="46" cy="45"/>
                <a:chOff x="4921" y="346"/>
                <a:chExt cx="46" cy="45"/>
              </a:xfrm>
            </p:grpSpPr>
            <p:sp>
              <p:nvSpPr>
                <p:cNvPr id="86316" name="Line 546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317" name="Line 547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84" name="Group 548"/>
              <p:cNvGrpSpPr>
                <a:grpSpLocks/>
              </p:cNvGrpSpPr>
              <p:nvPr/>
            </p:nvGrpSpPr>
            <p:grpSpPr bwMode="auto">
              <a:xfrm>
                <a:off x="4589" y="3147"/>
                <a:ext cx="46" cy="45"/>
                <a:chOff x="4921" y="346"/>
                <a:chExt cx="46" cy="45"/>
              </a:xfrm>
            </p:grpSpPr>
            <p:sp>
              <p:nvSpPr>
                <p:cNvPr id="86314" name="Line 549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315" name="Line 550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85" name="Group 551"/>
              <p:cNvGrpSpPr>
                <a:grpSpLocks/>
              </p:cNvGrpSpPr>
              <p:nvPr/>
            </p:nvGrpSpPr>
            <p:grpSpPr bwMode="auto">
              <a:xfrm>
                <a:off x="4596" y="3297"/>
                <a:ext cx="46" cy="45"/>
                <a:chOff x="4921" y="346"/>
                <a:chExt cx="46" cy="45"/>
              </a:xfrm>
            </p:grpSpPr>
            <p:sp>
              <p:nvSpPr>
                <p:cNvPr id="86312" name="Line 552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313" name="Line 553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86" name="Group 554"/>
              <p:cNvGrpSpPr>
                <a:grpSpLocks/>
              </p:cNvGrpSpPr>
              <p:nvPr/>
            </p:nvGrpSpPr>
            <p:grpSpPr bwMode="auto">
              <a:xfrm>
                <a:off x="4592" y="3451"/>
                <a:ext cx="46" cy="45"/>
                <a:chOff x="4921" y="346"/>
                <a:chExt cx="46" cy="45"/>
              </a:xfrm>
            </p:grpSpPr>
            <p:sp>
              <p:nvSpPr>
                <p:cNvPr id="86310" name="Line 555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311" name="Line 556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87" name="Group 557"/>
              <p:cNvGrpSpPr>
                <a:grpSpLocks/>
              </p:cNvGrpSpPr>
              <p:nvPr/>
            </p:nvGrpSpPr>
            <p:grpSpPr bwMode="auto">
              <a:xfrm>
                <a:off x="4593" y="3609"/>
                <a:ext cx="46" cy="45"/>
                <a:chOff x="4921" y="346"/>
                <a:chExt cx="46" cy="45"/>
              </a:xfrm>
            </p:grpSpPr>
            <p:sp>
              <p:nvSpPr>
                <p:cNvPr id="86308" name="Line 558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309" name="Line 559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88" name="Group 560"/>
              <p:cNvGrpSpPr>
                <a:grpSpLocks/>
              </p:cNvGrpSpPr>
              <p:nvPr/>
            </p:nvGrpSpPr>
            <p:grpSpPr bwMode="auto">
              <a:xfrm>
                <a:off x="4594" y="1303"/>
                <a:ext cx="46" cy="45"/>
                <a:chOff x="4921" y="346"/>
                <a:chExt cx="46" cy="45"/>
              </a:xfrm>
            </p:grpSpPr>
            <p:sp>
              <p:nvSpPr>
                <p:cNvPr id="86306" name="Line 561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307" name="Line 562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89" name="Group 563"/>
              <p:cNvGrpSpPr>
                <a:grpSpLocks/>
              </p:cNvGrpSpPr>
              <p:nvPr/>
            </p:nvGrpSpPr>
            <p:grpSpPr bwMode="auto">
              <a:xfrm>
                <a:off x="4594" y="1610"/>
                <a:ext cx="46" cy="45"/>
                <a:chOff x="4921" y="346"/>
                <a:chExt cx="46" cy="45"/>
              </a:xfrm>
            </p:grpSpPr>
            <p:sp>
              <p:nvSpPr>
                <p:cNvPr id="86304" name="Line 564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305" name="Line 565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90" name="Group 566"/>
              <p:cNvGrpSpPr>
                <a:grpSpLocks/>
              </p:cNvGrpSpPr>
              <p:nvPr/>
            </p:nvGrpSpPr>
            <p:grpSpPr bwMode="auto">
              <a:xfrm>
                <a:off x="4596" y="1455"/>
                <a:ext cx="46" cy="45"/>
                <a:chOff x="4921" y="346"/>
                <a:chExt cx="46" cy="45"/>
              </a:xfrm>
            </p:grpSpPr>
            <p:sp>
              <p:nvSpPr>
                <p:cNvPr id="86302" name="Line 567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303" name="Line 568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91" name="Group 569"/>
              <p:cNvGrpSpPr>
                <a:grpSpLocks/>
              </p:cNvGrpSpPr>
              <p:nvPr/>
            </p:nvGrpSpPr>
            <p:grpSpPr bwMode="auto">
              <a:xfrm>
                <a:off x="4599" y="1762"/>
                <a:ext cx="46" cy="45"/>
                <a:chOff x="4921" y="346"/>
                <a:chExt cx="46" cy="45"/>
              </a:xfrm>
            </p:grpSpPr>
            <p:sp>
              <p:nvSpPr>
                <p:cNvPr id="86300" name="Line 570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301" name="Line 571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92" name="Group 572"/>
              <p:cNvGrpSpPr>
                <a:grpSpLocks/>
              </p:cNvGrpSpPr>
              <p:nvPr/>
            </p:nvGrpSpPr>
            <p:grpSpPr bwMode="auto">
              <a:xfrm>
                <a:off x="4592" y="1919"/>
                <a:ext cx="46" cy="45"/>
                <a:chOff x="4921" y="346"/>
                <a:chExt cx="46" cy="45"/>
              </a:xfrm>
            </p:grpSpPr>
            <p:sp>
              <p:nvSpPr>
                <p:cNvPr id="86298" name="Line 573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299" name="Line 574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93" name="Group 575"/>
              <p:cNvGrpSpPr>
                <a:grpSpLocks/>
              </p:cNvGrpSpPr>
              <p:nvPr/>
            </p:nvGrpSpPr>
            <p:grpSpPr bwMode="auto">
              <a:xfrm>
                <a:off x="4599" y="2069"/>
                <a:ext cx="46" cy="45"/>
                <a:chOff x="4921" y="346"/>
                <a:chExt cx="46" cy="45"/>
              </a:xfrm>
            </p:grpSpPr>
            <p:sp>
              <p:nvSpPr>
                <p:cNvPr id="86296" name="Line 576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297" name="Line 577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94" name="Group 578"/>
              <p:cNvGrpSpPr>
                <a:grpSpLocks/>
              </p:cNvGrpSpPr>
              <p:nvPr/>
            </p:nvGrpSpPr>
            <p:grpSpPr bwMode="auto">
              <a:xfrm>
                <a:off x="4595" y="2223"/>
                <a:ext cx="46" cy="45"/>
                <a:chOff x="4921" y="346"/>
                <a:chExt cx="46" cy="45"/>
              </a:xfrm>
            </p:grpSpPr>
            <p:sp>
              <p:nvSpPr>
                <p:cNvPr id="86294" name="Line 579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295" name="Line 580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95" name="Group 581"/>
              <p:cNvGrpSpPr>
                <a:grpSpLocks/>
              </p:cNvGrpSpPr>
              <p:nvPr/>
            </p:nvGrpSpPr>
            <p:grpSpPr bwMode="auto">
              <a:xfrm>
                <a:off x="4596" y="2381"/>
                <a:ext cx="46" cy="45"/>
                <a:chOff x="4921" y="346"/>
                <a:chExt cx="46" cy="45"/>
              </a:xfrm>
            </p:grpSpPr>
            <p:sp>
              <p:nvSpPr>
                <p:cNvPr id="86292" name="Line 582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293" name="Line 583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96" name="Group 584"/>
              <p:cNvGrpSpPr>
                <a:grpSpLocks/>
              </p:cNvGrpSpPr>
              <p:nvPr/>
            </p:nvGrpSpPr>
            <p:grpSpPr bwMode="auto">
              <a:xfrm>
                <a:off x="4776" y="2531"/>
                <a:ext cx="46" cy="45"/>
                <a:chOff x="4921" y="346"/>
                <a:chExt cx="46" cy="45"/>
              </a:xfrm>
            </p:grpSpPr>
            <p:sp>
              <p:nvSpPr>
                <p:cNvPr id="86290" name="Line 585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291" name="Line 586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97" name="Group 587"/>
              <p:cNvGrpSpPr>
                <a:grpSpLocks/>
              </p:cNvGrpSpPr>
              <p:nvPr/>
            </p:nvGrpSpPr>
            <p:grpSpPr bwMode="auto">
              <a:xfrm>
                <a:off x="4776" y="2838"/>
                <a:ext cx="46" cy="45"/>
                <a:chOff x="4921" y="346"/>
                <a:chExt cx="46" cy="45"/>
              </a:xfrm>
            </p:grpSpPr>
            <p:sp>
              <p:nvSpPr>
                <p:cNvPr id="86288" name="Line 588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289" name="Line 589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98" name="Group 590"/>
              <p:cNvGrpSpPr>
                <a:grpSpLocks/>
              </p:cNvGrpSpPr>
              <p:nvPr/>
            </p:nvGrpSpPr>
            <p:grpSpPr bwMode="auto">
              <a:xfrm>
                <a:off x="4778" y="2683"/>
                <a:ext cx="46" cy="45"/>
                <a:chOff x="4921" y="346"/>
                <a:chExt cx="46" cy="45"/>
              </a:xfrm>
            </p:grpSpPr>
            <p:sp>
              <p:nvSpPr>
                <p:cNvPr id="86286" name="Line 591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287" name="Line 592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199" name="Group 593"/>
              <p:cNvGrpSpPr>
                <a:grpSpLocks/>
              </p:cNvGrpSpPr>
              <p:nvPr/>
            </p:nvGrpSpPr>
            <p:grpSpPr bwMode="auto">
              <a:xfrm>
                <a:off x="4781" y="2990"/>
                <a:ext cx="46" cy="45"/>
                <a:chOff x="4921" y="346"/>
                <a:chExt cx="46" cy="45"/>
              </a:xfrm>
            </p:grpSpPr>
            <p:sp>
              <p:nvSpPr>
                <p:cNvPr id="86284" name="Line 594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285" name="Line 595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200" name="Group 596"/>
              <p:cNvGrpSpPr>
                <a:grpSpLocks/>
              </p:cNvGrpSpPr>
              <p:nvPr/>
            </p:nvGrpSpPr>
            <p:grpSpPr bwMode="auto">
              <a:xfrm>
                <a:off x="4774" y="3147"/>
                <a:ext cx="46" cy="45"/>
                <a:chOff x="4921" y="346"/>
                <a:chExt cx="46" cy="45"/>
              </a:xfrm>
            </p:grpSpPr>
            <p:sp>
              <p:nvSpPr>
                <p:cNvPr id="86282" name="Line 597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283" name="Line 598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201" name="Group 599"/>
              <p:cNvGrpSpPr>
                <a:grpSpLocks/>
              </p:cNvGrpSpPr>
              <p:nvPr/>
            </p:nvGrpSpPr>
            <p:grpSpPr bwMode="auto">
              <a:xfrm>
                <a:off x="4781" y="3297"/>
                <a:ext cx="46" cy="45"/>
                <a:chOff x="4921" y="346"/>
                <a:chExt cx="46" cy="45"/>
              </a:xfrm>
            </p:grpSpPr>
            <p:sp>
              <p:nvSpPr>
                <p:cNvPr id="86280" name="Line 600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281" name="Line 601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202" name="Group 602"/>
              <p:cNvGrpSpPr>
                <a:grpSpLocks/>
              </p:cNvGrpSpPr>
              <p:nvPr/>
            </p:nvGrpSpPr>
            <p:grpSpPr bwMode="auto">
              <a:xfrm>
                <a:off x="4777" y="3451"/>
                <a:ext cx="46" cy="45"/>
                <a:chOff x="4921" y="346"/>
                <a:chExt cx="46" cy="45"/>
              </a:xfrm>
            </p:grpSpPr>
            <p:sp>
              <p:nvSpPr>
                <p:cNvPr id="86278" name="Line 603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279" name="Line 604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203" name="Group 605"/>
              <p:cNvGrpSpPr>
                <a:grpSpLocks/>
              </p:cNvGrpSpPr>
              <p:nvPr/>
            </p:nvGrpSpPr>
            <p:grpSpPr bwMode="auto">
              <a:xfrm>
                <a:off x="4778" y="3609"/>
                <a:ext cx="46" cy="45"/>
                <a:chOff x="4921" y="346"/>
                <a:chExt cx="46" cy="45"/>
              </a:xfrm>
            </p:grpSpPr>
            <p:sp>
              <p:nvSpPr>
                <p:cNvPr id="86276" name="Line 606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277" name="Line 607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204" name="Group 608"/>
              <p:cNvGrpSpPr>
                <a:grpSpLocks/>
              </p:cNvGrpSpPr>
              <p:nvPr/>
            </p:nvGrpSpPr>
            <p:grpSpPr bwMode="auto">
              <a:xfrm>
                <a:off x="4779" y="1303"/>
                <a:ext cx="46" cy="45"/>
                <a:chOff x="4921" y="346"/>
                <a:chExt cx="46" cy="45"/>
              </a:xfrm>
            </p:grpSpPr>
            <p:sp>
              <p:nvSpPr>
                <p:cNvPr id="86274" name="Line 609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275" name="Line 610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205" name="Group 611"/>
              <p:cNvGrpSpPr>
                <a:grpSpLocks/>
              </p:cNvGrpSpPr>
              <p:nvPr/>
            </p:nvGrpSpPr>
            <p:grpSpPr bwMode="auto">
              <a:xfrm>
                <a:off x="4779" y="1610"/>
                <a:ext cx="46" cy="45"/>
                <a:chOff x="4921" y="346"/>
                <a:chExt cx="46" cy="45"/>
              </a:xfrm>
            </p:grpSpPr>
            <p:sp>
              <p:nvSpPr>
                <p:cNvPr id="86272" name="Line 612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273" name="Line 613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206" name="Group 614"/>
              <p:cNvGrpSpPr>
                <a:grpSpLocks/>
              </p:cNvGrpSpPr>
              <p:nvPr/>
            </p:nvGrpSpPr>
            <p:grpSpPr bwMode="auto">
              <a:xfrm>
                <a:off x="4781" y="1455"/>
                <a:ext cx="46" cy="45"/>
                <a:chOff x="4921" y="346"/>
                <a:chExt cx="46" cy="45"/>
              </a:xfrm>
            </p:grpSpPr>
            <p:sp>
              <p:nvSpPr>
                <p:cNvPr id="86270" name="Line 615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271" name="Line 616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207" name="Group 617"/>
              <p:cNvGrpSpPr>
                <a:grpSpLocks/>
              </p:cNvGrpSpPr>
              <p:nvPr/>
            </p:nvGrpSpPr>
            <p:grpSpPr bwMode="auto">
              <a:xfrm>
                <a:off x="4784" y="1762"/>
                <a:ext cx="46" cy="45"/>
                <a:chOff x="4921" y="346"/>
                <a:chExt cx="46" cy="45"/>
              </a:xfrm>
            </p:grpSpPr>
            <p:sp>
              <p:nvSpPr>
                <p:cNvPr id="86268" name="Line 618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269" name="Line 619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208" name="Group 620"/>
              <p:cNvGrpSpPr>
                <a:grpSpLocks/>
              </p:cNvGrpSpPr>
              <p:nvPr/>
            </p:nvGrpSpPr>
            <p:grpSpPr bwMode="auto">
              <a:xfrm>
                <a:off x="4777" y="1919"/>
                <a:ext cx="46" cy="45"/>
                <a:chOff x="4921" y="346"/>
                <a:chExt cx="46" cy="45"/>
              </a:xfrm>
            </p:grpSpPr>
            <p:sp>
              <p:nvSpPr>
                <p:cNvPr id="86266" name="Line 621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267" name="Line 622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209" name="Group 623"/>
              <p:cNvGrpSpPr>
                <a:grpSpLocks/>
              </p:cNvGrpSpPr>
              <p:nvPr/>
            </p:nvGrpSpPr>
            <p:grpSpPr bwMode="auto">
              <a:xfrm>
                <a:off x="4784" y="2069"/>
                <a:ext cx="46" cy="45"/>
                <a:chOff x="4921" y="346"/>
                <a:chExt cx="46" cy="45"/>
              </a:xfrm>
            </p:grpSpPr>
            <p:sp>
              <p:nvSpPr>
                <p:cNvPr id="86264" name="Line 624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265" name="Line 625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210" name="Group 626"/>
              <p:cNvGrpSpPr>
                <a:grpSpLocks/>
              </p:cNvGrpSpPr>
              <p:nvPr/>
            </p:nvGrpSpPr>
            <p:grpSpPr bwMode="auto">
              <a:xfrm>
                <a:off x="4780" y="2223"/>
                <a:ext cx="46" cy="45"/>
                <a:chOff x="4921" y="346"/>
                <a:chExt cx="46" cy="45"/>
              </a:xfrm>
            </p:grpSpPr>
            <p:sp>
              <p:nvSpPr>
                <p:cNvPr id="86262" name="Line 627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263" name="Line 628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211" name="Group 629"/>
              <p:cNvGrpSpPr>
                <a:grpSpLocks/>
              </p:cNvGrpSpPr>
              <p:nvPr/>
            </p:nvGrpSpPr>
            <p:grpSpPr bwMode="auto">
              <a:xfrm>
                <a:off x="4781" y="2381"/>
                <a:ext cx="46" cy="45"/>
                <a:chOff x="4921" y="346"/>
                <a:chExt cx="46" cy="45"/>
              </a:xfrm>
            </p:grpSpPr>
            <p:sp>
              <p:nvSpPr>
                <p:cNvPr id="86260" name="Line 630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261" name="Line 631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212" name="Group 632"/>
              <p:cNvGrpSpPr>
                <a:grpSpLocks/>
              </p:cNvGrpSpPr>
              <p:nvPr/>
            </p:nvGrpSpPr>
            <p:grpSpPr bwMode="auto">
              <a:xfrm>
                <a:off x="4960" y="2529"/>
                <a:ext cx="46" cy="45"/>
                <a:chOff x="4921" y="346"/>
                <a:chExt cx="46" cy="45"/>
              </a:xfrm>
            </p:grpSpPr>
            <p:sp>
              <p:nvSpPr>
                <p:cNvPr id="86258" name="Line 633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259" name="Line 634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213" name="Group 635"/>
              <p:cNvGrpSpPr>
                <a:grpSpLocks/>
              </p:cNvGrpSpPr>
              <p:nvPr/>
            </p:nvGrpSpPr>
            <p:grpSpPr bwMode="auto">
              <a:xfrm>
                <a:off x="4960" y="2836"/>
                <a:ext cx="46" cy="45"/>
                <a:chOff x="4921" y="346"/>
                <a:chExt cx="46" cy="45"/>
              </a:xfrm>
            </p:grpSpPr>
            <p:sp>
              <p:nvSpPr>
                <p:cNvPr id="86256" name="Line 636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257" name="Line 637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214" name="Group 638"/>
              <p:cNvGrpSpPr>
                <a:grpSpLocks/>
              </p:cNvGrpSpPr>
              <p:nvPr/>
            </p:nvGrpSpPr>
            <p:grpSpPr bwMode="auto">
              <a:xfrm>
                <a:off x="4962" y="2681"/>
                <a:ext cx="46" cy="45"/>
                <a:chOff x="4921" y="346"/>
                <a:chExt cx="46" cy="45"/>
              </a:xfrm>
            </p:grpSpPr>
            <p:sp>
              <p:nvSpPr>
                <p:cNvPr id="86254" name="Line 639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255" name="Line 640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215" name="Group 641"/>
              <p:cNvGrpSpPr>
                <a:grpSpLocks/>
              </p:cNvGrpSpPr>
              <p:nvPr/>
            </p:nvGrpSpPr>
            <p:grpSpPr bwMode="auto">
              <a:xfrm>
                <a:off x="4965" y="2988"/>
                <a:ext cx="46" cy="45"/>
                <a:chOff x="4921" y="346"/>
                <a:chExt cx="46" cy="45"/>
              </a:xfrm>
            </p:grpSpPr>
            <p:sp>
              <p:nvSpPr>
                <p:cNvPr id="86252" name="Line 642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253" name="Line 643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216" name="Group 644"/>
              <p:cNvGrpSpPr>
                <a:grpSpLocks/>
              </p:cNvGrpSpPr>
              <p:nvPr/>
            </p:nvGrpSpPr>
            <p:grpSpPr bwMode="auto">
              <a:xfrm>
                <a:off x="4958" y="3145"/>
                <a:ext cx="46" cy="45"/>
                <a:chOff x="4921" y="346"/>
                <a:chExt cx="46" cy="45"/>
              </a:xfrm>
            </p:grpSpPr>
            <p:sp>
              <p:nvSpPr>
                <p:cNvPr id="86250" name="Line 645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251" name="Line 646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217" name="Group 647"/>
              <p:cNvGrpSpPr>
                <a:grpSpLocks/>
              </p:cNvGrpSpPr>
              <p:nvPr/>
            </p:nvGrpSpPr>
            <p:grpSpPr bwMode="auto">
              <a:xfrm>
                <a:off x="4965" y="3295"/>
                <a:ext cx="46" cy="45"/>
                <a:chOff x="4921" y="346"/>
                <a:chExt cx="46" cy="45"/>
              </a:xfrm>
            </p:grpSpPr>
            <p:sp>
              <p:nvSpPr>
                <p:cNvPr id="86248" name="Line 648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249" name="Line 649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218" name="Group 650"/>
              <p:cNvGrpSpPr>
                <a:grpSpLocks/>
              </p:cNvGrpSpPr>
              <p:nvPr/>
            </p:nvGrpSpPr>
            <p:grpSpPr bwMode="auto">
              <a:xfrm>
                <a:off x="4961" y="3449"/>
                <a:ext cx="46" cy="45"/>
                <a:chOff x="4921" y="346"/>
                <a:chExt cx="46" cy="45"/>
              </a:xfrm>
            </p:grpSpPr>
            <p:sp>
              <p:nvSpPr>
                <p:cNvPr id="86246" name="Line 651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247" name="Line 652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219" name="Group 653"/>
              <p:cNvGrpSpPr>
                <a:grpSpLocks/>
              </p:cNvGrpSpPr>
              <p:nvPr/>
            </p:nvGrpSpPr>
            <p:grpSpPr bwMode="auto">
              <a:xfrm>
                <a:off x="4962" y="3607"/>
                <a:ext cx="46" cy="45"/>
                <a:chOff x="4921" y="346"/>
                <a:chExt cx="46" cy="45"/>
              </a:xfrm>
            </p:grpSpPr>
            <p:sp>
              <p:nvSpPr>
                <p:cNvPr id="86244" name="Line 654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245" name="Line 655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220" name="Group 656"/>
              <p:cNvGrpSpPr>
                <a:grpSpLocks/>
              </p:cNvGrpSpPr>
              <p:nvPr/>
            </p:nvGrpSpPr>
            <p:grpSpPr bwMode="auto">
              <a:xfrm>
                <a:off x="4963" y="1301"/>
                <a:ext cx="46" cy="45"/>
                <a:chOff x="4921" y="346"/>
                <a:chExt cx="46" cy="45"/>
              </a:xfrm>
            </p:grpSpPr>
            <p:sp>
              <p:nvSpPr>
                <p:cNvPr id="86242" name="Line 657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243" name="Line 658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221" name="Group 659"/>
              <p:cNvGrpSpPr>
                <a:grpSpLocks/>
              </p:cNvGrpSpPr>
              <p:nvPr/>
            </p:nvGrpSpPr>
            <p:grpSpPr bwMode="auto">
              <a:xfrm>
                <a:off x="4963" y="1608"/>
                <a:ext cx="46" cy="45"/>
                <a:chOff x="4921" y="346"/>
                <a:chExt cx="46" cy="45"/>
              </a:xfrm>
            </p:grpSpPr>
            <p:sp>
              <p:nvSpPr>
                <p:cNvPr id="86240" name="Line 660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241" name="Line 661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222" name="Group 662"/>
              <p:cNvGrpSpPr>
                <a:grpSpLocks/>
              </p:cNvGrpSpPr>
              <p:nvPr/>
            </p:nvGrpSpPr>
            <p:grpSpPr bwMode="auto">
              <a:xfrm>
                <a:off x="4965" y="1453"/>
                <a:ext cx="46" cy="45"/>
                <a:chOff x="4921" y="346"/>
                <a:chExt cx="46" cy="45"/>
              </a:xfrm>
            </p:grpSpPr>
            <p:sp>
              <p:nvSpPr>
                <p:cNvPr id="86238" name="Line 663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239" name="Line 664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223" name="Group 665"/>
              <p:cNvGrpSpPr>
                <a:grpSpLocks/>
              </p:cNvGrpSpPr>
              <p:nvPr/>
            </p:nvGrpSpPr>
            <p:grpSpPr bwMode="auto">
              <a:xfrm>
                <a:off x="4968" y="1760"/>
                <a:ext cx="46" cy="45"/>
                <a:chOff x="4921" y="346"/>
                <a:chExt cx="46" cy="45"/>
              </a:xfrm>
            </p:grpSpPr>
            <p:sp>
              <p:nvSpPr>
                <p:cNvPr id="86236" name="Line 666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237" name="Line 667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224" name="Group 668"/>
              <p:cNvGrpSpPr>
                <a:grpSpLocks/>
              </p:cNvGrpSpPr>
              <p:nvPr/>
            </p:nvGrpSpPr>
            <p:grpSpPr bwMode="auto">
              <a:xfrm>
                <a:off x="4961" y="1917"/>
                <a:ext cx="46" cy="45"/>
                <a:chOff x="4921" y="346"/>
                <a:chExt cx="46" cy="45"/>
              </a:xfrm>
            </p:grpSpPr>
            <p:sp>
              <p:nvSpPr>
                <p:cNvPr id="86234" name="Line 669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235" name="Line 670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225" name="Group 671"/>
              <p:cNvGrpSpPr>
                <a:grpSpLocks/>
              </p:cNvGrpSpPr>
              <p:nvPr/>
            </p:nvGrpSpPr>
            <p:grpSpPr bwMode="auto">
              <a:xfrm>
                <a:off x="4968" y="2067"/>
                <a:ext cx="46" cy="45"/>
                <a:chOff x="4921" y="346"/>
                <a:chExt cx="46" cy="45"/>
              </a:xfrm>
            </p:grpSpPr>
            <p:sp>
              <p:nvSpPr>
                <p:cNvPr id="86232" name="Line 672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233" name="Line 673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226" name="Group 674"/>
              <p:cNvGrpSpPr>
                <a:grpSpLocks/>
              </p:cNvGrpSpPr>
              <p:nvPr/>
            </p:nvGrpSpPr>
            <p:grpSpPr bwMode="auto">
              <a:xfrm>
                <a:off x="4964" y="2221"/>
                <a:ext cx="46" cy="45"/>
                <a:chOff x="4921" y="346"/>
                <a:chExt cx="46" cy="45"/>
              </a:xfrm>
            </p:grpSpPr>
            <p:sp>
              <p:nvSpPr>
                <p:cNvPr id="86230" name="Line 675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231" name="Line 676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86227" name="Group 677"/>
              <p:cNvGrpSpPr>
                <a:grpSpLocks/>
              </p:cNvGrpSpPr>
              <p:nvPr/>
            </p:nvGrpSpPr>
            <p:grpSpPr bwMode="auto">
              <a:xfrm>
                <a:off x="4965" y="2379"/>
                <a:ext cx="46" cy="45"/>
                <a:chOff x="4921" y="346"/>
                <a:chExt cx="46" cy="45"/>
              </a:xfrm>
            </p:grpSpPr>
            <p:sp>
              <p:nvSpPr>
                <p:cNvPr id="86228" name="Line 678"/>
                <p:cNvSpPr>
                  <a:spLocks noChangeShapeType="1"/>
                </p:cNvSpPr>
                <p:nvPr/>
              </p:nvSpPr>
              <p:spPr bwMode="auto">
                <a:xfrm>
                  <a:off x="4921" y="346"/>
                  <a:ext cx="4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86229" name="Line 679"/>
                <p:cNvSpPr>
                  <a:spLocks noChangeShapeType="1"/>
                </p:cNvSpPr>
                <p:nvPr/>
              </p:nvSpPr>
              <p:spPr bwMode="auto">
                <a:xfrm flipV="1">
                  <a:off x="4921" y="346"/>
                  <a:ext cx="45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</p:grpSp>
      <p:sp>
        <p:nvSpPr>
          <p:cNvPr id="86020" name="Text Box 682"/>
          <p:cNvSpPr txBox="1">
            <a:spLocks noChangeArrowheads="1"/>
          </p:cNvSpPr>
          <p:nvPr/>
        </p:nvSpPr>
        <p:spPr bwMode="auto">
          <a:xfrm>
            <a:off x="539750" y="1557338"/>
            <a:ext cx="24812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 altLang="es-MX" b="1"/>
              <a:t>FPLA (4x16x4):</a:t>
            </a:r>
          </a:p>
          <a:p>
            <a:pPr eaLnBrk="1" hangingPunct="1"/>
            <a:r>
              <a:rPr lang="es-ES" altLang="es-MX" sz="1200"/>
              <a:t>(</a:t>
            </a:r>
            <a:r>
              <a:rPr lang="es-ES" altLang="es-MX" sz="1200" b="1"/>
              <a:t>F</a:t>
            </a:r>
            <a:r>
              <a:rPr lang="es-ES" altLang="es-MX" sz="1200"/>
              <a:t>ield </a:t>
            </a:r>
            <a:r>
              <a:rPr lang="es-ES" altLang="es-MX" sz="1200" b="1"/>
              <a:t>P</a:t>
            </a:r>
            <a:r>
              <a:rPr lang="es-ES" altLang="es-MX" sz="1200"/>
              <a:t>rogrammable </a:t>
            </a:r>
            <a:r>
              <a:rPr lang="es-ES" altLang="es-MX" sz="1200" b="1"/>
              <a:t>L</a:t>
            </a:r>
            <a:r>
              <a:rPr lang="es-ES" altLang="es-MX" sz="1200"/>
              <a:t>ogic </a:t>
            </a:r>
            <a:r>
              <a:rPr lang="es-ES" altLang="es-MX" sz="1200" b="1"/>
              <a:t>A</a:t>
            </a:r>
            <a:r>
              <a:rPr lang="es-ES" altLang="es-MX" sz="1200"/>
              <a:t>rray)</a:t>
            </a:r>
          </a:p>
        </p:txBody>
      </p:sp>
      <p:sp>
        <p:nvSpPr>
          <p:cNvPr id="86021" name="Text Box 684"/>
          <p:cNvSpPr txBox="1">
            <a:spLocks noChangeArrowheads="1"/>
          </p:cNvSpPr>
          <p:nvPr/>
        </p:nvSpPr>
        <p:spPr bwMode="auto">
          <a:xfrm>
            <a:off x="3382963" y="5973763"/>
            <a:ext cx="1889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 altLang="es-MX" sz="1600"/>
              <a:t>Matriz codificadora</a:t>
            </a:r>
          </a:p>
          <a:p>
            <a:pPr eaLnBrk="1" hangingPunct="1"/>
            <a:r>
              <a:rPr lang="es-ES" altLang="es-MX" sz="1600"/>
              <a:t>(programable)</a:t>
            </a:r>
          </a:p>
        </p:txBody>
      </p:sp>
      <p:sp>
        <p:nvSpPr>
          <p:cNvPr id="86022" name="Text Box 685"/>
          <p:cNvSpPr txBox="1">
            <a:spLocks noChangeArrowheads="1"/>
          </p:cNvSpPr>
          <p:nvPr/>
        </p:nvSpPr>
        <p:spPr bwMode="auto">
          <a:xfrm>
            <a:off x="5357813" y="931863"/>
            <a:ext cx="21145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 altLang="es-MX" sz="1600"/>
              <a:t>Matriz decodificadora</a:t>
            </a:r>
          </a:p>
          <a:p>
            <a:pPr eaLnBrk="1" hangingPunct="1"/>
            <a:r>
              <a:rPr lang="es-ES" altLang="es-MX" sz="1600"/>
              <a:t>(programable)</a:t>
            </a:r>
          </a:p>
        </p:txBody>
      </p:sp>
      <p:grpSp>
        <p:nvGrpSpPr>
          <p:cNvPr id="86023" name="Group 693"/>
          <p:cNvGrpSpPr>
            <a:grpSpLocks/>
          </p:cNvGrpSpPr>
          <p:nvPr/>
        </p:nvGrpSpPr>
        <p:grpSpPr bwMode="auto">
          <a:xfrm>
            <a:off x="1403350" y="2133600"/>
            <a:ext cx="1963738" cy="825500"/>
            <a:chOff x="884" y="1253"/>
            <a:chExt cx="1237" cy="520"/>
          </a:xfrm>
        </p:grpSpPr>
        <p:sp>
          <p:nvSpPr>
            <p:cNvPr id="86025" name="Line 686"/>
            <p:cNvSpPr>
              <a:spLocks noChangeShapeType="1"/>
            </p:cNvSpPr>
            <p:nvPr/>
          </p:nvSpPr>
          <p:spPr bwMode="auto">
            <a:xfrm>
              <a:off x="1112" y="1255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6026" name="Line 687"/>
            <p:cNvSpPr>
              <a:spLocks noChangeShapeType="1"/>
            </p:cNvSpPr>
            <p:nvPr/>
          </p:nvSpPr>
          <p:spPr bwMode="auto">
            <a:xfrm>
              <a:off x="1293" y="125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6027" name="Line 688"/>
            <p:cNvSpPr>
              <a:spLocks noChangeShapeType="1"/>
            </p:cNvSpPr>
            <p:nvPr/>
          </p:nvSpPr>
          <p:spPr bwMode="auto">
            <a:xfrm>
              <a:off x="1293" y="1391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6028" name="Line 689"/>
            <p:cNvSpPr>
              <a:spLocks noChangeShapeType="1"/>
            </p:cNvSpPr>
            <p:nvPr/>
          </p:nvSpPr>
          <p:spPr bwMode="auto">
            <a:xfrm>
              <a:off x="1112" y="1527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6029" name="Text Box 690"/>
            <p:cNvSpPr txBox="1">
              <a:spLocks noChangeArrowheads="1"/>
            </p:cNvSpPr>
            <p:nvPr/>
          </p:nvSpPr>
          <p:spPr bwMode="auto">
            <a:xfrm>
              <a:off x="1429" y="1253"/>
              <a:ext cx="692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" altLang="es-MX" sz="1600"/>
                <a:t>Salidas</a:t>
              </a:r>
            </a:p>
            <a:p>
              <a:pPr eaLnBrk="1" hangingPunct="1"/>
              <a:r>
                <a:rPr lang="es-ES" altLang="es-MX" sz="1600"/>
                <a:t>Productos</a:t>
              </a:r>
            </a:p>
            <a:p>
              <a:pPr eaLnBrk="1" hangingPunct="1"/>
              <a:r>
                <a:rPr lang="es-ES" altLang="es-MX" sz="1600"/>
                <a:t>Entradas</a:t>
              </a:r>
            </a:p>
          </p:txBody>
        </p:sp>
        <p:sp>
          <p:nvSpPr>
            <p:cNvPr id="86030" name="Line 691"/>
            <p:cNvSpPr>
              <a:spLocks noChangeShapeType="1"/>
            </p:cNvSpPr>
            <p:nvPr/>
          </p:nvSpPr>
          <p:spPr bwMode="auto">
            <a:xfrm>
              <a:off x="884" y="1661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6031" name="Line 692"/>
            <p:cNvSpPr>
              <a:spLocks noChangeShapeType="1"/>
            </p:cNvSpPr>
            <p:nvPr/>
          </p:nvSpPr>
          <p:spPr bwMode="auto">
            <a:xfrm flipV="1">
              <a:off x="884" y="1253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19188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Group 392"/>
          <p:cNvGrpSpPr>
            <a:grpSpLocks/>
          </p:cNvGrpSpPr>
          <p:nvPr/>
        </p:nvGrpSpPr>
        <p:grpSpPr bwMode="auto">
          <a:xfrm>
            <a:off x="684213" y="188913"/>
            <a:ext cx="5075237" cy="6121400"/>
            <a:chOff x="431" y="119"/>
            <a:chExt cx="3197" cy="3856"/>
          </a:xfrm>
        </p:grpSpPr>
        <p:pic>
          <p:nvPicPr>
            <p:cNvPr id="8717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" y="119"/>
              <a:ext cx="3197" cy="3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177" name="Line 4"/>
            <p:cNvSpPr>
              <a:spLocks noChangeShapeType="1"/>
            </p:cNvSpPr>
            <p:nvPr/>
          </p:nvSpPr>
          <p:spPr bwMode="auto">
            <a:xfrm>
              <a:off x="619" y="618"/>
              <a:ext cx="145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87043" name="Text Box 101"/>
          <p:cNvSpPr txBox="1">
            <a:spLocks noChangeArrowheads="1"/>
          </p:cNvSpPr>
          <p:nvPr/>
        </p:nvSpPr>
        <p:spPr bwMode="auto">
          <a:xfrm>
            <a:off x="4845050" y="3205163"/>
            <a:ext cx="145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 altLang="es-MX"/>
              <a:t>A   B   C   D </a:t>
            </a:r>
          </a:p>
        </p:txBody>
      </p:sp>
      <p:sp>
        <p:nvSpPr>
          <p:cNvPr id="87044" name="Text Box 390"/>
          <p:cNvSpPr txBox="1">
            <a:spLocks noChangeArrowheads="1"/>
          </p:cNvSpPr>
          <p:nvPr/>
        </p:nvSpPr>
        <p:spPr bwMode="auto">
          <a:xfrm>
            <a:off x="4756150" y="1243013"/>
            <a:ext cx="391160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 altLang="es-MX"/>
              <a:t>Utilizando un </a:t>
            </a:r>
            <a:r>
              <a:rPr lang="es-ES" altLang="es-MX" b="1"/>
              <a:t>FPLA</a:t>
            </a:r>
          </a:p>
          <a:p>
            <a:pPr eaLnBrk="1" hangingPunct="1"/>
            <a:r>
              <a:rPr lang="es-ES" altLang="es-MX"/>
              <a:t>Simplificando:</a:t>
            </a:r>
          </a:p>
          <a:p>
            <a:pPr lvl="1" eaLnBrk="1" hangingPunct="1"/>
            <a:r>
              <a:rPr lang="es-ES" altLang="es-MX"/>
              <a:t>a=A; b=A’B+AB’</a:t>
            </a:r>
          </a:p>
          <a:p>
            <a:pPr lvl="1" eaLnBrk="1" hangingPunct="1"/>
            <a:r>
              <a:rPr lang="es-ES" altLang="es-MX"/>
              <a:t>c=B’C+BC’; d=C’D+CD’</a:t>
            </a:r>
          </a:p>
          <a:p>
            <a:pPr eaLnBrk="1" hangingPunct="1"/>
            <a:r>
              <a:rPr lang="es-ES" altLang="es-MX"/>
              <a:t>Resultado 7 productos, FPLA=4x7x4</a:t>
            </a:r>
          </a:p>
        </p:txBody>
      </p:sp>
      <p:grpSp>
        <p:nvGrpSpPr>
          <p:cNvPr id="87045" name="Group 398"/>
          <p:cNvGrpSpPr>
            <a:grpSpLocks/>
          </p:cNvGrpSpPr>
          <p:nvPr/>
        </p:nvGrpSpPr>
        <p:grpSpPr bwMode="auto">
          <a:xfrm>
            <a:off x="4716463" y="3513138"/>
            <a:ext cx="3352800" cy="2795587"/>
            <a:chOff x="2971" y="1583"/>
            <a:chExt cx="2112" cy="1761"/>
          </a:xfrm>
        </p:grpSpPr>
        <p:sp>
          <p:nvSpPr>
            <p:cNvPr id="87047" name="Text Box 5"/>
            <p:cNvSpPr txBox="1">
              <a:spLocks noChangeArrowheads="1"/>
            </p:cNvSpPr>
            <p:nvPr/>
          </p:nvSpPr>
          <p:spPr bwMode="auto">
            <a:xfrm>
              <a:off x="4059" y="3113"/>
              <a:ext cx="7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" altLang="es-MX"/>
                <a:t>a   b  c   d</a:t>
              </a:r>
            </a:p>
          </p:txBody>
        </p:sp>
        <p:sp>
          <p:nvSpPr>
            <p:cNvPr id="87048" name="Line 8"/>
            <p:cNvSpPr>
              <a:spLocks noChangeShapeType="1"/>
            </p:cNvSpPr>
            <p:nvPr/>
          </p:nvSpPr>
          <p:spPr bwMode="auto">
            <a:xfrm>
              <a:off x="3307" y="1714"/>
              <a:ext cx="1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7049" name="Line 9"/>
            <p:cNvSpPr>
              <a:spLocks noChangeShapeType="1"/>
            </p:cNvSpPr>
            <p:nvPr/>
          </p:nvSpPr>
          <p:spPr bwMode="auto">
            <a:xfrm>
              <a:off x="3307" y="1714"/>
              <a:ext cx="53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7050" name="Line 10"/>
            <p:cNvSpPr>
              <a:spLocks noChangeShapeType="1"/>
            </p:cNvSpPr>
            <p:nvPr/>
          </p:nvSpPr>
          <p:spPr bwMode="auto">
            <a:xfrm flipH="1">
              <a:off x="3360" y="1714"/>
              <a:ext cx="55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7051" name="Oval 11"/>
            <p:cNvSpPr>
              <a:spLocks noChangeArrowheads="1"/>
            </p:cNvSpPr>
            <p:nvPr/>
          </p:nvSpPr>
          <p:spPr bwMode="auto">
            <a:xfrm>
              <a:off x="3334" y="1849"/>
              <a:ext cx="55" cy="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7052" name="Line 12"/>
            <p:cNvSpPr>
              <a:spLocks noChangeShapeType="1"/>
            </p:cNvSpPr>
            <p:nvPr/>
          </p:nvSpPr>
          <p:spPr bwMode="auto">
            <a:xfrm flipV="1">
              <a:off x="3360" y="1583"/>
              <a:ext cx="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7053" name="Line 13"/>
            <p:cNvSpPr>
              <a:spLocks noChangeShapeType="1"/>
            </p:cNvSpPr>
            <p:nvPr/>
          </p:nvSpPr>
          <p:spPr bwMode="auto">
            <a:xfrm flipH="1">
              <a:off x="3253" y="1671"/>
              <a:ext cx="1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7054" name="Line 14"/>
            <p:cNvSpPr>
              <a:spLocks noChangeShapeType="1"/>
            </p:cNvSpPr>
            <p:nvPr/>
          </p:nvSpPr>
          <p:spPr bwMode="auto">
            <a:xfrm flipH="1">
              <a:off x="3247" y="1671"/>
              <a:ext cx="6" cy="1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7055" name="AutoShape 15"/>
            <p:cNvSpPr>
              <a:spLocks noChangeArrowheads="1"/>
            </p:cNvSpPr>
            <p:nvPr/>
          </p:nvSpPr>
          <p:spPr bwMode="auto">
            <a:xfrm rot="-5400000">
              <a:off x="4111" y="2893"/>
              <a:ext cx="175" cy="162"/>
            </a:xfrm>
            <a:prstGeom prst="flowChartOnlineStora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7056" name="AutoShape 16"/>
            <p:cNvSpPr>
              <a:spLocks noChangeArrowheads="1"/>
            </p:cNvSpPr>
            <p:nvPr/>
          </p:nvSpPr>
          <p:spPr bwMode="auto">
            <a:xfrm>
              <a:off x="3907" y="1932"/>
              <a:ext cx="162" cy="131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7057" name="Line 17"/>
            <p:cNvSpPr>
              <a:spLocks noChangeShapeType="1"/>
            </p:cNvSpPr>
            <p:nvPr/>
          </p:nvSpPr>
          <p:spPr bwMode="auto">
            <a:xfrm>
              <a:off x="3522" y="1714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7058" name="Line 18"/>
            <p:cNvSpPr>
              <a:spLocks noChangeShapeType="1"/>
            </p:cNvSpPr>
            <p:nvPr/>
          </p:nvSpPr>
          <p:spPr bwMode="auto">
            <a:xfrm>
              <a:off x="3522" y="1714"/>
              <a:ext cx="54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7059" name="Line 19"/>
            <p:cNvSpPr>
              <a:spLocks noChangeShapeType="1"/>
            </p:cNvSpPr>
            <p:nvPr/>
          </p:nvSpPr>
          <p:spPr bwMode="auto">
            <a:xfrm flipH="1">
              <a:off x="3576" y="1714"/>
              <a:ext cx="55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7060" name="Oval 20"/>
            <p:cNvSpPr>
              <a:spLocks noChangeArrowheads="1"/>
            </p:cNvSpPr>
            <p:nvPr/>
          </p:nvSpPr>
          <p:spPr bwMode="auto">
            <a:xfrm>
              <a:off x="3550" y="1849"/>
              <a:ext cx="55" cy="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7061" name="Line 21"/>
            <p:cNvSpPr>
              <a:spLocks noChangeShapeType="1"/>
            </p:cNvSpPr>
            <p:nvPr/>
          </p:nvSpPr>
          <p:spPr bwMode="auto">
            <a:xfrm flipV="1">
              <a:off x="3576" y="1583"/>
              <a:ext cx="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7062" name="Line 22"/>
            <p:cNvSpPr>
              <a:spLocks noChangeShapeType="1"/>
            </p:cNvSpPr>
            <p:nvPr/>
          </p:nvSpPr>
          <p:spPr bwMode="auto">
            <a:xfrm flipH="1">
              <a:off x="3469" y="1671"/>
              <a:ext cx="1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7063" name="Line 23"/>
            <p:cNvSpPr>
              <a:spLocks noChangeShapeType="1"/>
            </p:cNvSpPr>
            <p:nvPr/>
          </p:nvSpPr>
          <p:spPr bwMode="auto">
            <a:xfrm>
              <a:off x="3739" y="1714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7064" name="Line 24"/>
            <p:cNvSpPr>
              <a:spLocks noChangeShapeType="1"/>
            </p:cNvSpPr>
            <p:nvPr/>
          </p:nvSpPr>
          <p:spPr bwMode="auto">
            <a:xfrm>
              <a:off x="3739" y="1714"/>
              <a:ext cx="54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7065" name="Line 25"/>
            <p:cNvSpPr>
              <a:spLocks noChangeShapeType="1"/>
            </p:cNvSpPr>
            <p:nvPr/>
          </p:nvSpPr>
          <p:spPr bwMode="auto">
            <a:xfrm flipH="1">
              <a:off x="3793" y="1714"/>
              <a:ext cx="55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7066" name="Oval 26"/>
            <p:cNvSpPr>
              <a:spLocks noChangeArrowheads="1"/>
            </p:cNvSpPr>
            <p:nvPr/>
          </p:nvSpPr>
          <p:spPr bwMode="auto">
            <a:xfrm>
              <a:off x="3767" y="1849"/>
              <a:ext cx="54" cy="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7067" name="Line 27"/>
            <p:cNvSpPr>
              <a:spLocks noChangeShapeType="1"/>
            </p:cNvSpPr>
            <p:nvPr/>
          </p:nvSpPr>
          <p:spPr bwMode="auto">
            <a:xfrm flipV="1">
              <a:off x="3793" y="1583"/>
              <a:ext cx="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7068" name="Line 28"/>
            <p:cNvSpPr>
              <a:spLocks noChangeShapeType="1"/>
            </p:cNvSpPr>
            <p:nvPr/>
          </p:nvSpPr>
          <p:spPr bwMode="auto">
            <a:xfrm flipH="1">
              <a:off x="3686" y="1671"/>
              <a:ext cx="1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7069" name="Line 29"/>
            <p:cNvSpPr>
              <a:spLocks noChangeShapeType="1"/>
            </p:cNvSpPr>
            <p:nvPr/>
          </p:nvSpPr>
          <p:spPr bwMode="auto">
            <a:xfrm>
              <a:off x="3090" y="1714"/>
              <a:ext cx="1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7070" name="Line 30"/>
            <p:cNvSpPr>
              <a:spLocks noChangeShapeType="1"/>
            </p:cNvSpPr>
            <p:nvPr/>
          </p:nvSpPr>
          <p:spPr bwMode="auto">
            <a:xfrm>
              <a:off x="3090" y="1714"/>
              <a:ext cx="54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7071" name="Line 31"/>
            <p:cNvSpPr>
              <a:spLocks noChangeShapeType="1"/>
            </p:cNvSpPr>
            <p:nvPr/>
          </p:nvSpPr>
          <p:spPr bwMode="auto">
            <a:xfrm flipH="1">
              <a:off x="3144" y="1714"/>
              <a:ext cx="54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7072" name="Oval 32"/>
            <p:cNvSpPr>
              <a:spLocks noChangeArrowheads="1"/>
            </p:cNvSpPr>
            <p:nvPr/>
          </p:nvSpPr>
          <p:spPr bwMode="auto">
            <a:xfrm>
              <a:off x="3118" y="1849"/>
              <a:ext cx="54" cy="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7073" name="Line 33"/>
            <p:cNvSpPr>
              <a:spLocks noChangeShapeType="1"/>
            </p:cNvSpPr>
            <p:nvPr/>
          </p:nvSpPr>
          <p:spPr bwMode="auto">
            <a:xfrm flipV="1">
              <a:off x="3144" y="1583"/>
              <a:ext cx="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7074" name="Line 34"/>
            <p:cNvSpPr>
              <a:spLocks noChangeShapeType="1"/>
            </p:cNvSpPr>
            <p:nvPr/>
          </p:nvSpPr>
          <p:spPr bwMode="auto">
            <a:xfrm flipH="1">
              <a:off x="3037" y="1671"/>
              <a:ext cx="1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7075" name="Line 35"/>
            <p:cNvSpPr>
              <a:spLocks noChangeShapeType="1"/>
            </p:cNvSpPr>
            <p:nvPr/>
          </p:nvSpPr>
          <p:spPr bwMode="auto">
            <a:xfrm flipH="1">
              <a:off x="3034" y="1671"/>
              <a:ext cx="3" cy="1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7076" name="AutoShape 36"/>
            <p:cNvSpPr>
              <a:spLocks noChangeArrowheads="1"/>
            </p:cNvSpPr>
            <p:nvPr/>
          </p:nvSpPr>
          <p:spPr bwMode="auto">
            <a:xfrm>
              <a:off x="3907" y="2063"/>
              <a:ext cx="162" cy="131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7077" name="AutoShape 37"/>
            <p:cNvSpPr>
              <a:spLocks noChangeArrowheads="1"/>
            </p:cNvSpPr>
            <p:nvPr/>
          </p:nvSpPr>
          <p:spPr bwMode="auto">
            <a:xfrm>
              <a:off x="3907" y="2194"/>
              <a:ext cx="162" cy="131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7078" name="AutoShape 38"/>
            <p:cNvSpPr>
              <a:spLocks noChangeArrowheads="1"/>
            </p:cNvSpPr>
            <p:nvPr/>
          </p:nvSpPr>
          <p:spPr bwMode="auto">
            <a:xfrm>
              <a:off x="3907" y="2325"/>
              <a:ext cx="162" cy="131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7079" name="AutoShape 39"/>
            <p:cNvSpPr>
              <a:spLocks noChangeArrowheads="1"/>
            </p:cNvSpPr>
            <p:nvPr/>
          </p:nvSpPr>
          <p:spPr bwMode="auto">
            <a:xfrm>
              <a:off x="3907" y="2456"/>
              <a:ext cx="162" cy="131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7080" name="AutoShape 40"/>
            <p:cNvSpPr>
              <a:spLocks noChangeArrowheads="1"/>
            </p:cNvSpPr>
            <p:nvPr/>
          </p:nvSpPr>
          <p:spPr bwMode="auto">
            <a:xfrm>
              <a:off x="3907" y="2587"/>
              <a:ext cx="162" cy="131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7081" name="AutoShape 41"/>
            <p:cNvSpPr>
              <a:spLocks noChangeArrowheads="1"/>
            </p:cNvSpPr>
            <p:nvPr/>
          </p:nvSpPr>
          <p:spPr bwMode="auto">
            <a:xfrm>
              <a:off x="3907" y="2718"/>
              <a:ext cx="162" cy="130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7082" name="AutoShape 51"/>
            <p:cNvSpPr>
              <a:spLocks noChangeArrowheads="1"/>
            </p:cNvSpPr>
            <p:nvPr/>
          </p:nvSpPr>
          <p:spPr bwMode="auto">
            <a:xfrm>
              <a:off x="3907" y="1932"/>
              <a:ext cx="162" cy="131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7083" name="Line 52"/>
            <p:cNvSpPr>
              <a:spLocks noChangeShapeType="1"/>
            </p:cNvSpPr>
            <p:nvPr/>
          </p:nvSpPr>
          <p:spPr bwMode="auto">
            <a:xfrm>
              <a:off x="3472" y="1669"/>
              <a:ext cx="0" cy="1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7084" name="Line 53"/>
            <p:cNvSpPr>
              <a:spLocks noChangeShapeType="1"/>
            </p:cNvSpPr>
            <p:nvPr/>
          </p:nvSpPr>
          <p:spPr bwMode="auto">
            <a:xfrm flipH="1">
              <a:off x="3679" y="1671"/>
              <a:ext cx="7" cy="12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7085" name="Line 54"/>
            <p:cNvSpPr>
              <a:spLocks noChangeShapeType="1"/>
            </p:cNvSpPr>
            <p:nvPr/>
          </p:nvSpPr>
          <p:spPr bwMode="auto">
            <a:xfrm>
              <a:off x="3145" y="1895"/>
              <a:ext cx="0" cy="10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7086" name="Line 55"/>
            <p:cNvSpPr>
              <a:spLocks noChangeShapeType="1"/>
            </p:cNvSpPr>
            <p:nvPr/>
          </p:nvSpPr>
          <p:spPr bwMode="auto">
            <a:xfrm flipH="1">
              <a:off x="3357" y="1898"/>
              <a:ext cx="3" cy="10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7087" name="Line 56"/>
            <p:cNvSpPr>
              <a:spLocks noChangeShapeType="1"/>
            </p:cNvSpPr>
            <p:nvPr/>
          </p:nvSpPr>
          <p:spPr bwMode="auto">
            <a:xfrm>
              <a:off x="3576" y="1899"/>
              <a:ext cx="0" cy="10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7088" name="Line 57"/>
            <p:cNvSpPr>
              <a:spLocks noChangeShapeType="1"/>
            </p:cNvSpPr>
            <p:nvPr/>
          </p:nvSpPr>
          <p:spPr bwMode="auto">
            <a:xfrm>
              <a:off x="3793" y="1888"/>
              <a:ext cx="0" cy="10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7089" name="AutoShape 58"/>
            <p:cNvSpPr>
              <a:spLocks noChangeArrowheads="1"/>
            </p:cNvSpPr>
            <p:nvPr/>
          </p:nvSpPr>
          <p:spPr bwMode="auto">
            <a:xfrm rot="-5400000">
              <a:off x="4273" y="2893"/>
              <a:ext cx="175" cy="162"/>
            </a:xfrm>
            <a:prstGeom prst="flowChartOnlineStora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7090" name="AutoShape 59"/>
            <p:cNvSpPr>
              <a:spLocks noChangeArrowheads="1"/>
            </p:cNvSpPr>
            <p:nvPr/>
          </p:nvSpPr>
          <p:spPr bwMode="auto">
            <a:xfrm rot="-5400000">
              <a:off x="4435" y="2893"/>
              <a:ext cx="175" cy="162"/>
            </a:xfrm>
            <a:prstGeom prst="flowChartOnlineStora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7091" name="AutoShape 60"/>
            <p:cNvSpPr>
              <a:spLocks noChangeArrowheads="1"/>
            </p:cNvSpPr>
            <p:nvPr/>
          </p:nvSpPr>
          <p:spPr bwMode="auto">
            <a:xfrm rot="-5400000">
              <a:off x="4597" y="2893"/>
              <a:ext cx="175" cy="162"/>
            </a:xfrm>
            <a:prstGeom prst="flowChartOnlineStora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7092" name="Line 61"/>
            <p:cNvSpPr>
              <a:spLocks noChangeShapeType="1"/>
            </p:cNvSpPr>
            <p:nvPr/>
          </p:nvSpPr>
          <p:spPr bwMode="auto">
            <a:xfrm flipH="1">
              <a:off x="2971" y="1995"/>
              <a:ext cx="9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7093" name="Line 63"/>
            <p:cNvSpPr>
              <a:spLocks noChangeShapeType="1"/>
            </p:cNvSpPr>
            <p:nvPr/>
          </p:nvSpPr>
          <p:spPr bwMode="auto">
            <a:xfrm flipH="1">
              <a:off x="2971" y="2126"/>
              <a:ext cx="9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7094" name="Line 64"/>
            <p:cNvSpPr>
              <a:spLocks noChangeShapeType="1"/>
            </p:cNvSpPr>
            <p:nvPr/>
          </p:nvSpPr>
          <p:spPr bwMode="auto">
            <a:xfrm flipH="1">
              <a:off x="2971" y="2257"/>
              <a:ext cx="9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7095" name="Line 65"/>
            <p:cNvSpPr>
              <a:spLocks noChangeShapeType="1"/>
            </p:cNvSpPr>
            <p:nvPr/>
          </p:nvSpPr>
          <p:spPr bwMode="auto">
            <a:xfrm flipH="1">
              <a:off x="2971" y="2388"/>
              <a:ext cx="9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7096" name="Line 66"/>
            <p:cNvSpPr>
              <a:spLocks noChangeShapeType="1"/>
            </p:cNvSpPr>
            <p:nvPr/>
          </p:nvSpPr>
          <p:spPr bwMode="auto">
            <a:xfrm flipH="1">
              <a:off x="2971" y="2518"/>
              <a:ext cx="9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7097" name="Line 67"/>
            <p:cNvSpPr>
              <a:spLocks noChangeShapeType="1"/>
            </p:cNvSpPr>
            <p:nvPr/>
          </p:nvSpPr>
          <p:spPr bwMode="auto">
            <a:xfrm flipH="1">
              <a:off x="2971" y="2649"/>
              <a:ext cx="9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7098" name="Line 68"/>
            <p:cNvSpPr>
              <a:spLocks noChangeShapeType="1"/>
            </p:cNvSpPr>
            <p:nvPr/>
          </p:nvSpPr>
          <p:spPr bwMode="auto">
            <a:xfrm flipH="1">
              <a:off x="2971" y="2780"/>
              <a:ext cx="9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7099" name="Line 78"/>
            <p:cNvSpPr>
              <a:spLocks noChangeShapeType="1"/>
            </p:cNvSpPr>
            <p:nvPr/>
          </p:nvSpPr>
          <p:spPr bwMode="auto">
            <a:xfrm>
              <a:off x="4068" y="1994"/>
              <a:ext cx="7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7100" name="Line 79"/>
            <p:cNvSpPr>
              <a:spLocks noChangeShapeType="1"/>
            </p:cNvSpPr>
            <p:nvPr/>
          </p:nvSpPr>
          <p:spPr bwMode="auto">
            <a:xfrm>
              <a:off x="4068" y="2125"/>
              <a:ext cx="7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7101" name="Line 80"/>
            <p:cNvSpPr>
              <a:spLocks noChangeShapeType="1"/>
            </p:cNvSpPr>
            <p:nvPr/>
          </p:nvSpPr>
          <p:spPr bwMode="auto">
            <a:xfrm>
              <a:off x="4068" y="2256"/>
              <a:ext cx="7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7102" name="Line 81"/>
            <p:cNvSpPr>
              <a:spLocks noChangeShapeType="1"/>
            </p:cNvSpPr>
            <p:nvPr/>
          </p:nvSpPr>
          <p:spPr bwMode="auto">
            <a:xfrm>
              <a:off x="4068" y="2387"/>
              <a:ext cx="7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7103" name="Line 82"/>
            <p:cNvSpPr>
              <a:spLocks noChangeShapeType="1"/>
            </p:cNvSpPr>
            <p:nvPr/>
          </p:nvSpPr>
          <p:spPr bwMode="auto">
            <a:xfrm>
              <a:off x="4068" y="2517"/>
              <a:ext cx="7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7104" name="Line 83"/>
            <p:cNvSpPr>
              <a:spLocks noChangeShapeType="1"/>
            </p:cNvSpPr>
            <p:nvPr/>
          </p:nvSpPr>
          <p:spPr bwMode="auto">
            <a:xfrm>
              <a:off x="4068" y="2648"/>
              <a:ext cx="7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7105" name="Line 84"/>
            <p:cNvSpPr>
              <a:spLocks noChangeShapeType="1"/>
            </p:cNvSpPr>
            <p:nvPr/>
          </p:nvSpPr>
          <p:spPr bwMode="auto">
            <a:xfrm>
              <a:off x="4068" y="2779"/>
              <a:ext cx="7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7106" name="Line 93"/>
            <p:cNvSpPr>
              <a:spLocks noChangeShapeType="1"/>
            </p:cNvSpPr>
            <p:nvPr/>
          </p:nvSpPr>
          <p:spPr bwMode="auto">
            <a:xfrm flipV="1">
              <a:off x="4186" y="1865"/>
              <a:ext cx="3" cy="10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7107" name="Line 94"/>
            <p:cNvSpPr>
              <a:spLocks noChangeShapeType="1"/>
            </p:cNvSpPr>
            <p:nvPr/>
          </p:nvSpPr>
          <p:spPr bwMode="auto">
            <a:xfrm flipV="1">
              <a:off x="4354" y="1859"/>
              <a:ext cx="0" cy="10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7108" name="Line 95"/>
            <p:cNvSpPr>
              <a:spLocks noChangeShapeType="1"/>
            </p:cNvSpPr>
            <p:nvPr/>
          </p:nvSpPr>
          <p:spPr bwMode="auto">
            <a:xfrm flipV="1">
              <a:off x="4518" y="1865"/>
              <a:ext cx="3" cy="10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7109" name="Line 96"/>
            <p:cNvSpPr>
              <a:spLocks noChangeShapeType="1"/>
            </p:cNvSpPr>
            <p:nvPr/>
          </p:nvSpPr>
          <p:spPr bwMode="auto">
            <a:xfrm flipV="1">
              <a:off x="4678" y="1865"/>
              <a:ext cx="0" cy="10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7110" name="Line 97"/>
            <p:cNvSpPr>
              <a:spLocks noChangeShapeType="1"/>
            </p:cNvSpPr>
            <p:nvPr/>
          </p:nvSpPr>
          <p:spPr bwMode="auto">
            <a:xfrm>
              <a:off x="4185" y="3068"/>
              <a:ext cx="0" cy="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7111" name="Line 98"/>
            <p:cNvSpPr>
              <a:spLocks noChangeShapeType="1"/>
            </p:cNvSpPr>
            <p:nvPr/>
          </p:nvSpPr>
          <p:spPr bwMode="auto">
            <a:xfrm>
              <a:off x="4357" y="3068"/>
              <a:ext cx="0" cy="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7112" name="Line 99"/>
            <p:cNvSpPr>
              <a:spLocks noChangeShapeType="1"/>
            </p:cNvSpPr>
            <p:nvPr/>
          </p:nvSpPr>
          <p:spPr bwMode="auto">
            <a:xfrm>
              <a:off x="4519" y="3068"/>
              <a:ext cx="0" cy="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7113" name="Line 100"/>
            <p:cNvSpPr>
              <a:spLocks noChangeShapeType="1"/>
            </p:cNvSpPr>
            <p:nvPr/>
          </p:nvSpPr>
          <p:spPr bwMode="auto">
            <a:xfrm>
              <a:off x="4678" y="3068"/>
              <a:ext cx="0" cy="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grpSp>
          <p:nvGrpSpPr>
            <p:cNvPr id="87114" name="Group 102"/>
            <p:cNvGrpSpPr>
              <a:grpSpLocks/>
            </p:cNvGrpSpPr>
            <p:nvPr/>
          </p:nvGrpSpPr>
          <p:grpSpPr bwMode="auto">
            <a:xfrm>
              <a:off x="3015" y="1973"/>
              <a:ext cx="41" cy="39"/>
              <a:chOff x="4921" y="346"/>
              <a:chExt cx="46" cy="45"/>
            </a:xfrm>
          </p:grpSpPr>
          <p:sp>
            <p:nvSpPr>
              <p:cNvPr id="87173" name="Line 103"/>
              <p:cNvSpPr>
                <a:spLocks noChangeShapeType="1"/>
              </p:cNvSpPr>
              <p:nvPr/>
            </p:nvSpPr>
            <p:spPr bwMode="auto">
              <a:xfrm>
                <a:off x="4921" y="346"/>
                <a:ext cx="46" cy="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87174" name="Line 104"/>
              <p:cNvSpPr>
                <a:spLocks noChangeShapeType="1"/>
              </p:cNvSpPr>
              <p:nvPr/>
            </p:nvSpPr>
            <p:spPr bwMode="auto">
              <a:xfrm flipV="1">
                <a:off x="4921" y="346"/>
                <a:ext cx="45" cy="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87115" name="Group 114"/>
            <p:cNvGrpSpPr>
              <a:grpSpLocks/>
            </p:cNvGrpSpPr>
            <p:nvPr/>
          </p:nvGrpSpPr>
          <p:grpSpPr bwMode="auto">
            <a:xfrm>
              <a:off x="3774" y="2107"/>
              <a:ext cx="41" cy="38"/>
              <a:chOff x="4921" y="346"/>
              <a:chExt cx="46" cy="45"/>
            </a:xfrm>
          </p:grpSpPr>
          <p:sp>
            <p:nvSpPr>
              <p:cNvPr id="87171" name="Line 115"/>
              <p:cNvSpPr>
                <a:spLocks noChangeShapeType="1"/>
              </p:cNvSpPr>
              <p:nvPr/>
            </p:nvSpPr>
            <p:spPr bwMode="auto">
              <a:xfrm>
                <a:off x="4921" y="346"/>
                <a:ext cx="46" cy="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87172" name="Line 116"/>
              <p:cNvSpPr>
                <a:spLocks noChangeShapeType="1"/>
              </p:cNvSpPr>
              <p:nvPr/>
            </p:nvSpPr>
            <p:spPr bwMode="auto">
              <a:xfrm flipV="1">
                <a:off x="4921" y="346"/>
                <a:ext cx="45" cy="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87116" name="Group 117"/>
            <p:cNvGrpSpPr>
              <a:grpSpLocks/>
            </p:cNvGrpSpPr>
            <p:nvPr/>
          </p:nvGrpSpPr>
          <p:grpSpPr bwMode="auto">
            <a:xfrm>
              <a:off x="3452" y="2104"/>
              <a:ext cx="41" cy="39"/>
              <a:chOff x="4921" y="346"/>
              <a:chExt cx="46" cy="45"/>
            </a:xfrm>
          </p:grpSpPr>
          <p:sp>
            <p:nvSpPr>
              <p:cNvPr id="87169" name="Line 118"/>
              <p:cNvSpPr>
                <a:spLocks noChangeShapeType="1"/>
              </p:cNvSpPr>
              <p:nvPr/>
            </p:nvSpPr>
            <p:spPr bwMode="auto">
              <a:xfrm>
                <a:off x="4921" y="346"/>
                <a:ext cx="46" cy="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87170" name="Line 119"/>
              <p:cNvSpPr>
                <a:spLocks noChangeShapeType="1"/>
              </p:cNvSpPr>
              <p:nvPr/>
            </p:nvSpPr>
            <p:spPr bwMode="auto">
              <a:xfrm flipV="1">
                <a:off x="4921" y="346"/>
                <a:ext cx="45" cy="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87117" name="Group 120"/>
            <p:cNvGrpSpPr>
              <a:grpSpLocks/>
            </p:cNvGrpSpPr>
            <p:nvPr/>
          </p:nvGrpSpPr>
          <p:grpSpPr bwMode="auto">
            <a:xfrm>
              <a:off x="4660" y="2106"/>
              <a:ext cx="41" cy="38"/>
              <a:chOff x="4921" y="346"/>
              <a:chExt cx="46" cy="45"/>
            </a:xfrm>
          </p:grpSpPr>
          <p:sp>
            <p:nvSpPr>
              <p:cNvPr id="87167" name="Line 121"/>
              <p:cNvSpPr>
                <a:spLocks noChangeShapeType="1"/>
              </p:cNvSpPr>
              <p:nvPr/>
            </p:nvSpPr>
            <p:spPr bwMode="auto">
              <a:xfrm>
                <a:off x="4921" y="346"/>
                <a:ext cx="46" cy="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87168" name="Line 122"/>
              <p:cNvSpPr>
                <a:spLocks noChangeShapeType="1"/>
              </p:cNvSpPr>
              <p:nvPr/>
            </p:nvSpPr>
            <p:spPr bwMode="auto">
              <a:xfrm flipV="1">
                <a:off x="4921" y="346"/>
                <a:ext cx="45" cy="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87118" name="Group 126"/>
            <p:cNvGrpSpPr>
              <a:grpSpLocks/>
            </p:cNvGrpSpPr>
            <p:nvPr/>
          </p:nvGrpSpPr>
          <p:grpSpPr bwMode="auto">
            <a:xfrm>
              <a:off x="3016" y="2238"/>
              <a:ext cx="41" cy="38"/>
              <a:chOff x="4921" y="346"/>
              <a:chExt cx="46" cy="45"/>
            </a:xfrm>
          </p:grpSpPr>
          <p:sp>
            <p:nvSpPr>
              <p:cNvPr id="87165" name="Line 127"/>
              <p:cNvSpPr>
                <a:spLocks noChangeShapeType="1"/>
              </p:cNvSpPr>
              <p:nvPr/>
            </p:nvSpPr>
            <p:spPr bwMode="auto">
              <a:xfrm>
                <a:off x="4921" y="346"/>
                <a:ext cx="46" cy="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87166" name="Line 128"/>
              <p:cNvSpPr>
                <a:spLocks noChangeShapeType="1"/>
              </p:cNvSpPr>
              <p:nvPr/>
            </p:nvSpPr>
            <p:spPr bwMode="auto">
              <a:xfrm flipV="1">
                <a:off x="4921" y="346"/>
                <a:ext cx="45" cy="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87119" name="Group 129"/>
            <p:cNvGrpSpPr>
              <a:grpSpLocks/>
            </p:cNvGrpSpPr>
            <p:nvPr/>
          </p:nvGrpSpPr>
          <p:grpSpPr bwMode="auto">
            <a:xfrm>
              <a:off x="3341" y="2239"/>
              <a:ext cx="41" cy="38"/>
              <a:chOff x="4921" y="346"/>
              <a:chExt cx="46" cy="45"/>
            </a:xfrm>
          </p:grpSpPr>
          <p:sp>
            <p:nvSpPr>
              <p:cNvPr id="87163" name="Line 130"/>
              <p:cNvSpPr>
                <a:spLocks noChangeShapeType="1"/>
              </p:cNvSpPr>
              <p:nvPr/>
            </p:nvSpPr>
            <p:spPr bwMode="auto">
              <a:xfrm>
                <a:off x="4921" y="346"/>
                <a:ext cx="46" cy="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87164" name="Line 131"/>
              <p:cNvSpPr>
                <a:spLocks noChangeShapeType="1"/>
              </p:cNvSpPr>
              <p:nvPr/>
            </p:nvSpPr>
            <p:spPr bwMode="auto">
              <a:xfrm flipV="1">
                <a:off x="4921" y="346"/>
                <a:ext cx="45" cy="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87120" name="Group 132"/>
            <p:cNvGrpSpPr>
              <a:grpSpLocks/>
            </p:cNvGrpSpPr>
            <p:nvPr/>
          </p:nvGrpSpPr>
          <p:grpSpPr bwMode="auto">
            <a:xfrm>
              <a:off x="4333" y="2230"/>
              <a:ext cx="40" cy="38"/>
              <a:chOff x="4921" y="346"/>
              <a:chExt cx="46" cy="45"/>
            </a:xfrm>
          </p:grpSpPr>
          <p:sp>
            <p:nvSpPr>
              <p:cNvPr id="87161" name="Line 133"/>
              <p:cNvSpPr>
                <a:spLocks noChangeShapeType="1"/>
              </p:cNvSpPr>
              <p:nvPr/>
            </p:nvSpPr>
            <p:spPr bwMode="auto">
              <a:xfrm>
                <a:off x="4921" y="346"/>
                <a:ext cx="46" cy="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87162" name="Line 134"/>
              <p:cNvSpPr>
                <a:spLocks noChangeShapeType="1"/>
              </p:cNvSpPr>
              <p:nvPr/>
            </p:nvSpPr>
            <p:spPr bwMode="auto">
              <a:xfrm flipV="1">
                <a:off x="4921" y="346"/>
                <a:ext cx="45" cy="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87121" name="Group 138"/>
            <p:cNvGrpSpPr>
              <a:grpSpLocks/>
            </p:cNvGrpSpPr>
            <p:nvPr/>
          </p:nvGrpSpPr>
          <p:grpSpPr bwMode="auto">
            <a:xfrm>
              <a:off x="4503" y="2367"/>
              <a:ext cx="41" cy="38"/>
              <a:chOff x="4921" y="346"/>
              <a:chExt cx="46" cy="45"/>
            </a:xfrm>
          </p:grpSpPr>
          <p:sp>
            <p:nvSpPr>
              <p:cNvPr id="87159" name="Line 139"/>
              <p:cNvSpPr>
                <a:spLocks noChangeShapeType="1"/>
              </p:cNvSpPr>
              <p:nvPr/>
            </p:nvSpPr>
            <p:spPr bwMode="auto">
              <a:xfrm>
                <a:off x="4921" y="346"/>
                <a:ext cx="46" cy="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87160" name="Line 140"/>
              <p:cNvSpPr>
                <a:spLocks noChangeShapeType="1"/>
              </p:cNvSpPr>
              <p:nvPr/>
            </p:nvSpPr>
            <p:spPr bwMode="auto">
              <a:xfrm flipV="1">
                <a:off x="4921" y="346"/>
                <a:ext cx="45" cy="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87122" name="Group 141"/>
            <p:cNvGrpSpPr>
              <a:grpSpLocks/>
            </p:cNvGrpSpPr>
            <p:nvPr/>
          </p:nvGrpSpPr>
          <p:grpSpPr bwMode="auto">
            <a:xfrm>
              <a:off x="3225" y="2368"/>
              <a:ext cx="41" cy="38"/>
              <a:chOff x="4921" y="346"/>
              <a:chExt cx="46" cy="45"/>
            </a:xfrm>
          </p:grpSpPr>
          <p:sp>
            <p:nvSpPr>
              <p:cNvPr id="87157" name="Line 142"/>
              <p:cNvSpPr>
                <a:spLocks noChangeShapeType="1"/>
              </p:cNvSpPr>
              <p:nvPr/>
            </p:nvSpPr>
            <p:spPr bwMode="auto">
              <a:xfrm>
                <a:off x="4921" y="346"/>
                <a:ext cx="46" cy="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87158" name="Line 143"/>
              <p:cNvSpPr>
                <a:spLocks noChangeShapeType="1"/>
              </p:cNvSpPr>
              <p:nvPr/>
            </p:nvSpPr>
            <p:spPr bwMode="auto">
              <a:xfrm flipV="1">
                <a:off x="4921" y="346"/>
                <a:ext cx="45" cy="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87123" name="Group 144"/>
            <p:cNvGrpSpPr>
              <a:grpSpLocks/>
            </p:cNvGrpSpPr>
            <p:nvPr/>
          </p:nvGrpSpPr>
          <p:grpSpPr bwMode="auto">
            <a:xfrm>
              <a:off x="3557" y="2368"/>
              <a:ext cx="40" cy="38"/>
              <a:chOff x="4921" y="346"/>
              <a:chExt cx="46" cy="45"/>
            </a:xfrm>
          </p:grpSpPr>
          <p:sp>
            <p:nvSpPr>
              <p:cNvPr id="87155" name="Line 145"/>
              <p:cNvSpPr>
                <a:spLocks noChangeShapeType="1"/>
              </p:cNvSpPr>
              <p:nvPr/>
            </p:nvSpPr>
            <p:spPr bwMode="auto">
              <a:xfrm>
                <a:off x="4921" y="346"/>
                <a:ext cx="46" cy="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87156" name="Line 146"/>
              <p:cNvSpPr>
                <a:spLocks noChangeShapeType="1"/>
              </p:cNvSpPr>
              <p:nvPr/>
            </p:nvSpPr>
            <p:spPr bwMode="auto">
              <a:xfrm flipV="1">
                <a:off x="4921" y="346"/>
                <a:ext cx="45" cy="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87124" name="Group 150"/>
            <p:cNvGrpSpPr>
              <a:grpSpLocks/>
            </p:cNvGrpSpPr>
            <p:nvPr/>
          </p:nvGrpSpPr>
          <p:grpSpPr bwMode="auto">
            <a:xfrm>
              <a:off x="3121" y="2498"/>
              <a:ext cx="41" cy="39"/>
              <a:chOff x="4921" y="346"/>
              <a:chExt cx="46" cy="45"/>
            </a:xfrm>
          </p:grpSpPr>
          <p:sp>
            <p:nvSpPr>
              <p:cNvPr id="87153" name="Line 151"/>
              <p:cNvSpPr>
                <a:spLocks noChangeShapeType="1"/>
              </p:cNvSpPr>
              <p:nvPr/>
            </p:nvSpPr>
            <p:spPr bwMode="auto">
              <a:xfrm>
                <a:off x="4921" y="346"/>
                <a:ext cx="46" cy="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87154" name="Line 152"/>
              <p:cNvSpPr>
                <a:spLocks noChangeShapeType="1"/>
              </p:cNvSpPr>
              <p:nvPr/>
            </p:nvSpPr>
            <p:spPr bwMode="auto">
              <a:xfrm flipV="1">
                <a:off x="4921" y="346"/>
                <a:ext cx="45" cy="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87125" name="Group 153"/>
            <p:cNvGrpSpPr>
              <a:grpSpLocks/>
            </p:cNvGrpSpPr>
            <p:nvPr/>
          </p:nvGrpSpPr>
          <p:grpSpPr bwMode="auto">
            <a:xfrm>
              <a:off x="3232" y="2499"/>
              <a:ext cx="41" cy="39"/>
              <a:chOff x="4921" y="346"/>
              <a:chExt cx="46" cy="45"/>
            </a:xfrm>
          </p:grpSpPr>
          <p:sp>
            <p:nvSpPr>
              <p:cNvPr id="87151" name="Line 154"/>
              <p:cNvSpPr>
                <a:spLocks noChangeShapeType="1"/>
              </p:cNvSpPr>
              <p:nvPr/>
            </p:nvSpPr>
            <p:spPr bwMode="auto">
              <a:xfrm>
                <a:off x="4921" y="346"/>
                <a:ext cx="46" cy="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87152" name="Line 155"/>
              <p:cNvSpPr>
                <a:spLocks noChangeShapeType="1"/>
              </p:cNvSpPr>
              <p:nvPr/>
            </p:nvSpPr>
            <p:spPr bwMode="auto">
              <a:xfrm flipV="1">
                <a:off x="4921" y="346"/>
                <a:ext cx="45" cy="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87126" name="Group 156"/>
            <p:cNvGrpSpPr>
              <a:grpSpLocks/>
            </p:cNvGrpSpPr>
            <p:nvPr/>
          </p:nvGrpSpPr>
          <p:grpSpPr bwMode="auto">
            <a:xfrm>
              <a:off x="4335" y="2494"/>
              <a:ext cx="41" cy="38"/>
              <a:chOff x="4921" y="346"/>
              <a:chExt cx="46" cy="45"/>
            </a:xfrm>
          </p:grpSpPr>
          <p:sp>
            <p:nvSpPr>
              <p:cNvPr id="87149" name="Line 157"/>
              <p:cNvSpPr>
                <a:spLocks noChangeShapeType="1"/>
              </p:cNvSpPr>
              <p:nvPr/>
            </p:nvSpPr>
            <p:spPr bwMode="auto">
              <a:xfrm>
                <a:off x="4921" y="346"/>
                <a:ext cx="46" cy="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87150" name="Line 158"/>
              <p:cNvSpPr>
                <a:spLocks noChangeShapeType="1"/>
              </p:cNvSpPr>
              <p:nvPr/>
            </p:nvSpPr>
            <p:spPr bwMode="auto">
              <a:xfrm flipV="1">
                <a:off x="4921" y="346"/>
                <a:ext cx="45" cy="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87127" name="Group 162"/>
            <p:cNvGrpSpPr>
              <a:grpSpLocks/>
            </p:cNvGrpSpPr>
            <p:nvPr/>
          </p:nvGrpSpPr>
          <p:grpSpPr bwMode="auto">
            <a:xfrm>
              <a:off x="4498" y="2631"/>
              <a:ext cx="41" cy="39"/>
              <a:chOff x="4921" y="346"/>
              <a:chExt cx="46" cy="45"/>
            </a:xfrm>
          </p:grpSpPr>
          <p:sp>
            <p:nvSpPr>
              <p:cNvPr id="87147" name="Line 163"/>
              <p:cNvSpPr>
                <a:spLocks noChangeShapeType="1"/>
              </p:cNvSpPr>
              <p:nvPr/>
            </p:nvSpPr>
            <p:spPr bwMode="auto">
              <a:xfrm>
                <a:off x="4921" y="346"/>
                <a:ext cx="46" cy="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87148" name="Line 164"/>
              <p:cNvSpPr>
                <a:spLocks noChangeShapeType="1"/>
              </p:cNvSpPr>
              <p:nvPr/>
            </p:nvSpPr>
            <p:spPr bwMode="auto">
              <a:xfrm flipV="1">
                <a:off x="4921" y="346"/>
                <a:ext cx="45" cy="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87128" name="Group 165"/>
            <p:cNvGrpSpPr>
              <a:grpSpLocks/>
            </p:cNvGrpSpPr>
            <p:nvPr/>
          </p:nvGrpSpPr>
          <p:grpSpPr bwMode="auto">
            <a:xfrm>
              <a:off x="3337" y="2629"/>
              <a:ext cx="41" cy="39"/>
              <a:chOff x="4921" y="346"/>
              <a:chExt cx="46" cy="45"/>
            </a:xfrm>
          </p:grpSpPr>
          <p:sp>
            <p:nvSpPr>
              <p:cNvPr id="87145" name="Line 166"/>
              <p:cNvSpPr>
                <a:spLocks noChangeShapeType="1"/>
              </p:cNvSpPr>
              <p:nvPr/>
            </p:nvSpPr>
            <p:spPr bwMode="auto">
              <a:xfrm>
                <a:off x="4921" y="346"/>
                <a:ext cx="46" cy="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87146" name="Line 167"/>
              <p:cNvSpPr>
                <a:spLocks noChangeShapeType="1"/>
              </p:cNvSpPr>
              <p:nvPr/>
            </p:nvSpPr>
            <p:spPr bwMode="auto">
              <a:xfrm flipV="1">
                <a:off x="4921" y="346"/>
                <a:ext cx="45" cy="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87129" name="Group 168"/>
            <p:cNvGrpSpPr>
              <a:grpSpLocks/>
            </p:cNvGrpSpPr>
            <p:nvPr/>
          </p:nvGrpSpPr>
          <p:grpSpPr bwMode="auto">
            <a:xfrm>
              <a:off x="3450" y="2632"/>
              <a:ext cx="41" cy="39"/>
              <a:chOff x="4921" y="346"/>
              <a:chExt cx="46" cy="45"/>
            </a:xfrm>
          </p:grpSpPr>
          <p:sp>
            <p:nvSpPr>
              <p:cNvPr id="87143" name="Line 169"/>
              <p:cNvSpPr>
                <a:spLocks noChangeShapeType="1"/>
              </p:cNvSpPr>
              <p:nvPr/>
            </p:nvSpPr>
            <p:spPr bwMode="auto">
              <a:xfrm>
                <a:off x="4921" y="346"/>
                <a:ext cx="46" cy="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87144" name="Line 170"/>
              <p:cNvSpPr>
                <a:spLocks noChangeShapeType="1"/>
              </p:cNvSpPr>
              <p:nvPr/>
            </p:nvSpPr>
            <p:spPr bwMode="auto">
              <a:xfrm flipV="1">
                <a:off x="4921" y="346"/>
                <a:ext cx="45" cy="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87130" name="Group 177"/>
            <p:cNvGrpSpPr>
              <a:grpSpLocks/>
            </p:cNvGrpSpPr>
            <p:nvPr/>
          </p:nvGrpSpPr>
          <p:grpSpPr bwMode="auto">
            <a:xfrm>
              <a:off x="4658" y="2759"/>
              <a:ext cx="41" cy="39"/>
              <a:chOff x="4921" y="346"/>
              <a:chExt cx="46" cy="45"/>
            </a:xfrm>
          </p:grpSpPr>
          <p:sp>
            <p:nvSpPr>
              <p:cNvPr id="87141" name="Line 178"/>
              <p:cNvSpPr>
                <a:spLocks noChangeShapeType="1"/>
              </p:cNvSpPr>
              <p:nvPr/>
            </p:nvSpPr>
            <p:spPr bwMode="auto">
              <a:xfrm>
                <a:off x="4921" y="346"/>
                <a:ext cx="46" cy="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87142" name="Line 179"/>
              <p:cNvSpPr>
                <a:spLocks noChangeShapeType="1"/>
              </p:cNvSpPr>
              <p:nvPr/>
            </p:nvSpPr>
            <p:spPr bwMode="auto">
              <a:xfrm flipV="1">
                <a:off x="4921" y="346"/>
                <a:ext cx="45" cy="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87131" name="Group 180"/>
            <p:cNvGrpSpPr>
              <a:grpSpLocks/>
            </p:cNvGrpSpPr>
            <p:nvPr/>
          </p:nvGrpSpPr>
          <p:grpSpPr bwMode="auto">
            <a:xfrm>
              <a:off x="3558" y="2763"/>
              <a:ext cx="40" cy="38"/>
              <a:chOff x="4921" y="346"/>
              <a:chExt cx="46" cy="45"/>
            </a:xfrm>
          </p:grpSpPr>
          <p:sp>
            <p:nvSpPr>
              <p:cNvPr id="87139" name="Line 181"/>
              <p:cNvSpPr>
                <a:spLocks noChangeShapeType="1"/>
              </p:cNvSpPr>
              <p:nvPr/>
            </p:nvSpPr>
            <p:spPr bwMode="auto">
              <a:xfrm>
                <a:off x="4921" y="346"/>
                <a:ext cx="46" cy="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87140" name="Line 182"/>
              <p:cNvSpPr>
                <a:spLocks noChangeShapeType="1"/>
              </p:cNvSpPr>
              <p:nvPr/>
            </p:nvSpPr>
            <p:spPr bwMode="auto">
              <a:xfrm flipV="1">
                <a:off x="4921" y="346"/>
                <a:ext cx="45" cy="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87132" name="Group 183"/>
            <p:cNvGrpSpPr>
              <a:grpSpLocks/>
            </p:cNvGrpSpPr>
            <p:nvPr/>
          </p:nvGrpSpPr>
          <p:grpSpPr bwMode="auto">
            <a:xfrm>
              <a:off x="3662" y="2763"/>
              <a:ext cx="41" cy="38"/>
              <a:chOff x="4921" y="346"/>
              <a:chExt cx="46" cy="45"/>
            </a:xfrm>
          </p:grpSpPr>
          <p:sp>
            <p:nvSpPr>
              <p:cNvPr id="87137" name="Line 184"/>
              <p:cNvSpPr>
                <a:spLocks noChangeShapeType="1"/>
              </p:cNvSpPr>
              <p:nvPr/>
            </p:nvSpPr>
            <p:spPr bwMode="auto">
              <a:xfrm>
                <a:off x="4921" y="346"/>
                <a:ext cx="46" cy="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87138" name="Line 185"/>
              <p:cNvSpPr>
                <a:spLocks noChangeShapeType="1"/>
              </p:cNvSpPr>
              <p:nvPr/>
            </p:nvSpPr>
            <p:spPr bwMode="auto">
              <a:xfrm flipV="1">
                <a:off x="4921" y="346"/>
                <a:ext cx="45" cy="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87133" name="Text Box 393"/>
            <p:cNvSpPr txBox="1">
              <a:spLocks noChangeArrowheads="1"/>
            </p:cNvSpPr>
            <p:nvPr/>
          </p:nvSpPr>
          <p:spPr bwMode="auto">
            <a:xfrm>
              <a:off x="4780" y="1887"/>
              <a:ext cx="303" cy="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" altLang="es-MX" sz="1400"/>
                <a:t>A</a:t>
              </a:r>
            </a:p>
            <a:p>
              <a:pPr eaLnBrk="1" hangingPunct="1"/>
              <a:r>
                <a:rPr lang="es-ES" altLang="es-MX" sz="1400"/>
                <a:t>D’C</a:t>
              </a:r>
            </a:p>
            <a:p>
              <a:pPr eaLnBrk="1" hangingPunct="1"/>
              <a:r>
                <a:rPr lang="es-ES" altLang="es-MX" sz="1400"/>
                <a:t>AB’</a:t>
              </a:r>
            </a:p>
            <a:p>
              <a:pPr eaLnBrk="1" hangingPunct="1"/>
              <a:r>
                <a:rPr lang="es-ES" altLang="es-MX" sz="1400"/>
                <a:t>BC’</a:t>
              </a:r>
            </a:p>
            <a:p>
              <a:pPr eaLnBrk="1" hangingPunct="1"/>
              <a:r>
                <a:rPr lang="es-ES" altLang="es-MX" sz="1400"/>
                <a:t>A’B</a:t>
              </a:r>
            </a:p>
            <a:p>
              <a:pPr eaLnBrk="1" hangingPunct="1"/>
              <a:r>
                <a:rPr lang="es-ES" altLang="es-MX" sz="1400"/>
                <a:t>B’C</a:t>
              </a:r>
            </a:p>
            <a:p>
              <a:pPr eaLnBrk="1" hangingPunct="1"/>
              <a:r>
                <a:rPr lang="es-ES" altLang="es-MX" sz="1400"/>
                <a:t>DC’</a:t>
              </a:r>
            </a:p>
          </p:txBody>
        </p:sp>
        <p:grpSp>
          <p:nvGrpSpPr>
            <p:cNvPr id="87134" name="Group 395"/>
            <p:cNvGrpSpPr>
              <a:grpSpLocks/>
            </p:cNvGrpSpPr>
            <p:nvPr/>
          </p:nvGrpSpPr>
          <p:grpSpPr bwMode="auto">
            <a:xfrm>
              <a:off x="4169" y="1971"/>
              <a:ext cx="41" cy="39"/>
              <a:chOff x="4921" y="346"/>
              <a:chExt cx="46" cy="45"/>
            </a:xfrm>
          </p:grpSpPr>
          <p:sp>
            <p:nvSpPr>
              <p:cNvPr id="87135" name="Line 396"/>
              <p:cNvSpPr>
                <a:spLocks noChangeShapeType="1"/>
              </p:cNvSpPr>
              <p:nvPr/>
            </p:nvSpPr>
            <p:spPr bwMode="auto">
              <a:xfrm>
                <a:off x="4921" y="346"/>
                <a:ext cx="46" cy="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87136" name="Line 397"/>
              <p:cNvSpPr>
                <a:spLocks noChangeShapeType="1"/>
              </p:cNvSpPr>
              <p:nvPr/>
            </p:nvSpPr>
            <p:spPr bwMode="auto">
              <a:xfrm flipV="1">
                <a:off x="4921" y="346"/>
                <a:ext cx="45" cy="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</p:grpSp>
      <p:sp>
        <p:nvSpPr>
          <p:cNvPr id="137" name="13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D26863-B45D-4E1D-BF53-857C2EDB6C26}" type="slidenum">
              <a:rPr lang="es-ES" smtClean="0"/>
              <a:pPr>
                <a:defRPr/>
              </a:pPr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564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07" name="Rectangle 3"/>
          <p:cNvSpPr>
            <a:spLocks noChangeArrowheads="1"/>
          </p:cNvSpPr>
          <p:nvPr/>
        </p:nvSpPr>
        <p:spPr bwMode="auto">
          <a:xfrm>
            <a:off x="2555875" y="155903"/>
            <a:ext cx="40911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 altLang="es-MX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</a:rPr>
              <a:t>Memorias PROM y PLD </a:t>
            </a:r>
          </a:p>
        </p:txBody>
      </p:sp>
      <p:sp>
        <p:nvSpPr>
          <p:cNvPr id="88067" name="Text Box 6"/>
          <p:cNvSpPr txBox="1">
            <a:spLocks noChangeArrowheads="1"/>
          </p:cNvSpPr>
          <p:nvPr/>
        </p:nvSpPr>
        <p:spPr bwMode="auto">
          <a:xfrm>
            <a:off x="3779838" y="727075"/>
            <a:ext cx="158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 altLang="es-MX"/>
              <a:t>A    B    C   D </a:t>
            </a:r>
          </a:p>
        </p:txBody>
      </p:sp>
      <p:grpSp>
        <p:nvGrpSpPr>
          <p:cNvPr id="88068" name="Group 8"/>
          <p:cNvGrpSpPr>
            <a:grpSpLocks/>
          </p:cNvGrpSpPr>
          <p:nvPr/>
        </p:nvGrpSpPr>
        <p:grpSpPr bwMode="auto">
          <a:xfrm>
            <a:off x="3635375" y="1087438"/>
            <a:ext cx="3240088" cy="5038725"/>
            <a:chOff x="245" y="217"/>
            <a:chExt cx="1523" cy="2814"/>
          </a:xfrm>
        </p:grpSpPr>
        <p:sp>
          <p:nvSpPr>
            <p:cNvPr id="88514" name="Line 9"/>
            <p:cNvSpPr>
              <a:spLocks noChangeShapeType="1"/>
            </p:cNvSpPr>
            <p:nvPr/>
          </p:nvSpPr>
          <p:spPr bwMode="auto">
            <a:xfrm>
              <a:off x="527" y="353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15" name="Line 10"/>
            <p:cNvSpPr>
              <a:spLocks noChangeShapeType="1"/>
            </p:cNvSpPr>
            <p:nvPr/>
          </p:nvSpPr>
          <p:spPr bwMode="auto">
            <a:xfrm>
              <a:off x="527" y="353"/>
              <a:ext cx="4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16" name="Line 11"/>
            <p:cNvSpPr>
              <a:spLocks noChangeShapeType="1"/>
            </p:cNvSpPr>
            <p:nvPr/>
          </p:nvSpPr>
          <p:spPr bwMode="auto">
            <a:xfrm flipH="1">
              <a:off x="572" y="353"/>
              <a:ext cx="4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17" name="Oval 12"/>
            <p:cNvSpPr>
              <a:spLocks noChangeArrowheads="1"/>
            </p:cNvSpPr>
            <p:nvPr/>
          </p:nvSpPr>
          <p:spPr bwMode="auto">
            <a:xfrm>
              <a:off x="550" y="493"/>
              <a:ext cx="46" cy="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8518" name="Line 13"/>
            <p:cNvSpPr>
              <a:spLocks noChangeShapeType="1"/>
            </p:cNvSpPr>
            <p:nvPr/>
          </p:nvSpPr>
          <p:spPr bwMode="auto">
            <a:xfrm flipV="1">
              <a:off x="572" y="21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19" name="Line 14"/>
            <p:cNvSpPr>
              <a:spLocks noChangeShapeType="1"/>
            </p:cNvSpPr>
            <p:nvPr/>
          </p:nvSpPr>
          <p:spPr bwMode="auto">
            <a:xfrm flipH="1">
              <a:off x="482" y="308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20" name="Line 15"/>
            <p:cNvSpPr>
              <a:spLocks noChangeShapeType="1"/>
            </p:cNvSpPr>
            <p:nvPr/>
          </p:nvSpPr>
          <p:spPr bwMode="auto">
            <a:xfrm>
              <a:off x="482" y="308"/>
              <a:ext cx="0" cy="26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21" name="AutoShape 16"/>
            <p:cNvSpPr>
              <a:spLocks noChangeArrowheads="1"/>
            </p:cNvSpPr>
            <p:nvPr/>
          </p:nvSpPr>
          <p:spPr bwMode="auto">
            <a:xfrm rot="-5400000">
              <a:off x="1185" y="2780"/>
              <a:ext cx="182" cy="136"/>
            </a:xfrm>
            <a:prstGeom prst="flowChartOnlineStora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8522" name="AutoShape 17"/>
            <p:cNvSpPr>
              <a:spLocks noChangeArrowheads="1"/>
            </p:cNvSpPr>
            <p:nvPr/>
          </p:nvSpPr>
          <p:spPr bwMode="auto">
            <a:xfrm>
              <a:off x="1031" y="580"/>
              <a:ext cx="136" cy="136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8523" name="Line 18"/>
            <p:cNvSpPr>
              <a:spLocks noChangeShapeType="1"/>
            </p:cNvSpPr>
            <p:nvPr/>
          </p:nvSpPr>
          <p:spPr bwMode="auto">
            <a:xfrm>
              <a:off x="708" y="353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24" name="Line 19"/>
            <p:cNvSpPr>
              <a:spLocks noChangeShapeType="1"/>
            </p:cNvSpPr>
            <p:nvPr/>
          </p:nvSpPr>
          <p:spPr bwMode="auto">
            <a:xfrm>
              <a:off x="708" y="353"/>
              <a:ext cx="4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25" name="Line 20"/>
            <p:cNvSpPr>
              <a:spLocks noChangeShapeType="1"/>
            </p:cNvSpPr>
            <p:nvPr/>
          </p:nvSpPr>
          <p:spPr bwMode="auto">
            <a:xfrm flipH="1">
              <a:off x="753" y="353"/>
              <a:ext cx="4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26" name="Oval 21"/>
            <p:cNvSpPr>
              <a:spLocks noChangeArrowheads="1"/>
            </p:cNvSpPr>
            <p:nvPr/>
          </p:nvSpPr>
          <p:spPr bwMode="auto">
            <a:xfrm>
              <a:off x="731" y="493"/>
              <a:ext cx="46" cy="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8527" name="Line 22"/>
            <p:cNvSpPr>
              <a:spLocks noChangeShapeType="1"/>
            </p:cNvSpPr>
            <p:nvPr/>
          </p:nvSpPr>
          <p:spPr bwMode="auto">
            <a:xfrm flipV="1">
              <a:off x="753" y="21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28" name="Line 23"/>
            <p:cNvSpPr>
              <a:spLocks noChangeShapeType="1"/>
            </p:cNvSpPr>
            <p:nvPr/>
          </p:nvSpPr>
          <p:spPr bwMode="auto">
            <a:xfrm flipH="1">
              <a:off x="663" y="308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29" name="Line 24"/>
            <p:cNvSpPr>
              <a:spLocks noChangeShapeType="1"/>
            </p:cNvSpPr>
            <p:nvPr/>
          </p:nvSpPr>
          <p:spPr bwMode="auto">
            <a:xfrm>
              <a:off x="890" y="353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30" name="Line 25"/>
            <p:cNvSpPr>
              <a:spLocks noChangeShapeType="1"/>
            </p:cNvSpPr>
            <p:nvPr/>
          </p:nvSpPr>
          <p:spPr bwMode="auto">
            <a:xfrm>
              <a:off x="890" y="353"/>
              <a:ext cx="4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31" name="Line 26"/>
            <p:cNvSpPr>
              <a:spLocks noChangeShapeType="1"/>
            </p:cNvSpPr>
            <p:nvPr/>
          </p:nvSpPr>
          <p:spPr bwMode="auto">
            <a:xfrm flipH="1">
              <a:off x="935" y="353"/>
              <a:ext cx="4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32" name="Oval 27"/>
            <p:cNvSpPr>
              <a:spLocks noChangeArrowheads="1"/>
            </p:cNvSpPr>
            <p:nvPr/>
          </p:nvSpPr>
          <p:spPr bwMode="auto">
            <a:xfrm>
              <a:off x="913" y="493"/>
              <a:ext cx="46" cy="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8533" name="Line 28"/>
            <p:cNvSpPr>
              <a:spLocks noChangeShapeType="1"/>
            </p:cNvSpPr>
            <p:nvPr/>
          </p:nvSpPr>
          <p:spPr bwMode="auto">
            <a:xfrm flipV="1">
              <a:off x="935" y="21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34" name="Line 29"/>
            <p:cNvSpPr>
              <a:spLocks noChangeShapeType="1"/>
            </p:cNvSpPr>
            <p:nvPr/>
          </p:nvSpPr>
          <p:spPr bwMode="auto">
            <a:xfrm flipH="1">
              <a:off x="845" y="308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35" name="Line 30"/>
            <p:cNvSpPr>
              <a:spLocks noChangeShapeType="1"/>
            </p:cNvSpPr>
            <p:nvPr/>
          </p:nvSpPr>
          <p:spPr bwMode="auto">
            <a:xfrm>
              <a:off x="345" y="353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36" name="Line 31"/>
            <p:cNvSpPr>
              <a:spLocks noChangeShapeType="1"/>
            </p:cNvSpPr>
            <p:nvPr/>
          </p:nvSpPr>
          <p:spPr bwMode="auto">
            <a:xfrm>
              <a:off x="345" y="353"/>
              <a:ext cx="4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37" name="Line 32"/>
            <p:cNvSpPr>
              <a:spLocks noChangeShapeType="1"/>
            </p:cNvSpPr>
            <p:nvPr/>
          </p:nvSpPr>
          <p:spPr bwMode="auto">
            <a:xfrm flipH="1">
              <a:off x="390" y="353"/>
              <a:ext cx="4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38" name="Oval 33"/>
            <p:cNvSpPr>
              <a:spLocks noChangeArrowheads="1"/>
            </p:cNvSpPr>
            <p:nvPr/>
          </p:nvSpPr>
          <p:spPr bwMode="auto">
            <a:xfrm>
              <a:off x="368" y="493"/>
              <a:ext cx="46" cy="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8539" name="Line 34"/>
            <p:cNvSpPr>
              <a:spLocks noChangeShapeType="1"/>
            </p:cNvSpPr>
            <p:nvPr/>
          </p:nvSpPr>
          <p:spPr bwMode="auto">
            <a:xfrm flipV="1">
              <a:off x="390" y="21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40" name="Line 35"/>
            <p:cNvSpPr>
              <a:spLocks noChangeShapeType="1"/>
            </p:cNvSpPr>
            <p:nvPr/>
          </p:nvSpPr>
          <p:spPr bwMode="auto">
            <a:xfrm flipH="1">
              <a:off x="300" y="308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41" name="Line 36"/>
            <p:cNvSpPr>
              <a:spLocks noChangeShapeType="1"/>
            </p:cNvSpPr>
            <p:nvPr/>
          </p:nvSpPr>
          <p:spPr bwMode="auto">
            <a:xfrm>
              <a:off x="300" y="308"/>
              <a:ext cx="0" cy="26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42" name="AutoShape 37"/>
            <p:cNvSpPr>
              <a:spLocks noChangeArrowheads="1"/>
            </p:cNvSpPr>
            <p:nvPr/>
          </p:nvSpPr>
          <p:spPr bwMode="auto">
            <a:xfrm>
              <a:off x="1031" y="716"/>
              <a:ext cx="136" cy="136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8543" name="AutoShape 38"/>
            <p:cNvSpPr>
              <a:spLocks noChangeArrowheads="1"/>
            </p:cNvSpPr>
            <p:nvPr/>
          </p:nvSpPr>
          <p:spPr bwMode="auto">
            <a:xfrm>
              <a:off x="1031" y="852"/>
              <a:ext cx="136" cy="136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8544" name="AutoShape 39"/>
            <p:cNvSpPr>
              <a:spLocks noChangeArrowheads="1"/>
            </p:cNvSpPr>
            <p:nvPr/>
          </p:nvSpPr>
          <p:spPr bwMode="auto">
            <a:xfrm>
              <a:off x="1031" y="988"/>
              <a:ext cx="136" cy="136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8545" name="AutoShape 40"/>
            <p:cNvSpPr>
              <a:spLocks noChangeArrowheads="1"/>
            </p:cNvSpPr>
            <p:nvPr/>
          </p:nvSpPr>
          <p:spPr bwMode="auto">
            <a:xfrm>
              <a:off x="1031" y="1124"/>
              <a:ext cx="136" cy="136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8546" name="AutoShape 41"/>
            <p:cNvSpPr>
              <a:spLocks noChangeArrowheads="1"/>
            </p:cNvSpPr>
            <p:nvPr/>
          </p:nvSpPr>
          <p:spPr bwMode="auto">
            <a:xfrm>
              <a:off x="1031" y="1260"/>
              <a:ext cx="136" cy="136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8547" name="AutoShape 42"/>
            <p:cNvSpPr>
              <a:spLocks noChangeArrowheads="1"/>
            </p:cNvSpPr>
            <p:nvPr/>
          </p:nvSpPr>
          <p:spPr bwMode="auto">
            <a:xfrm>
              <a:off x="1031" y="1396"/>
              <a:ext cx="136" cy="136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8548" name="AutoShape 43"/>
            <p:cNvSpPr>
              <a:spLocks noChangeArrowheads="1"/>
            </p:cNvSpPr>
            <p:nvPr/>
          </p:nvSpPr>
          <p:spPr bwMode="auto">
            <a:xfrm>
              <a:off x="1031" y="1532"/>
              <a:ext cx="136" cy="136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8549" name="AutoShape 44"/>
            <p:cNvSpPr>
              <a:spLocks noChangeArrowheads="1"/>
            </p:cNvSpPr>
            <p:nvPr/>
          </p:nvSpPr>
          <p:spPr bwMode="auto">
            <a:xfrm>
              <a:off x="1031" y="1668"/>
              <a:ext cx="136" cy="136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8550" name="AutoShape 45"/>
            <p:cNvSpPr>
              <a:spLocks noChangeArrowheads="1"/>
            </p:cNvSpPr>
            <p:nvPr/>
          </p:nvSpPr>
          <p:spPr bwMode="auto">
            <a:xfrm>
              <a:off x="1031" y="1804"/>
              <a:ext cx="136" cy="136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8551" name="AutoShape 46"/>
            <p:cNvSpPr>
              <a:spLocks noChangeArrowheads="1"/>
            </p:cNvSpPr>
            <p:nvPr/>
          </p:nvSpPr>
          <p:spPr bwMode="auto">
            <a:xfrm>
              <a:off x="1031" y="1940"/>
              <a:ext cx="136" cy="136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8552" name="AutoShape 47"/>
            <p:cNvSpPr>
              <a:spLocks noChangeArrowheads="1"/>
            </p:cNvSpPr>
            <p:nvPr/>
          </p:nvSpPr>
          <p:spPr bwMode="auto">
            <a:xfrm>
              <a:off x="1031" y="2076"/>
              <a:ext cx="136" cy="136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8553" name="AutoShape 48"/>
            <p:cNvSpPr>
              <a:spLocks noChangeArrowheads="1"/>
            </p:cNvSpPr>
            <p:nvPr/>
          </p:nvSpPr>
          <p:spPr bwMode="auto">
            <a:xfrm>
              <a:off x="1031" y="2212"/>
              <a:ext cx="136" cy="136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8554" name="AutoShape 49"/>
            <p:cNvSpPr>
              <a:spLocks noChangeArrowheads="1"/>
            </p:cNvSpPr>
            <p:nvPr/>
          </p:nvSpPr>
          <p:spPr bwMode="auto">
            <a:xfrm>
              <a:off x="1031" y="2348"/>
              <a:ext cx="136" cy="136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8555" name="AutoShape 50"/>
            <p:cNvSpPr>
              <a:spLocks noChangeArrowheads="1"/>
            </p:cNvSpPr>
            <p:nvPr/>
          </p:nvSpPr>
          <p:spPr bwMode="auto">
            <a:xfrm>
              <a:off x="1031" y="2484"/>
              <a:ext cx="136" cy="136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8556" name="AutoShape 51"/>
            <p:cNvSpPr>
              <a:spLocks noChangeArrowheads="1"/>
            </p:cNvSpPr>
            <p:nvPr/>
          </p:nvSpPr>
          <p:spPr bwMode="auto">
            <a:xfrm>
              <a:off x="1031" y="2620"/>
              <a:ext cx="136" cy="136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8557" name="AutoShape 52"/>
            <p:cNvSpPr>
              <a:spLocks noChangeArrowheads="1"/>
            </p:cNvSpPr>
            <p:nvPr/>
          </p:nvSpPr>
          <p:spPr bwMode="auto">
            <a:xfrm>
              <a:off x="1031" y="580"/>
              <a:ext cx="136" cy="136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8558" name="Line 53"/>
            <p:cNvSpPr>
              <a:spLocks noChangeShapeType="1"/>
            </p:cNvSpPr>
            <p:nvPr/>
          </p:nvSpPr>
          <p:spPr bwMode="auto">
            <a:xfrm>
              <a:off x="666" y="306"/>
              <a:ext cx="0" cy="26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59" name="Line 54"/>
            <p:cNvSpPr>
              <a:spLocks noChangeShapeType="1"/>
            </p:cNvSpPr>
            <p:nvPr/>
          </p:nvSpPr>
          <p:spPr bwMode="auto">
            <a:xfrm>
              <a:off x="845" y="308"/>
              <a:ext cx="0" cy="26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60" name="Line 55"/>
            <p:cNvSpPr>
              <a:spLocks noChangeShapeType="1"/>
            </p:cNvSpPr>
            <p:nvPr/>
          </p:nvSpPr>
          <p:spPr bwMode="auto">
            <a:xfrm>
              <a:off x="391" y="541"/>
              <a:ext cx="0" cy="24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61" name="Line 56"/>
            <p:cNvSpPr>
              <a:spLocks noChangeShapeType="1"/>
            </p:cNvSpPr>
            <p:nvPr/>
          </p:nvSpPr>
          <p:spPr bwMode="auto">
            <a:xfrm>
              <a:off x="572" y="544"/>
              <a:ext cx="0" cy="24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62" name="Line 57"/>
            <p:cNvSpPr>
              <a:spLocks noChangeShapeType="1"/>
            </p:cNvSpPr>
            <p:nvPr/>
          </p:nvSpPr>
          <p:spPr bwMode="auto">
            <a:xfrm>
              <a:off x="753" y="545"/>
              <a:ext cx="0" cy="24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63" name="Line 58"/>
            <p:cNvSpPr>
              <a:spLocks noChangeShapeType="1"/>
            </p:cNvSpPr>
            <p:nvPr/>
          </p:nvSpPr>
          <p:spPr bwMode="auto">
            <a:xfrm>
              <a:off x="935" y="537"/>
              <a:ext cx="0" cy="24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64" name="AutoShape 59"/>
            <p:cNvSpPr>
              <a:spLocks noChangeArrowheads="1"/>
            </p:cNvSpPr>
            <p:nvPr/>
          </p:nvSpPr>
          <p:spPr bwMode="auto">
            <a:xfrm rot="-5400000">
              <a:off x="1321" y="2780"/>
              <a:ext cx="182" cy="136"/>
            </a:xfrm>
            <a:prstGeom prst="flowChartOnlineStora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8565" name="AutoShape 60"/>
            <p:cNvSpPr>
              <a:spLocks noChangeArrowheads="1"/>
            </p:cNvSpPr>
            <p:nvPr/>
          </p:nvSpPr>
          <p:spPr bwMode="auto">
            <a:xfrm rot="-5400000">
              <a:off x="1457" y="2780"/>
              <a:ext cx="182" cy="136"/>
            </a:xfrm>
            <a:prstGeom prst="flowChartOnlineStora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8566" name="AutoShape 61"/>
            <p:cNvSpPr>
              <a:spLocks noChangeArrowheads="1"/>
            </p:cNvSpPr>
            <p:nvPr/>
          </p:nvSpPr>
          <p:spPr bwMode="auto">
            <a:xfrm rot="-5400000">
              <a:off x="1593" y="2780"/>
              <a:ext cx="182" cy="136"/>
            </a:xfrm>
            <a:prstGeom prst="flowChartOnlineStora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MX" altLang="es-MX"/>
            </a:p>
          </p:txBody>
        </p:sp>
        <p:sp>
          <p:nvSpPr>
            <p:cNvPr id="88567" name="Line 62"/>
            <p:cNvSpPr>
              <a:spLocks noChangeShapeType="1"/>
            </p:cNvSpPr>
            <p:nvPr/>
          </p:nvSpPr>
          <p:spPr bwMode="auto">
            <a:xfrm flipH="1">
              <a:off x="245" y="645"/>
              <a:ext cx="7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68" name="Line 63"/>
            <p:cNvSpPr>
              <a:spLocks noChangeShapeType="1"/>
            </p:cNvSpPr>
            <p:nvPr/>
          </p:nvSpPr>
          <p:spPr bwMode="auto">
            <a:xfrm flipH="1">
              <a:off x="245" y="2692"/>
              <a:ext cx="7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69" name="Line 64"/>
            <p:cNvSpPr>
              <a:spLocks noChangeShapeType="1"/>
            </p:cNvSpPr>
            <p:nvPr/>
          </p:nvSpPr>
          <p:spPr bwMode="auto">
            <a:xfrm flipH="1">
              <a:off x="245" y="781"/>
              <a:ext cx="7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70" name="Line 65"/>
            <p:cNvSpPr>
              <a:spLocks noChangeShapeType="1"/>
            </p:cNvSpPr>
            <p:nvPr/>
          </p:nvSpPr>
          <p:spPr bwMode="auto">
            <a:xfrm flipH="1">
              <a:off x="245" y="917"/>
              <a:ext cx="7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71" name="Line 66"/>
            <p:cNvSpPr>
              <a:spLocks noChangeShapeType="1"/>
            </p:cNvSpPr>
            <p:nvPr/>
          </p:nvSpPr>
          <p:spPr bwMode="auto">
            <a:xfrm flipH="1">
              <a:off x="245" y="1053"/>
              <a:ext cx="7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72" name="Line 67"/>
            <p:cNvSpPr>
              <a:spLocks noChangeShapeType="1"/>
            </p:cNvSpPr>
            <p:nvPr/>
          </p:nvSpPr>
          <p:spPr bwMode="auto">
            <a:xfrm flipH="1">
              <a:off x="245" y="1189"/>
              <a:ext cx="7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73" name="Line 68"/>
            <p:cNvSpPr>
              <a:spLocks noChangeShapeType="1"/>
            </p:cNvSpPr>
            <p:nvPr/>
          </p:nvSpPr>
          <p:spPr bwMode="auto">
            <a:xfrm flipH="1">
              <a:off x="245" y="1325"/>
              <a:ext cx="7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74" name="Line 69"/>
            <p:cNvSpPr>
              <a:spLocks noChangeShapeType="1"/>
            </p:cNvSpPr>
            <p:nvPr/>
          </p:nvSpPr>
          <p:spPr bwMode="auto">
            <a:xfrm flipH="1">
              <a:off x="245" y="1461"/>
              <a:ext cx="7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75" name="Line 70"/>
            <p:cNvSpPr>
              <a:spLocks noChangeShapeType="1"/>
            </p:cNvSpPr>
            <p:nvPr/>
          </p:nvSpPr>
          <p:spPr bwMode="auto">
            <a:xfrm flipH="1">
              <a:off x="245" y="1597"/>
              <a:ext cx="7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76" name="Line 71"/>
            <p:cNvSpPr>
              <a:spLocks noChangeShapeType="1"/>
            </p:cNvSpPr>
            <p:nvPr/>
          </p:nvSpPr>
          <p:spPr bwMode="auto">
            <a:xfrm flipH="1">
              <a:off x="245" y="1733"/>
              <a:ext cx="7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77" name="Line 72"/>
            <p:cNvSpPr>
              <a:spLocks noChangeShapeType="1"/>
            </p:cNvSpPr>
            <p:nvPr/>
          </p:nvSpPr>
          <p:spPr bwMode="auto">
            <a:xfrm flipH="1">
              <a:off x="245" y="1869"/>
              <a:ext cx="7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78" name="Line 73"/>
            <p:cNvSpPr>
              <a:spLocks noChangeShapeType="1"/>
            </p:cNvSpPr>
            <p:nvPr/>
          </p:nvSpPr>
          <p:spPr bwMode="auto">
            <a:xfrm flipH="1">
              <a:off x="245" y="2005"/>
              <a:ext cx="7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79" name="Line 74"/>
            <p:cNvSpPr>
              <a:spLocks noChangeShapeType="1"/>
            </p:cNvSpPr>
            <p:nvPr/>
          </p:nvSpPr>
          <p:spPr bwMode="auto">
            <a:xfrm flipH="1">
              <a:off x="245" y="2141"/>
              <a:ext cx="7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80" name="Line 75"/>
            <p:cNvSpPr>
              <a:spLocks noChangeShapeType="1"/>
            </p:cNvSpPr>
            <p:nvPr/>
          </p:nvSpPr>
          <p:spPr bwMode="auto">
            <a:xfrm flipH="1">
              <a:off x="245" y="2277"/>
              <a:ext cx="7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81" name="Line 76"/>
            <p:cNvSpPr>
              <a:spLocks noChangeShapeType="1"/>
            </p:cNvSpPr>
            <p:nvPr/>
          </p:nvSpPr>
          <p:spPr bwMode="auto">
            <a:xfrm flipH="1">
              <a:off x="245" y="2413"/>
              <a:ext cx="7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82" name="Line 77"/>
            <p:cNvSpPr>
              <a:spLocks noChangeShapeType="1"/>
            </p:cNvSpPr>
            <p:nvPr/>
          </p:nvSpPr>
          <p:spPr bwMode="auto">
            <a:xfrm flipH="1">
              <a:off x="245" y="2549"/>
              <a:ext cx="7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83" name="Line 78"/>
            <p:cNvSpPr>
              <a:spLocks noChangeShapeType="1"/>
            </p:cNvSpPr>
            <p:nvPr/>
          </p:nvSpPr>
          <p:spPr bwMode="auto">
            <a:xfrm>
              <a:off x="1166" y="2690"/>
              <a:ext cx="6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84" name="Line 79"/>
            <p:cNvSpPr>
              <a:spLocks noChangeShapeType="1"/>
            </p:cNvSpPr>
            <p:nvPr/>
          </p:nvSpPr>
          <p:spPr bwMode="auto">
            <a:xfrm>
              <a:off x="1166" y="644"/>
              <a:ext cx="6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85" name="Line 80"/>
            <p:cNvSpPr>
              <a:spLocks noChangeShapeType="1"/>
            </p:cNvSpPr>
            <p:nvPr/>
          </p:nvSpPr>
          <p:spPr bwMode="auto">
            <a:xfrm>
              <a:off x="1166" y="780"/>
              <a:ext cx="6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86" name="Line 81"/>
            <p:cNvSpPr>
              <a:spLocks noChangeShapeType="1"/>
            </p:cNvSpPr>
            <p:nvPr/>
          </p:nvSpPr>
          <p:spPr bwMode="auto">
            <a:xfrm>
              <a:off x="1166" y="916"/>
              <a:ext cx="6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87" name="Line 82"/>
            <p:cNvSpPr>
              <a:spLocks noChangeShapeType="1"/>
            </p:cNvSpPr>
            <p:nvPr/>
          </p:nvSpPr>
          <p:spPr bwMode="auto">
            <a:xfrm>
              <a:off x="1166" y="1052"/>
              <a:ext cx="6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88" name="Line 83"/>
            <p:cNvSpPr>
              <a:spLocks noChangeShapeType="1"/>
            </p:cNvSpPr>
            <p:nvPr/>
          </p:nvSpPr>
          <p:spPr bwMode="auto">
            <a:xfrm>
              <a:off x="1166" y="1188"/>
              <a:ext cx="6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89" name="Line 84"/>
            <p:cNvSpPr>
              <a:spLocks noChangeShapeType="1"/>
            </p:cNvSpPr>
            <p:nvPr/>
          </p:nvSpPr>
          <p:spPr bwMode="auto">
            <a:xfrm>
              <a:off x="1166" y="1324"/>
              <a:ext cx="6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90" name="Line 85"/>
            <p:cNvSpPr>
              <a:spLocks noChangeShapeType="1"/>
            </p:cNvSpPr>
            <p:nvPr/>
          </p:nvSpPr>
          <p:spPr bwMode="auto">
            <a:xfrm>
              <a:off x="1166" y="1460"/>
              <a:ext cx="6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91" name="Line 86"/>
            <p:cNvSpPr>
              <a:spLocks noChangeShapeType="1"/>
            </p:cNvSpPr>
            <p:nvPr/>
          </p:nvSpPr>
          <p:spPr bwMode="auto">
            <a:xfrm>
              <a:off x="1166" y="1596"/>
              <a:ext cx="6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92" name="Line 87"/>
            <p:cNvSpPr>
              <a:spLocks noChangeShapeType="1"/>
            </p:cNvSpPr>
            <p:nvPr/>
          </p:nvSpPr>
          <p:spPr bwMode="auto">
            <a:xfrm>
              <a:off x="1166" y="1732"/>
              <a:ext cx="6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93" name="Line 88"/>
            <p:cNvSpPr>
              <a:spLocks noChangeShapeType="1"/>
            </p:cNvSpPr>
            <p:nvPr/>
          </p:nvSpPr>
          <p:spPr bwMode="auto">
            <a:xfrm>
              <a:off x="1166" y="1868"/>
              <a:ext cx="6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94" name="Line 89"/>
            <p:cNvSpPr>
              <a:spLocks noChangeShapeType="1"/>
            </p:cNvSpPr>
            <p:nvPr/>
          </p:nvSpPr>
          <p:spPr bwMode="auto">
            <a:xfrm>
              <a:off x="1166" y="2004"/>
              <a:ext cx="6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95" name="Line 90"/>
            <p:cNvSpPr>
              <a:spLocks noChangeShapeType="1"/>
            </p:cNvSpPr>
            <p:nvPr/>
          </p:nvSpPr>
          <p:spPr bwMode="auto">
            <a:xfrm>
              <a:off x="1166" y="2140"/>
              <a:ext cx="6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96" name="Line 91"/>
            <p:cNvSpPr>
              <a:spLocks noChangeShapeType="1"/>
            </p:cNvSpPr>
            <p:nvPr/>
          </p:nvSpPr>
          <p:spPr bwMode="auto">
            <a:xfrm>
              <a:off x="1166" y="2276"/>
              <a:ext cx="6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97" name="Line 92"/>
            <p:cNvSpPr>
              <a:spLocks noChangeShapeType="1"/>
            </p:cNvSpPr>
            <p:nvPr/>
          </p:nvSpPr>
          <p:spPr bwMode="auto">
            <a:xfrm>
              <a:off x="1166" y="2412"/>
              <a:ext cx="6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98" name="Line 93"/>
            <p:cNvSpPr>
              <a:spLocks noChangeShapeType="1"/>
            </p:cNvSpPr>
            <p:nvPr/>
          </p:nvSpPr>
          <p:spPr bwMode="auto">
            <a:xfrm>
              <a:off x="1166" y="2548"/>
              <a:ext cx="6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99" name="Line 94"/>
            <p:cNvSpPr>
              <a:spLocks noChangeShapeType="1"/>
            </p:cNvSpPr>
            <p:nvPr/>
          </p:nvSpPr>
          <p:spPr bwMode="auto">
            <a:xfrm flipV="1">
              <a:off x="1268" y="510"/>
              <a:ext cx="0" cy="2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600" name="Line 95"/>
            <p:cNvSpPr>
              <a:spLocks noChangeShapeType="1"/>
            </p:cNvSpPr>
            <p:nvPr/>
          </p:nvSpPr>
          <p:spPr bwMode="auto">
            <a:xfrm flipV="1">
              <a:off x="1406" y="504"/>
              <a:ext cx="0" cy="2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601" name="Line 96"/>
            <p:cNvSpPr>
              <a:spLocks noChangeShapeType="1"/>
            </p:cNvSpPr>
            <p:nvPr/>
          </p:nvSpPr>
          <p:spPr bwMode="auto">
            <a:xfrm flipV="1">
              <a:off x="1546" y="510"/>
              <a:ext cx="0" cy="2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602" name="Line 97"/>
            <p:cNvSpPr>
              <a:spLocks noChangeShapeType="1"/>
            </p:cNvSpPr>
            <p:nvPr/>
          </p:nvSpPr>
          <p:spPr bwMode="auto">
            <a:xfrm flipV="1">
              <a:off x="1678" y="510"/>
              <a:ext cx="0" cy="2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603" name="Line 98"/>
            <p:cNvSpPr>
              <a:spLocks noChangeShapeType="1"/>
            </p:cNvSpPr>
            <p:nvPr/>
          </p:nvSpPr>
          <p:spPr bwMode="auto">
            <a:xfrm>
              <a:off x="1267" y="2941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604" name="Line 99"/>
            <p:cNvSpPr>
              <a:spLocks noChangeShapeType="1"/>
            </p:cNvSpPr>
            <p:nvPr/>
          </p:nvSpPr>
          <p:spPr bwMode="auto">
            <a:xfrm>
              <a:off x="1411" y="2941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605" name="Line 100"/>
            <p:cNvSpPr>
              <a:spLocks noChangeShapeType="1"/>
            </p:cNvSpPr>
            <p:nvPr/>
          </p:nvSpPr>
          <p:spPr bwMode="auto">
            <a:xfrm>
              <a:off x="1547" y="2941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606" name="Line 101"/>
            <p:cNvSpPr>
              <a:spLocks noChangeShapeType="1"/>
            </p:cNvSpPr>
            <p:nvPr/>
          </p:nvSpPr>
          <p:spPr bwMode="auto">
            <a:xfrm>
              <a:off x="1681" y="2941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88069" name="Text Box 102"/>
          <p:cNvSpPr txBox="1">
            <a:spLocks noChangeArrowheads="1"/>
          </p:cNvSpPr>
          <p:nvPr/>
        </p:nvSpPr>
        <p:spPr bwMode="auto">
          <a:xfrm>
            <a:off x="5653088" y="6054725"/>
            <a:ext cx="1187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 altLang="es-MX"/>
              <a:t>a   b  c   d</a:t>
            </a:r>
          </a:p>
        </p:txBody>
      </p:sp>
      <p:grpSp>
        <p:nvGrpSpPr>
          <p:cNvPr id="88070" name="Group 103"/>
          <p:cNvGrpSpPr>
            <a:grpSpLocks/>
          </p:cNvGrpSpPr>
          <p:nvPr/>
        </p:nvGrpSpPr>
        <p:grpSpPr bwMode="auto">
          <a:xfrm>
            <a:off x="3716338" y="3770313"/>
            <a:ext cx="73025" cy="71437"/>
            <a:chOff x="4921" y="346"/>
            <a:chExt cx="46" cy="45"/>
          </a:xfrm>
        </p:grpSpPr>
        <p:sp>
          <p:nvSpPr>
            <p:cNvPr id="88512" name="Line 104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13" name="Line 105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071" name="Group 106"/>
          <p:cNvGrpSpPr>
            <a:grpSpLocks/>
          </p:cNvGrpSpPr>
          <p:nvPr/>
        </p:nvGrpSpPr>
        <p:grpSpPr bwMode="auto">
          <a:xfrm>
            <a:off x="3713163" y="4014788"/>
            <a:ext cx="73025" cy="71437"/>
            <a:chOff x="4921" y="346"/>
            <a:chExt cx="46" cy="45"/>
          </a:xfrm>
        </p:grpSpPr>
        <p:sp>
          <p:nvSpPr>
            <p:cNvPr id="88510" name="Line 107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11" name="Line 108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072" name="Group 109"/>
          <p:cNvGrpSpPr>
            <a:grpSpLocks/>
          </p:cNvGrpSpPr>
          <p:nvPr/>
        </p:nvGrpSpPr>
        <p:grpSpPr bwMode="auto">
          <a:xfrm>
            <a:off x="3711575" y="4252913"/>
            <a:ext cx="73025" cy="71437"/>
            <a:chOff x="4921" y="346"/>
            <a:chExt cx="46" cy="45"/>
          </a:xfrm>
        </p:grpSpPr>
        <p:sp>
          <p:nvSpPr>
            <p:cNvPr id="88508" name="Line 110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09" name="Line 111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073" name="Group 112"/>
          <p:cNvGrpSpPr>
            <a:grpSpLocks/>
          </p:cNvGrpSpPr>
          <p:nvPr/>
        </p:nvGrpSpPr>
        <p:grpSpPr bwMode="auto">
          <a:xfrm>
            <a:off x="3708400" y="4738688"/>
            <a:ext cx="73025" cy="71437"/>
            <a:chOff x="4921" y="346"/>
            <a:chExt cx="46" cy="45"/>
          </a:xfrm>
        </p:grpSpPr>
        <p:sp>
          <p:nvSpPr>
            <p:cNvPr id="88506" name="Line 113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07" name="Line 114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074" name="Group 115"/>
          <p:cNvGrpSpPr>
            <a:grpSpLocks/>
          </p:cNvGrpSpPr>
          <p:nvPr/>
        </p:nvGrpSpPr>
        <p:grpSpPr bwMode="auto">
          <a:xfrm>
            <a:off x="3716338" y="4983163"/>
            <a:ext cx="73025" cy="71437"/>
            <a:chOff x="4921" y="346"/>
            <a:chExt cx="46" cy="45"/>
          </a:xfrm>
        </p:grpSpPr>
        <p:sp>
          <p:nvSpPr>
            <p:cNvPr id="88504" name="Line 116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05" name="Line 117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075" name="Group 118"/>
          <p:cNvGrpSpPr>
            <a:grpSpLocks/>
          </p:cNvGrpSpPr>
          <p:nvPr/>
        </p:nvGrpSpPr>
        <p:grpSpPr bwMode="auto">
          <a:xfrm>
            <a:off x="3716338" y="5222875"/>
            <a:ext cx="73025" cy="71438"/>
            <a:chOff x="4921" y="346"/>
            <a:chExt cx="46" cy="45"/>
          </a:xfrm>
        </p:grpSpPr>
        <p:sp>
          <p:nvSpPr>
            <p:cNvPr id="88502" name="Line 119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03" name="Line 120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076" name="Group 121"/>
          <p:cNvGrpSpPr>
            <a:grpSpLocks/>
          </p:cNvGrpSpPr>
          <p:nvPr/>
        </p:nvGrpSpPr>
        <p:grpSpPr bwMode="auto">
          <a:xfrm>
            <a:off x="3711575" y="5480050"/>
            <a:ext cx="73025" cy="71438"/>
            <a:chOff x="4921" y="346"/>
            <a:chExt cx="46" cy="45"/>
          </a:xfrm>
        </p:grpSpPr>
        <p:sp>
          <p:nvSpPr>
            <p:cNvPr id="88500" name="Line 122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501" name="Line 123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077" name="Group 124"/>
          <p:cNvGrpSpPr>
            <a:grpSpLocks/>
          </p:cNvGrpSpPr>
          <p:nvPr/>
        </p:nvGrpSpPr>
        <p:grpSpPr bwMode="auto">
          <a:xfrm>
            <a:off x="3714750" y="4494213"/>
            <a:ext cx="73025" cy="71437"/>
            <a:chOff x="4921" y="346"/>
            <a:chExt cx="46" cy="45"/>
          </a:xfrm>
        </p:grpSpPr>
        <p:sp>
          <p:nvSpPr>
            <p:cNvPr id="88498" name="Line 125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499" name="Line 126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078" name="Group 151"/>
          <p:cNvGrpSpPr>
            <a:grpSpLocks/>
          </p:cNvGrpSpPr>
          <p:nvPr/>
        </p:nvGrpSpPr>
        <p:grpSpPr bwMode="auto">
          <a:xfrm>
            <a:off x="3713163" y="1824038"/>
            <a:ext cx="73025" cy="71437"/>
            <a:chOff x="4921" y="346"/>
            <a:chExt cx="46" cy="45"/>
          </a:xfrm>
        </p:grpSpPr>
        <p:sp>
          <p:nvSpPr>
            <p:cNvPr id="88496" name="Line 152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497" name="Line 153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079" name="Group 154"/>
          <p:cNvGrpSpPr>
            <a:grpSpLocks/>
          </p:cNvGrpSpPr>
          <p:nvPr/>
        </p:nvGrpSpPr>
        <p:grpSpPr bwMode="auto">
          <a:xfrm>
            <a:off x="3708400" y="2071688"/>
            <a:ext cx="73025" cy="71437"/>
            <a:chOff x="4921" y="346"/>
            <a:chExt cx="46" cy="45"/>
          </a:xfrm>
        </p:grpSpPr>
        <p:sp>
          <p:nvSpPr>
            <p:cNvPr id="88494" name="Line 155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495" name="Line 156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080" name="Group 157"/>
          <p:cNvGrpSpPr>
            <a:grpSpLocks/>
          </p:cNvGrpSpPr>
          <p:nvPr/>
        </p:nvGrpSpPr>
        <p:grpSpPr bwMode="auto">
          <a:xfrm>
            <a:off x="3708400" y="2309813"/>
            <a:ext cx="73025" cy="71437"/>
            <a:chOff x="4921" y="346"/>
            <a:chExt cx="46" cy="45"/>
          </a:xfrm>
        </p:grpSpPr>
        <p:sp>
          <p:nvSpPr>
            <p:cNvPr id="88492" name="Line 158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493" name="Line 159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081" name="Group 160"/>
          <p:cNvGrpSpPr>
            <a:grpSpLocks/>
          </p:cNvGrpSpPr>
          <p:nvPr/>
        </p:nvGrpSpPr>
        <p:grpSpPr bwMode="auto">
          <a:xfrm>
            <a:off x="3719513" y="2555875"/>
            <a:ext cx="73025" cy="71438"/>
            <a:chOff x="4921" y="346"/>
            <a:chExt cx="46" cy="45"/>
          </a:xfrm>
        </p:grpSpPr>
        <p:sp>
          <p:nvSpPr>
            <p:cNvPr id="88490" name="Line 161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491" name="Line 162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082" name="Group 163"/>
          <p:cNvGrpSpPr>
            <a:grpSpLocks/>
          </p:cNvGrpSpPr>
          <p:nvPr/>
        </p:nvGrpSpPr>
        <p:grpSpPr bwMode="auto">
          <a:xfrm>
            <a:off x="3708400" y="2800350"/>
            <a:ext cx="73025" cy="71438"/>
            <a:chOff x="4921" y="346"/>
            <a:chExt cx="46" cy="45"/>
          </a:xfrm>
        </p:grpSpPr>
        <p:sp>
          <p:nvSpPr>
            <p:cNvPr id="88488" name="Line 164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489" name="Line 165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083" name="Group 166"/>
          <p:cNvGrpSpPr>
            <a:grpSpLocks/>
          </p:cNvGrpSpPr>
          <p:nvPr/>
        </p:nvGrpSpPr>
        <p:grpSpPr bwMode="auto">
          <a:xfrm>
            <a:off x="3711575" y="3048000"/>
            <a:ext cx="73025" cy="71438"/>
            <a:chOff x="4921" y="346"/>
            <a:chExt cx="46" cy="45"/>
          </a:xfrm>
        </p:grpSpPr>
        <p:sp>
          <p:nvSpPr>
            <p:cNvPr id="88486" name="Line 167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487" name="Line 168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084" name="Group 169"/>
          <p:cNvGrpSpPr>
            <a:grpSpLocks/>
          </p:cNvGrpSpPr>
          <p:nvPr/>
        </p:nvGrpSpPr>
        <p:grpSpPr bwMode="auto">
          <a:xfrm>
            <a:off x="3713163" y="3289300"/>
            <a:ext cx="73025" cy="71438"/>
            <a:chOff x="4921" y="346"/>
            <a:chExt cx="46" cy="45"/>
          </a:xfrm>
        </p:grpSpPr>
        <p:sp>
          <p:nvSpPr>
            <p:cNvPr id="88484" name="Line 170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485" name="Line 171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085" name="Group 172"/>
          <p:cNvGrpSpPr>
            <a:grpSpLocks/>
          </p:cNvGrpSpPr>
          <p:nvPr/>
        </p:nvGrpSpPr>
        <p:grpSpPr bwMode="auto">
          <a:xfrm>
            <a:off x="3708400" y="3530600"/>
            <a:ext cx="73025" cy="71438"/>
            <a:chOff x="4921" y="346"/>
            <a:chExt cx="46" cy="45"/>
          </a:xfrm>
        </p:grpSpPr>
        <p:sp>
          <p:nvSpPr>
            <p:cNvPr id="88482" name="Line 173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483" name="Line 174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086" name="Group 175"/>
          <p:cNvGrpSpPr>
            <a:grpSpLocks/>
          </p:cNvGrpSpPr>
          <p:nvPr/>
        </p:nvGrpSpPr>
        <p:grpSpPr bwMode="auto">
          <a:xfrm>
            <a:off x="3916363" y="3770313"/>
            <a:ext cx="73025" cy="71437"/>
            <a:chOff x="4921" y="346"/>
            <a:chExt cx="46" cy="45"/>
          </a:xfrm>
        </p:grpSpPr>
        <p:sp>
          <p:nvSpPr>
            <p:cNvPr id="88480" name="Line 176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481" name="Line 177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087" name="Group 178"/>
          <p:cNvGrpSpPr>
            <a:grpSpLocks/>
          </p:cNvGrpSpPr>
          <p:nvPr/>
        </p:nvGrpSpPr>
        <p:grpSpPr bwMode="auto">
          <a:xfrm>
            <a:off x="3913188" y="4014788"/>
            <a:ext cx="73025" cy="71437"/>
            <a:chOff x="4921" y="346"/>
            <a:chExt cx="46" cy="45"/>
          </a:xfrm>
        </p:grpSpPr>
        <p:sp>
          <p:nvSpPr>
            <p:cNvPr id="88478" name="Line 179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479" name="Line 180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088" name="Group 181"/>
          <p:cNvGrpSpPr>
            <a:grpSpLocks/>
          </p:cNvGrpSpPr>
          <p:nvPr/>
        </p:nvGrpSpPr>
        <p:grpSpPr bwMode="auto">
          <a:xfrm>
            <a:off x="3911600" y="4252913"/>
            <a:ext cx="73025" cy="71437"/>
            <a:chOff x="4921" y="346"/>
            <a:chExt cx="46" cy="45"/>
          </a:xfrm>
        </p:grpSpPr>
        <p:sp>
          <p:nvSpPr>
            <p:cNvPr id="88476" name="Line 182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477" name="Line 183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089" name="Group 184"/>
          <p:cNvGrpSpPr>
            <a:grpSpLocks/>
          </p:cNvGrpSpPr>
          <p:nvPr/>
        </p:nvGrpSpPr>
        <p:grpSpPr bwMode="auto">
          <a:xfrm>
            <a:off x="3908425" y="4738688"/>
            <a:ext cx="73025" cy="71437"/>
            <a:chOff x="4921" y="346"/>
            <a:chExt cx="46" cy="45"/>
          </a:xfrm>
        </p:grpSpPr>
        <p:sp>
          <p:nvSpPr>
            <p:cNvPr id="88474" name="Line 185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475" name="Line 186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090" name="Group 187"/>
          <p:cNvGrpSpPr>
            <a:grpSpLocks/>
          </p:cNvGrpSpPr>
          <p:nvPr/>
        </p:nvGrpSpPr>
        <p:grpSpPr bwMode="auto">
          <a:xfrm>
            <a:off x="3916363" y="4983163"/>
            <a:ext cx="73025" cy="71437"/>
            <a:chOff x="4921" y="346"/>
            <a:chExt cx="46" cy="45"/>
          </a:xfrm>
        </p:grpSpPr>
        <p:sp>
          <p:nvSpPr>
            <p:cNvPr id="88472" name="Line 188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473" name="Line 189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091" name="Group 190"/>
          <p:cNvGrpSpPr>
            <a:grpSpLocks/>
          </p:cNvGrpSpPr>
          <p:nvPr/>
        </p:nvGrpSpPr>
        <p:grpSpPr bwMode="auto">
          <a:xfrm>
            <a:off x="3916363" y="5222875"/>
            <a:ext cx="73025" cy="71438"/>
            <a:chOff x="4921" y="346"/>
            <a:chExt cx="46" cy="45"/>
          </a:xfrm>
        </p:grpSpPr>
        <p:sp>
          <p:nvSpPr>
            <p:cNvPr id="88470" name="Line 191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471" name="Line 192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092" name="Group 193"/>
          <p:cNvGrpSpPr>
            <a:grpSpLocks/>
          </p:cNvGrpSpPr>
          <p:nvPr/>
        </p:nvGrpSpPr>
        <p:grpSpPr bwMode="auto">
          <a:xfrm>
            <a:off x="3911600" y="5480050"/>
            <a:ext cx="73025" cy="71438"/>
            <a:chOff x="4921" y="346"/>
            <a:chExt cx="46" cy="45"/>
          </a:xfrm>
        </p:grpSpPr>
        <p:sp>
          <p:nvSpPr>
            <p:cNvPr id="88468" name="Line 194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469" name="Line 195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093" name="Group 196"/>
          <p:cNvGrpSpPr>
            <a:grpSpLocks/>
          </p:cNvGrpSpPr>
          <p:nvPr/>
        </p:nvGrpSpPr>
        <p:grpSpPr bwMode="auto">
          <a:xfrm>
            <a:off x="3914775" y="4494213"/>
            <a:ext cx="73025" cy="71437"/>
            <a:chOff x="4921" y="346"/>
            <a:chExt cx="46" cy="45"/>
          </a:xfrm>
        </p:grpSpPr>
        <p:sp>
          <p:nvSpPr>
            <p:cNvPr id="88466" name="Line 197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467" name="Line 198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094" name="Group 199"/>
          <p:cNvGrpSpPr>
            <a:grpSpLocks/>
          </p:cNvGrpSpPr>
          <p:nvPr/>
        </p:nvGrpSpPr>
        <p:grpSpPr bwMode="auto">
          <a:xfrm>
            <a:off x="3913188" y="1824038"/>
            <a:ext cx="73025" cy="71437"/>
            <a:chOff x="4921" y="346"/>
            <a:chExt cx="46" cy="45"/>
          </a:xfrm>
        </p:grpSpPr>
        <p:sp>
          <p:nvSpPr>
            <p:cNvPr id="88464" name="Line 200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465" name="Line 201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095" name="Group 202"/>
          <p:cNvGrpSpPr>
            <a:grpSpLocks/>
          </p:cNvGrpSpPr>
          <p:nvPr/>
        </p:nvGrpSpPr>
        <p:grpSpPr bwMode="auto">
          <a:xfrm>
            <a:off x="3908425" y="2071688"/>
            <a:ext cx="73025" cy="71437"/>
            <a:chOff x="4921" y="346"/>
            <a:chExt cx="46" cy="45"/>
          </a:xfrm>
        </p:grpSpPr>
        <p:sp>
          <p:nvSpPr>
            <p:cNvPr id="88462" name="Line 203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463" name="Line 204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096" name="Group 205"/>
          <p:cNvGrpSpPr>
            <a:grpSpLocks/>
          </p:cNvGrpSpPr>
          <p:nvPr/>
        </p:nvGrpSpPr>
        <p:grpSpPr bwMode="auto">
          <a:xfrm>
            <a:off x="3908425" y="2309813"/>
            <a:ext cx="73025" cy="71437"/>
            <a:chOff x="4921" y="346"/>
            <a:chExt cx="46" cy="45"/>
          </a:xfrm>
        </p:grpSpPr>
        <p:sp>
          <p:nvSpPr>
            <p:cNvPr id="88460" name="Line 206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461" name="Line 207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097" name="Group 208"/>
          <p:cNvGrpSpPr>
            <a:grpSpLocks/>
          </p:cNvGrpSpPr>
          <p:nvPr/>
        </p:nvGrpSpPr>
        <p:grpSpPr bwMode="auto">
          <a:xfrm>
            <a:off x="3919538" y="2555875"/>
            <a:ext cx="73025" cy="71438"/>
            <a:chOff x="4921" y="346"/>
            <a:chExt cx="46" cy="45"/>
          </a:xfrm>
        </p:grpSpPr>
        <p:sp>
          <p:nvSpPr>
            <p:cNvPr id="88458" name="Line 209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459" name="Line 210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098" name="Group 211"/>
          <p:cNvGrpSpPr>
            <a:grpSpLocks/>
          </p:cNvGrpSpPr>
          <p:nvPr/>
        </p:nvGrpSpPr>
        <p:grpSpPr bwMode="auto">
          <a:xfrm>
            <a:off x="3908425" y="2800350"/>
            <a:ext cx="73025" cy="71438"/>
            <a:chOff x="4921" y="346"/>
            <a:chExt cx="46" cy="45"/>
          </a:xfrm>
        </p:grpSpPr>
        <p:sp>
          <p:nvSpPr>
            <p:cNvPr id="88456" name="Line 212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457" name="Line 213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099" name="Group 214"/>
          <p:cNvGrpSpPr>
            <a:grpSpLocks/>
          </p:cNvGrpSpPr>
          <p:nvPr/>
        </p:nvGrpSpPr>
        <p:grpSpPr bwMode="auto">
          <a:xfrm>
            <a:off x="3911600" y="3048000"/>
            <a:ext cx="73025" cy="71438"/>
            <a:chOff x="4921" y="346"/>
            <a:chExt cx="46" cy="45"/>
          </a:xfrm>
        </p:grpSpPr>
        <p:sp>
          <p:nvSpPr>
            <p:cNvPr id="88454" name="Line 215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455" name="Line 216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00" name="Group 217"/>
          <p:cNvGrpSpPr>
            <a:grpSpLocks/>
          </p:cNvGrpSpPr>
          <p:nvPr/>
        </p:nvGrpSpPr>
        <p:grpSpPr bwMode="auto">
          <a:xfrm>
            <a:off x="3913188" y="3289300"/>
            <a:ext cx="73025" cy="71438"/>
            <a:chOff x="4921" y="346"/>
            <a:chExt cx="46" cy="45"/>
          </a:xfrm>
        </p:grpSpPr>
        <p:sp>
          <p:nvSpPr>
            <p:cNvPr id="88452" name="Line 218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453" name="Line 219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01" name="Group 220"/>
          <p:cNvGrpSpPr>
            <a:grpSpLocks/>
          </p:cNvGrpSpPr>
          <p:nvPr/>
        </p:nvGrpSpPr>
        <p:grpSpPr bwMode="auto">
          <a:xfrm>
            <a:off x="3908425" y="3530600"/>
            <a:ext cx="73025" cy="71438"/>
            <a:chOff x="4921" y="346"/>
            <a:chExt cx="46" cy="45"/>
          </a:xfrm>
        </p:grpSpPr>
        <p:sp>
          <p:nvSpPr>
            <p:cNvPr id="88450" name="Line 221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451" name="Line 222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02" name="Group 223"/>
          <p:cNvGrpSpPr>
            <a:grpSpLocks/>
          </p:cNvGrpSpPr>
          <p:nvPr/>
        </p:nvGrpSpPr>
        <p:grpSpPr bwMode="auto">
          <a:xfrm>
            <a:off x="4106863" y="3763963"/>
            <a:ext cx="73025" cy="71437"/>
            <a:chOff x="4921" y="346"/>
            <a:chExt cx="46" cy="45"/>
          </a:xfrm>
        </p:grpSpPr>
        <p:sp>
          <p:nvSpPr>
            <p:cNvPr id="88448" name="Line 224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449" name="Line 225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03" name="Group 226"/>
          <p:cNvGrpSpPr>
            <a:grpSpLocks/>
          </p:cNvGrpSpPr>
          <p:nvPr/>
        </p:nvGrpSpPr>
        <p:grpSpPr bwMode="auto">
          <a:xfrm>
            <a:off x="4103688" y="4008438"/>
            <a:ext cx="73025" cy="71437"/>
            <a:chOff x="4921" y="346"/>
            <a:chExt cx="46" cy="45"/>
          </a:xfrm>
        </p:grpSpPr>
        <p:sp>
          <p:nvSpPr>
            <p:cNvPr id="88446" name="Line 227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447" name="Line 228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04" name="Group 229"/>
          <p:cNvGrpSpPr>
            <a:grpSpLocks/>
          </p:cNvGrpSpPr>
          <p:nvPr/>
        </p:nvGrpSpPr>
        <p:grpSpPr bwMode="auto">
          <a:xfrm>
            <a:off x="4102100" y="4246563"/>
            <a:ext cx="73025" cy="71437"/>
            <a:chOff x="4921" y="346"/>
            <a:chExt cx="46" cy="45"/>
          </a:xfrm>
        </p:grpSpPr>
        <p:sp>
          <p:nvSpPr>
            <p:cNvPr id="88444" name="Line 230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445" name="Line 231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05" name="Group 232"/>
          <p:cNvGrpSpPr>
            <a:grpSpLocks/>
          </p:cNvGrpSpPr>
          <p:nvPr/>
        </p:nvGrpSpPr>
        <p:grpSpPr bwMode="auto">
          <a:xfrm>
            <a:off x="4098925" y="4732338"/>
            <a:ext cx="73025" cy="71437"/>
            <a:chOff x="4921" y="346"/>
            <a:chExt cx="46" cy="45"/>
          </a:xfrm>
        </p:grpSpPr>
        <p:sp>
          <p:nvSpPr>
            <p:cNvPr id="88442" name="Line 233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443" name="Line 234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06" name="Group 235"/>
          <p:cNvGrpSpPr>
            <a:grpSpLocks/>
          </p:cNvGrpSpPr>
          <p:nvPr/>
        </p:nvGrpSpPr>
        <p:grpSpPr bwMode="auto">
          <a:xfrm>
            <a:off x="4106863" y="4976813"/>
            <a:ext cx="73025" cy="71437"/>
            <a:chOff x="4921" y="346"/>
            <a:chExt cx="46" cy="45"/>
          </a:xfrm>
        </p:grpSpPr>
        <p:sp>
          <p:nvSpPr>
            <p:cNvPr id="88440" name="Line 236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441" name="Line 237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07" name="Group 238"/>
          <p:cNvGrpSpPr>
            <a:grpSpLocks/>
          </p:cNvGrpSpPr>
          <p:nvPr/>
        </p:nvGrpSpPr>
        <p:grpSpPr bwMode="auto">
          <a:xfrm>
            <a:off x="4106863" y="5216525"/>
            <a:ext cx="73025" cy="71438"/>
            <a:chOff x="4921" y="346"/>
            <a:chExt cx="46" cy="45"/>
          </a:xfrm>
        </p:grpSpPr>
        <p:sp>
          <p:nvSpPr>
            <p:cNvPr id="88438" name="Line 239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439" name="Line 240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08" name="Group 241"/>
          <p:cNvGrpSpPr>
            <a:grpSpLocks/>
          </p:cNvGrpSpPr>
          <p:nvPr/>
        </p:nvGrpSpPr>
        <p:grpSpPr bwMode="auto">
          <a:xfrm>
            <a:off x="4102100" y="5473700"/>
            <a:ext cx="73025" cy="71438"/>
            <a:chOff x="4921" y="346"/>
            <a:chExt cx="46" cy="45"/>
          </a:xfrm>
        </p:grpSpPr>
        <p:sp>
          <p:nvSpPr>
            <p:cNvPr id="88436" name="Line 242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437" name="Line 243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09" name="Group 244"/>
          <p:cNvGrpSpPr>
            <a:grpSpLocks/>
          </p:cNvGrpSpPr>
          <p:nvPr/>
        </p:nvGrpSpPr>
        <p:grpSpPr bwMode="auto">
          <a:xfrm>
            <a:off x="4105275" y="4487863"/>
            <a:ext cx="73025" cy="71437"/>
            <a:chOff x="4921" y="346"/>
            <a:chExt cx="46" cy="45"/>
          </a:xfrm>
        </p:grpSpPr>
        <p:sp>
          <p:nvSpPr>
            <p:cNvPr id="88434" name="Line 245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435" name="Line 246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10" name="Group 247"/>
          <p:cNvGrpSpPr>
            <a:grpSpLocks/>
          </p:cNvGrpSpPr>
          <p:nvPr/>
        </p:nvGrpSpPr>
        <p:grpSpPr bwMode="auto">
          <a:xfrm>
            <a:off x="4103688" y="1817688"/>
            <a:ext cx="73025" cy="71437"/>
            <a:chOff x="4921" y="346"/>
            <a:chExt cx="46" cy="45"/>
          </a:xfrm>
        </p:grpSpPr>
        <p:sp>
          <p:nvSpPr>
            <p:cNvPr id="88432" name="Line 248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433" name="Line 249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11" name="Group 250"/>
          <p:cNvGrpSpPr>
            <a:grpSpLocks/>
          </p:cNvGrpSpPr>
          <p:nvPr/>
        </p:nvGrpSpPr>
        <p:grpSpPr bwMode="auto">
          <a:xfrm>
            <a:off x="4098925" y="2065338"/>
            <a:ext cx="73025" cy="71437"/>
            <a:chOff x="4921" y="346"/>
            <a:chExt cx="46" cy="45"/>
          </a:xfrm>
        </p:grpSpPr>
        <p:sp>
          <p:nvSpPr>
            <p:cNvPr id="88430" name="Line 251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431" name="Line 252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12" name="Group 253"/>
          <p:cNvGrpSpPr>
            <a:grpSpLocks/>
          </p:cNvGrpSpPr>
          <p:nvPr/>
        </p:nvGrpSpPr>
        <p:grpSpPr bwMode="auto">
          <a:xfrm>
            <a:off x="4098925" y="2303463"/>
            <a:ext cx="73025" cy="71437"/>
            <a:chOff x="4921" y="346"/>
            <a:chExt cx="46" cy="45"/>
          </a:xfrm>
        </p:grpSpPr>
        <p:sp>
          <p:nvSpPr>
            <p:cNvPr id="88428" name="Line 254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429" name="Line 255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13" name="Group 256"/>
          <p:cNvGrpSpPr>
            <a:grpSpLocks/>
          </p:cNvGrpSpPr>
          <p:nvPr/>
        </p:nvGrpSpPr>
        <p:grpSpPr bwMode="auto">
          <a:xfrm>
            <a:off x="4110038" y="2549525"/>
            <a:ext cx="73025" cy="71438"/>
            <a:chOff x="4921" y="346"/>
            <a:chExt cx="46" cy="45"/>
          </a:xfrm>
        </p:grpSpPr>
        <p:sp>
          <p:nvSpPr>
            <p:cNvPr id="88426" name="Line 257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427" name="Line 258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14" name="Group 259"/>
          <p:cNvGrpSpPr>
            <a:grpSpLocks/>
          </p:cNvGrpSpPr>
          <p:nvPr/>
        </p:nvGrpSpPr>
        <p:grpSpPr bwMode="auto">
          <a:xfrm>
            <a:off x="4098925" y="2794000"/>
            <a:ext cx="73025" cy="71438"/>
            <a:chOff x="4921" y="346"/>
            <a:chExt cx="46" cy="45"/>
          </a:xfrm>
        </p:grpSpPr>
        <p:sp>
          <p:nvSpPr>
            <p:cNvPr id="88424" name="Line 260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425" name="Line 261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15" name="Group 262"/>
          <p:cNvGrpSpPr>
            <a:grpSpLocks/>
          </p:cNvGrpSpPr>
          <p:nvPr/>
        </p:nvGrpSpPr>
        <p:grpSpPr bwMode="auto">
          <a:xfrm>
            <a:off x="4102100" y="3041650"/>
            <a:ext cx="73025" cy="71438"/>
            <a:chOff x="4921" y="346"/>
            <a:chExt cx="46" cy="45"/>
          </a:xfrm>
        </p:grpSpPr>
        <p:sp>
          <p:nvSpPr>
            <p:cNvPr id="88422" name="Line 263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423" name="Line 264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16" name="Group 265"/>
          <p:cNvGrpSpPr>
            <a:grpSpLocks/>
          </p:cNvGrpSpPr>
          <p:nvPr/>
        </p:nvGrpSpPr>
        <p:grpSpPr bwMode="auto">
          <a:xfrm>
            <a:off x="4103688" y="3282950"/>
            <a:ext cx="73025" cy="71438"/>
            <a:chOff x="4921" y="346"/>
            <a:chExt cx="46" cy="45"/>
          </a:xfrm>
        </p:grpSpPr>
        <p:sp>
          <p:nvSpPr>
            <p:cNvPr id="88420" name="Line 266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421" name="Line 267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17" name="Group 268"/>
          <p:cNvGrpSpPr>
            <a:grpSpLocks/>
          </p:cNvGrpSpPr>
          <p:nvPr/>
        </p:nvGrpSpPr>
        <p:grpSpPr bwMode="auto">
          <a:xfrm>
            <a:off x="4098925" y="3524250"/>
            <a:ext cx="73025" cy="71438"/>
            <a:chOff x="4921" y="346"/>
            <a:chExt cx="46" cy="45"/>
          </a:xfrm>
        </p:grpSpPr>
        <p:sp>
          <p:nvSpPr>
            <p:cNvPr id="88418" name="Line 269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419" name="Line 270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18" name="Group 271"/>
          <p:cNvGrpSpPr>
            <a:grpSpLocks/>
          </p:cNvGrpSpPr>
          <p:nvPr/>
        </p:nvGrpSpPr>
        <p:grpSpPr bwMode="auto">
          <a:xfrm>
            <a:off x="4306888" y="3763963"/>
            <a:ext cx="73025" cy="71437"/>
            <a:chOff x="4921" y="346"/>
            <a:chExt cx="46" cy="45"/>
          </a:xfrm>
        </p:grpSpPr>
        <p:sp>
          <p:nvSpPr>
            <p:cNvPr id="88416" name="Line 272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417" name="Line 273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19" name="Group 274"/>
          <p:cNvGrpSpPr>
            <a:grpSpLocks/>
          </p:cNvGrpSpPr>
          <p:nvPr/>
        </p:nvGrpSpPr>
        <p:grpSpPr bwMode="auto">
          <a:xfrm>
            <a:off x="4303713" y="4008438"/>
            <a:ext cx="73025" cy="71437"/>
            <a:chOff x="4921" y="346"/>
            <a:chExt cx="46" cy="45"/>
          </a:xfrm>
        </p:grpSpPr>
        <p:sp>
          <p:nvSpPr>
            <p:cNvPr id="88414" name="Line 275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415" name="Line 276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20" name="Group 277"/>
          <p:cNvGrpSpPr>
            <a:grpSpLocks/>
          </p:cNvGrpSpPr>
          <p:nvPr/>
        </p:nvGrpSpPr>
        <p:grpSpPr bwMode="auto">
          <a:xfrm>
            <a:off x="4302125" y="4246563"/>
            <a:ext cx="73025" cy="71437"/>
            <a:chOff x="4921" y="346"/>
            <a:chExt cx="46" cy="45"/>
          </a:xfrm>
        </p:grpSpPr>
        <p:sp>
          <p:nvSpPr>
            <p:cNvPr id="88412" name="Line 278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413" name="Line 279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21" name="Group 280"/>
          <p:cNvGrpSpPr>
            <a:grpSpLocks/>
          </p:cNvGrpSpPr>
          <p:nvPr/>
        </p:nvGrpSpPr>
        <p:grpSpPr bwMode="auto">
          <a:xfrm>
            <a:off x="4298950" y="4732338"/>
            <a:ext cx="73025" cy="71437"/>
            <a:chOff x="4921" y="346"/>
            <a:chExt cx="46" cy="45"/>
          </a:xfrm>
        </p:grpSpPr>
        <p:sp>
          <p:nvSpPr>
            <p:cNvPr id="88410" name="Line 281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411" name="Line 282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22" name="Group 283"/>
          <p:cNvGrpSpPr>
            <a:grpSpLocks/>
          </p:cNvGrpSpPr>
          <p:nvPr/>
        </p:nvGrpSpPr>
        <p:grpSpPr bwMode="auto">
          <a:xfrm>
            <a:off x="4306888" y="4976813"/>
            <a:ext cx="73025" cy="71437"/>
            <a:chOff x="4921" y="346"/>
            <a:chExt cx="46" cy="45"/>
          </a:xfrm>
        </p:grpSpPr>
        <p:sp>
          <p:nvSpPr>
            <p:cNvPr id="88408" name="Line 284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409" name="Line 285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23" name="Group 286"/>
          <p:cNvGrpSpPr>
            <a:grpSpLocks/>
          </p:cNvGrpSpPr>
          <p:nvPr/>
        </p:nvGrpSpPr>
        <p:grpSpPr bwMode="auto">
          <a:xfrm>
            <a:off x="4306888" y="5216525"/>
            <a:ext cx="73025" cy="71438"/>
            <a:chOff x="4921" y="346"/>
            <a:chExt cx="46" cy="45"/>
          </a:xfrm>
        </p:grpSpPr>
        <p:sp>
          <p:nvSpPr>
            <p:cNvPr id="88406" name="Line 287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407" name="Line 288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24" name="Group 289"/>
          <p:cNvGrpSpPr>
            <a:grpSpLocks/>
          </p:cNvGrpSpPr>
          <p:nvPr/>
        </p:nvGrpSpPr>
        <p:grpSpPr bwMode="auto">
          <a:xfrm>
            <a:off x="4302125" y="5473700"/>
            <a:ext cx="73025" cy="71438"/>
            <a:chOff x="4921" y="346"/>
            <a:chExt cx="46" cy="45"/>
          </a:xfrm>
        </p:grpSpPr>
        <p:sp>
          <p:nvSpPr>
            <p:cNvPr id="88404" name="Line 290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405" name="Line 291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25" name="Group 292"/>
          <p:cNvGrpSpPr>
            <a:grpSpLocks/>
          </p:cNvGrpSpPr>
          <p:nvPr/>
        </p:nvGrpSpPr>
        <p:grpSpPr bwMode="auto">
          <a:xfrm>
            <a:off x="4305300" y="4487863"/>
            <a:ext cx="73025" cy="71437"/>
            <a:chOff x="4921" y="346"/>
            <a:chExt cx="46" cy="45"/>
          </a:xfrm>
        </p:grpSpPr>
        <p:sp>
          <p:nvSpPr>
            <p:cNvPr id="88402" name="Line 293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403" name="Line 294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26" name="Group 295"/>
          <p:cNvGrpSpPr>
            <a:grpSpLocks/>
          </p:cNvGrpSpPr>
          <p:nvPr/>
        </p:nvGrpSpPr>
        <p:grpSpPr bwMode="auto">
          <a:xfrm>
            <a:off x="4303713" y="1817688"/>
            <a:ext cx="73025" cy="71437"/>
            <a:chOff x="4921" y="346"/>
            <a:chExt cx="46" cy="45"/>
          </a:xfrm>
        </p:grpSpPr>
        <p:sp>
          <p:nvSpPr>
            <p:cNvPr id="88400" name="Line 296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401" name="Line 297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27" name="Group 298"/>
          <p:cNvGrpSpPr>
            <a:grpSpLocks/>
          </p:cNvGrpSpPr>
          <p:nvPr/>
        </p:nvGrpSpPr>
        <p:grpSpPr bwMode="auto">
          <a:xfrm>
            <a:off x="4298950" y="2065338"/>
            <a:ext cx="73025" cy="71437"/>
            <a:chOff x="4921" y="346"/>
            <a:chExt cx="46" cy="45"/>
          </a:xfrm>
        </p:grpSpPr>
        <p:sp>
          <p:nvSpPr>
            <p:cNvPr id="88398" name="Line 299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399" name="Line 300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28" name="Group 301"/>
          <p:cNvGrpSpPr>
            <a:grpSpLocks/>
          </p:cNvGrpSpPr>
          <p:nvPr/>
        </p:nvGrpSpPr>
        <p:grpSpPr bwMode="auto">
          <a:xfrm>
            <a:off x="4298950" y="2303463"/>
            <a:ext cx="73025" cy="71437"/>
            <a:chOff x="4921" y="346"/>
            <a:chExt cx="46" cy="45"/>
          </a:xfrm>
        </p:grpSpPr>
        <p:sp>
          <p:nvSpPr>
            <p:cNvPr id="88396" name="Line 302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397" name="Line 303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29" name="Group 304"/>
          <p:cNvGrpSpPr>
            <a:grpSpLocks/>
          </p:cNvGrpSpPr>
          <p:nvPr/>
        </p:nvGrpSpPr>
        <p:grpSpPr bwMode="auto">
          <a:xfrm>
            <a:off x="4310063" y="2549525"/>
            <a:ext cx="73025" cy="71438"/>
            <a:chOff x="4921" y="346"/>
            <a:chExt cx="46" cy="45"/>
          </a:xfrm>
        </p:grpSpPr>
        <p:sp>
          <p:nvSpPr>
            <p:cNvPr id="88394" name="Line 305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395" name="Line 306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30" name="Group 307"/>
          <p:cNvGrpSpPr>
            <a:grpSpLocks/>
          </p:cNvGrpSpPr>
          <p:nvPr/>
        </p:nvGrpSpPr>
        <p:grpSpPr bwMode="auto">
          <a:xfrm>
            <a:off x="4298950" y="2794000"/>
            <a:ext cx="73025" cy="71438"/>
            <a:chOff x="4921" y="346"/>
            <a:chExt cx="46" cy="45"/>
          </a:xfrm>
        </p:grpSpPr>
        <p:sp>
          <p:nvSpPr>
            <p:cNvPr id="88392" name="Line 308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393" name="Line 309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31" name="Group 310"/>
          <p:cNvGrpSpPr>
            <a:grpSpLocks/>
          </p:cNvGrpSpPr>
          <p:nvPr/>
        </p:nvGrpSpPr>
        <p:grpSpPr bwMode="auto">
          <a:xfrm>
            <a:off x="4302125" y="3041650"/>
            <a:ext cx="73025" cy="71438"/>
            <a:chOff x="4921" y="346"/>
            <a:chExt cx="46" cy="45"/>
          </a:xfrm>
        </p:grpSpPr>
        <p:sp>
          <p:nvSpPr>
            <p:cNvPr id="88390" name="Line 311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391" name="Line 312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32" name="Group 313"/>
          <p:cNvGrpSpPr>
            <a:grpSpLocks/>
          </p:cNvGrpSpPr>
          <p:nvPr/>
        </p:nvGrpSpPr>
        <p:grpSpPr bwMode="auto">
          <a:xfrm>
            <a:off x="4303713" y="3282950"/>
            <a:ext cx="73025" cy="71438"/>
            <a:chOff x="4921" y="346"/>
            <a:chExt cx="46" cy="45"/>
          </a:xfrm>
        </p:grpSpPr>
        <p:sp>
          <p:nvSpPr>
            <p:cNvPr id="88388" name="Line 314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389" name="Line 315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33" name="Group 316"/>
          <p:cNvGrpSpPr>
            <a:grpSpLocks/>
          </p:cNvGrpSpPr>
          <p:nvPr/>
        </p:nvGrpSpPr>
        <p:grpSpPr bwMode="auto">
          <a:xfrm>
            <a:off x="4298950" y="3524250"/>
            <a:ext cx="73025" cy="71438"/>
            <a:chOff x="4921" y="346"/>
            <a:chExt cx="46" cy="45"/>
          </a:xfrm>
        </p:grpSpPr>
        <p:sp>
          <p:nvSpPr>
            <p:cNvPr id="88386" name="Line 317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387" name="Line 318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34" name="Group 319"/>
          <p:cNvGrpSpPr>
            <a:grpSpLocks/>
          </p:cNvGrpSpPr>
          <p:nvPr/>
        </p:nvGrpSpPr>
        <p:grpSpPr bwMode="auto">
          <a:xfrm>
            <a:off x="4481513" y="3773488"/>
            <a:ext cx="73025" cy="71437"/>
            <a:chOff x="4921" y="346"/>
            <a:chExt cx="46" cy="45"/>
          </a:xfrm>
        </p:grpSpPr>
        <p:sp>
          <p:nvSpPr>
            <p:cNvPr id="88384" name="Line 320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385" name="Line 321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35" name="Group 322"/>
          <p:cNvGrpSpPr>
            <a:grpSpLocks/>
          </p:cNvGrpSpPr>
          <p:nvPr/>
        </p:nvGrpSpPr>
        <p:grpSpPr bwMode="auto">
          <a:xfrm>
            <a:off x="4478338" y="4017963"/>
            <a:ext cx="73025" cy="71437"/>
            <a:chOff x="4921" y="346"/>
            <a:chExt cx="46" cy="45"/>
          </a:xfrm>
        </p:grpSpPr>
        <p:sp>
          <p:nvSpPr>
            <p:cNvPr id="88382" name="Line 323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383" name="Line 324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36" name="Group 325"/>
          <p:cNvGrpSpPr>
            <a:grpSpLocks/>
          </p:cNvGrpSpPr>
          <p:nvPr/>
        </p:nvGrpSpPr>
        <p:grpSpPr bwMode="auto">
          <a:xfrm>
            <a:off x="4476750" y="4256088"/>
            <a:ext cx="73025" cy="71437"/>
            <a:chOff x="4921" y="346"/>
            <a:chExt cx="46" cy="45"/>
          </a:xfrm>
        </p:grpSpPr>
        <p:sp>
          <p:nvSpPr>
            <p:cNvPr id="88380" name="Line 326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381" name="Line 327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37" name="Group 328"/>
          <p:cNvGrpSpPr>
            <a:grpSpLocks/>
          </p:cNvGrpSpPr>
          <p:nvPr/>
        </p:nvGrpSpPr>
        <p:grpSpPr bwMode="auto">
          <a:xfrm>
            <a:off x="4473575" y="4741863"/>
            <a:ext cx="73025" cy="71437"/>
            <a:chOff x="4921" y="346"/>
            <a:chExt cx="46" cy="45"/>
          </a:xfrm>
        </p:grpSpPr>
        <p:sp>
          <p:nvSpPr>
            <p:cNvPr id="88378" name="Line 329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379" name="Line 330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38" name="Group 331"/>
          <p:cNvGrpSpPr>
            <a:grpSpLocks/>
          </p:cNvGrpSpPr>
          <p:nvPr/>
        </p:nvGrpSpPr>
        <p:grpSpPr bwMode="auto">
          <a:xfrm>
            <a:off x="4481513" y="4986338"/>
            <a:ext cx="73025" cy="71437"/>
            <a:chOff x="4921" y="346"/>
            <a:chExt cx="46" cy="45"/>
          </a:xfrm>
        </p:grpSpPr>
        <p:sp>
          <p:nvSpPr>
            <p:cNvPr id="88376" name="Line 332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377" name="Line 333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39" name="Group 334"/>
          <p:cNvGrpSpPr>
            <a:grpSpLocks/>
          </p:cNvGrpSpPr>
          <p:nvPr/>
        </p:nvGrpSpPr>
        <p:grpSpPr bwMode="auto">
          <a:xfrm>
            <a:off x="4481513" y="5226050"/>
            <a:ext cx="73025" cy="71438"/>
            <a:chOff x="4921" y="346"/>
            <a:chExt cx="46" cy="45"/>
          </a:xfrm>
        </p:grpSpPr>
        <p:sp>
          <p:nvSpPr>
            <p:cNvPr id="88374" name="Line 335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375" name="Line 336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40" name="Group 337"/>
          <p:cNvGrpSpPr>
            <a:grpSpLocks/>
          </p:cNvGrpSpPr>
          <p:nvPr/>
        </p:nvGrpSpPr>
        <p:grpSpPr bwMode="auto">
          <a:xfrm>
            <a:off x="4476750" y="5483225"/>
            <a:ext cx="73025" cy="71438"/>
            <a:chOff x="4921" y="346"/>
            <a:chExt cx="46" cy="45"/>
          </a:xfrm>
        </p:grpSpPr>
        <p:sp>
          <p:nvSpPr>
            <p:cNvPr id="88372" name="Line 338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373" name="Line 339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41" name="Group 340"/>
          <p:cNvGrpSpPr>
            <a:grpSpLocks/>
          </p:cNvGrpSpPr>
          <p:nvPr/>
        </p:nvGrpSpPr>
        <p:grpSpPr bwMode="auto">
          <a:xfrm>
            <a:off x="4479925" y="4497388"/>
            <a:ext cx="73025" cy="71437"/>
            <a:chOff x="4921" y="346"/>
            <a:chExt cx="46" cy="45"/>
          </a:xfrm>
        </p:grpSpPr>
        <p:sp>
          <p:nvSpPr>
            <p:cNvPr id="88370" name="Line 341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371" name="Line 342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42" name="Group 343"/>
          <p:cNvGrpSpPr>
            <a:grpSpLocks/>
          </p:cNvGrpSpPr>
          <p:nvPr/>
        </p:nvGrpSpPr>
        <p:grpSpPr bwMode="auto">
          <a:xfrm>
            <a:off x="4478338" y="1827213"/>
            <a:ext cx="73025" cy="71437"/>
            <a:chOff x="4921" y="346"/>
            <a:chExt cx="46" cy="45"/>
          </a:xfrm>
        </p:grpSpPr>
        <p:sp>
          <p:nvSpPr>
            <p:cNvPr id="88368" name="Line 344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369" name="Line 345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43" name="Group 346"/>
          <p:cNvGrpSpPr>
            <a:grpSpLocks/>
          </p:cNvGrpSpPr>
          <p:nvPr/>
        </p:nvGrpSpPr>
        <p:grpSpPr bwMode="auto">
          <a:xfrm>
            <a:off x="4473575" y="2074863"/>
            <a:ext cx="73025" cy="71437"/>
            <a:chOff x="4921" y="346"/>
            <a:chExt cx="46" cy="45"/>
          </a:xfrm>
        </p:grpSpPr>
        <p:sp>
          <p:nvSpPr>
            <p:cNvPr id="88366" name="Line 347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367" name="Line 348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44" name="Group 349"/>
          <p:cNvGrpSpPr>
            <a:grpSpLocks/>
          </p:cNvGrpSpPr>
          <p:nvPr/>
        </p:nvGrpSpPr>
        <p:grpSpPr bwMode="auto">
          <a:xfrm>
            <a:off x="4473575" y="2312988"/>
            <a:ext cx="73025" cy="71437"/>
            <a:chOff x="4921" y="346"/>
            <a:chExt cx="46" cy="45"/>
          </a:xfrm>
        </p:grpSpPr>
        <p:sp>
          <p:nvSpPr>
            <p:cNvPr id="88364" name="Line 350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365" name="Line 351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45" name="Group 352"/>
          <p:cNvGrpSpPr>
            <a:grpSpLocks/>
          </p:cNvGrpSpPr>
          <p:nvPr/>
        </p:nvGrpSpPr>
        <p:grpSpPr bwMode="auto">
          <a:xfrm>
            <a:off x="4484688" y="2559050"/>
            <a:ext cx="73025" cy="71438"/>
            <a:chOff x="4921" y="346"/>
            <a:chExt cx="46" cy="45"/>
          </a:xfrm>
        </p:grpSpPr>
        <p:sp>
          <p:nvSpPr>
            <p:cNvPr id="88362" name="Line 353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363" name="Line 354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46" name="Group 355"/>
          <p:cNvGrpSpPr>
            <a:grpSpLocks/>
          </p:cNvGrpSpPr>
          <p:nvPr/>
        </p:nvGrpSpPr>
        <p:grpSpPr bwMode="auto">
          <a:xfrm>
            <a:off x="4473575" y="2803525"/>
            <a:ext cx="73025" cy="71438"/>
            <a:chOff x="4921" y="346"/>
            <a:chExt cx="46" cy="45"/>
          </a:xfrm>
        </p:grpSpPr>
        <p:sp>
          <p:nvSpPr>
            <p:cNvPr id="88360" name="Line 356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361" name="Line 357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47" name="Group 358"/>
          <p:cNvGrpSpPr>
            <a:grpSpLocks/>
          </p:cNvGrpSpPr>
          <p:nvPr/>
        </p:nvGrpSpPr>
        <p:grpSpPr bwMode="auto">
          <a:xfrm>
            <a:off x="4476750" y="3051175"/>
            <a:ext cx="73025" cy="71438"/>
            <a:chOff x="4921" y="346"/>
            <a:chExt cx="46" cy="45"/>
          </a:xfrm>
        </p:grpSpPr>
        <p:sp>
          <p:nvSpPr>
            <p:cNvPr id="88358" name="Line 359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359" name="Line 360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48" name="Group 361"/>
          <p:cNvGrpSpPr>
            <a:grpSpLocks/>
          </p:cNvGrpSpPr>
          <p:nvPr/>
        </p:nvGrpSpPr>
        <p:grpSpPr bwMode="auto">
          <a:xfrm>
            <a:off x="4478338" y="3292475"/>
            <a:ext cx="73025" cy="71438"/>
            <a:chOff x="4921" y="346"/>
            <a:chExt cx="46" cy="45"/>
          </a:xfrm>
        </p:grpSpPr>
        <p:sp>
          <p:nvSpPr>
            <p:cNvPr id="88356" name="Line 362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357" name="Line 363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49" name="Group 364"/>
          <p:cNvGrpSpPr>
            <a:grpSpLocks/>
          </p:cNvGrpSpPr>
          <p:nvPr/>
        </p:nvGrpSpPr>
        <p:grpSpPr bwMode="auto">
          <a:xfrm>
            <a:off x="4473575" y="3533775"/>
            <a:ext cx="73025" cy="71438"/>
            <a:chOff x="4921" y="346"/>
            <a:chExt cx="46" cy="45"/>
          </a:xfrm>
        </p:grpSpPr>
        <p:sp>
          <p:nvSpPr>
            <p:cNvPr id="88354" name="Line 365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355" name="Line 366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50" name="Group 367"/>
          <p:cNvGrpSpPr>
            <a:grpSpLocks/>
          </p:cNvGrpSpPr>
          <p:nvPr/>
        </p:nvGrpSpPr>
        <p:grpSpPr bwMode="auto">
          <a:xfrm>
            <a:off x="4681538" y="3773488"/>
            <a:ext cx="73025" cy="71437"/>
            <a:chOff x="4921" y="346"/>
            <a:chExt cx="46" cy="45"/>
          </a:xfrm>
        </p:grpSpPr>
        <p:sp>
          <p:nvSpPr>
            <p:cNvPr id="88352" name="Line 368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353" name="Line 369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51" name="Group 370"/>
          <p:cNvGrpSpPr>
            <a:grpSpLocks/>
          </p:cNvGrpSpPr>
          <p:nvPr/>
        </p:nvGrpSpPr>
        <p:grpSpPr bwMode="auto">
          <a:xfrm>
            <a:off x="4678363" y="4017963"/>
            <a:ext cx="73025" cy="71437"/>
            <a:chOff x="4921" y="346"/>
            <a:chExt cx="46" cy="45"/>
          </a:xfrm>
        </p:grpSpPr>
        <p:sp>
          <p:nvSpPr>
            <p:cNvPr id="88350" name="Line 371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351" name="Line 372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52" name="Group 373"/>
          <p:cNvGrpSpPr>
            <a:grpSpLocks/>
          </p:cNvGrpSpPr>
          <p:nvPr/>
        </p:nvGrpSpPr>
        <p:grpSpPr bwMode="auto">
          <a:xfrm>
            <a:off x="4676775" y="4256088"/>
            <a:ext cx="73025" cy="71437"/>
            <a:chOff x="4921" y="346"/>
            <a:chExt cx="46" cy="45"/>
          </a:xfrm>
        </p:grpSpPr>
        <p:sp>
          <p:nvSpPr>
            <p:cNvPr id="88348" name="Line 374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349" name="Line 375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53" name="Group 376"/>
          <p:cNvGrpSpPr>
            <a:grpSpLocks/>
          </p:cNvGrpSpPr>
          <p:nvPr/>
        </p:nvGrpSpPr>
        <p:grpSpPr bwMode="auto">
          <a:xfrm>
            <a:off x="4673600" y="4741863"/>
            <a:ext cx="73025" cy="71437"/>
            <a:chOff x="4921" y="346"/>
            <a:chExt cx="46" cy="45"/>
          </a:xfrm>
        </p:grpSpPr>
        <p:sp>
          <p:nvSpPr>
            <p:cNvPr id="88346" name="Line 377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347" name="Line 378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54" name="Group 379"/>
          <p:cNvGrpSpPr>
            <a:grpSpLocks/>
          </p:cNvGrpSpPr>
          <p:nvPr/>
        </p:nvGrpSpPr>
        <p:grpSpPr bwMode="auto">
          <a:xfrm>
            <a:off x="4681538" y="4986338"/>
            <a:ext cx="73025" cy="71437"/>
            <a:chOff x="4921" y="346"/>
            <a:chExt cx="46" cy="45"/>
          </a:xfrm>
        </p:grpSpPr>
        <p:sp>
          <p:nvSpPr>
            <p:cNvPr id="88344" name="Line 380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345" name="Line 381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55" name="Group 382"/>
          <p:cNvGrpSpPr>
            <a:grpSpLocks/>
          </p:cNvGrpSpPr>
          <p:nvPr/>
        </p:nvGrpSpPr>
        <p:grpSpPr bwMode="auto">
          <a:xfrm>
            <a:off x="4681538" y="5226050"/>
            <a:ext cx="73025" cy="71438"/>
            <a:chOff x="4921" y="346"/>
            <a:chExt cx="46" cy="45"/>
          </a:xfrm>
        </p:grpSpPr>
        <p:sp>
          <p:nvSpPr>
            <p:cNvPr id="88342" name="Line 383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343" name="Line 384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56" name="Group 385"/>
          <p:cNvGrpSpPr>
            <a:grpSpLocks/>
          </p:cNvGrpSpPr>
          <p:nvPr/>
        </p:nvGrpSpPr>
        <p:grpSpPr bwMode="auto">
          <a:xfrm>
            <a:off x="4676775" y="5483225"/>
            <a:ext cx="73025" cy="71438"/>
            <a:chOff x="4921" y="346"/>
            <a:chExt cx="46" cy="45"/>
          </a:xfrm>
        </p:grpSpPr>
        <p:sp>
          <p:nvSpPr>
            <p:cNvPr id="88340" name="Line 386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341" name="Line 387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57" name="Group 388"/>
          <p:cNvGrpSpPr>
            <a:grpSpLocks/>
          </p:cNvGrpSpPr>
          <p:nvPr/>
        </p:nvGrpSpPr>
        <p:grpSpPr bwMode="auto">
          <a:xfrm>
            <a:off x="4679950" y="4497388"/>
            <a:ext cx="73025" cy="71437"/>
            <a:chOff x="4921" y="346"/>
            <a:chExt cx="46" cy="45"/>
          </a:xfrm>
        </p:grpSpPr>
        <p:sp>
          <p:nvSpPr>
            <p:cNvPr id="88338" name="Line 389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339" name="Line 390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58" name="Group 391"/>
          <p:cNvGrpSpPr>
            <a:grpSpLocks/>
          </p:cNvGrpSpPr>
          <p:nvPr/>
        </p:nvGrpSpPr>
        <p:grpSpPr bwMode="auto">
          <a:xfrm>
            <a:off x="4678363" y="1827213"/>
            <a:ext cx="73025" cy="71437"/>
            <a:chOff x="4921" y="346"/>
            <a:chExt cx="46" cy="45"/>
          </a:xfrm>
        </p:grpSpPr>
        <p:sp>
          <p:nvSpPr>
            <p:cNvPr id="88336" name="Line 392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337" name="Line 393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59" name="Group 394"/>
          <p:cNvGrpSpPr>
            <a:grpSpLocks/>
          </p:cNvGrpSpPr>
          <p:nvPr/>
        </p:nvGrpSpPr>
        <p:grpSpPr bwMode="auto">
          <a:xfrm>
            <a:off x="4673600" y="2074863"/>
            <a:ext cx="73025" cy="71437"/>
            <a:chOff x="4921" y="346"/>
            <a:chExt cx="46" cy="45"/>
          </a:xfrm>
        </p:grpSpPr>
        <p:sp>
          <p:nvSpPr>
            <p:cNvPr id="88334" name="Line 395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335" name="Line 396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60" name="Group 397"/>
          <p:cNvGrpSpPr>
            <a:grpSpLocks/>
          </p:cNvGrpSpPr>
          <p:nvPr/>
        </p:nvGrpSpPr>
        <p:grpSpPr bwMode="auto">
          <a:xfrm>
            <a:off x="4673600" y="2312988"/>
            <a:ext cx="73025" cy="71437"/>
            <a:chOff x="4921" y="346"/>
            <a:chExt cx="46" cy="45"/>
          </a:xfrm>
        </p:grpSpPr>
        <p:sp>
          <p:nvSpPr>
            <p:cNvPr id="88332" name="Line 398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333" name="Line 399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61" name="Group 400"/>
          <p:cNvGrpSpPr>
            <a:grpSpLocks/>
          </p:cNvGrpSpPr>
          <p:nvPr/>
        </p:nvGrpSpPr>
        <p:grpSpPr bwMode="auto">
          <a:xfrm>
            <a:off x="4684713" y="2559050"/>
            <a:ext cx="73025" cy="71438"/>
            <a:chOff x="4921" y="346"/>
            <a:chExt cx="46" cy="45"/>
          </a:xfrm>
        </p:grpSpPr>
        <p:sp>
          <p:nvSpPr>
            <p:cNvPr id="88330" name="Line 401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331" name="Line 402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62" name="Group 403"/>
          <p:cNvGrpSpPr>
            <a:grpSpLocks/>
          </p:cNvGrpSpPr>
          <p:nvPr/>
        </p:nvGrpSpPr>
        <p:grpSpPr bwMode="auto">
          <a:xfrm>
            <a:off x="4673600" y="2803525"/>
            <a:ext cx="73025" cy="71438"/>
            <a:chOff x="4921" y="346"/>
            <a:chExt cx="46" cy="45"/>
          </a:xfrm>
        </p:grpSpPr>
        <p:sp>
          <p:nvSpPr>
            <p:cNvPr id="88328" name="Line 404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329" name="Line 405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63" name="Group 406"/>
          <p:cNvGrpSpPr>
            <a:grpSpLocks/>
          </p:cNvGrpSpPr>
          <p:nvPr/>
        </p:nvGrpSpPr>
        <p:grpSpPr bwMode="auto">
          <a:xfrm>
            <a:off x="4676775" y="3051175"/>
            <a:ext cx="73025" cy="71438"/>
            <a:chOff x="4921" y="346"/>
            <a:chExt cx="46" cy="45"/>
          </a:xfrm>
        </p:grpSpPr>
        <p:sp>
          <p:nvSpPr>
            <p:cNvPr id="88326" name="Line 407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327" name="Line 408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64" name="Group 409"/>
          <p:cNvGrpSpPr>
            <a:grpSpLocks/>
          </p:cNvGrpSpPr>
          <p:nvPr/>
        </p:nvGrpSpPr>
        <p:grpSpPr bwMode="auto">
          <a:xfrm>
            <a:off x="4678363" y="3292475"/>
            <a:ext cx="73025" cy="71438"/>
            <a:chOff x="4921" y="346"/>
            <a:chExt cx="46" cy="45"/>
          </a:xfrm>
        </p:grpSpPr>
        <p:sp>
          <p:nvSpPr>
            <p:cNvPr id="88324" name="Line 410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325" name="Line 411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65" name="Group 412"/>
          <p:cNvGrpSpPr>
            <a:grpSpLocks/>
          </p:cNvGrpSpPr>
          <p:nvPr/>
        </p:nvGrpSpPr>
        <p:grpSpPr bwMode="auto">
          <a:xfrm>
            <a:off x="4673600" y="3533775"/>
            <a:ext cx="73025" cy="71438"/>
            <a:chOff x="4921" y="346"/>
            <a:chExt cx="46" cy="45"/>
          </a:xfrm>
        </p:grpSpPr>
        <p:sp>
          <p:nvSpPr>
            <p:cNvPr id="88322" name="Line 413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323" name="Line 414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66" name="Group 415"/>
          <p:cNvGrpSpPr>
            <a:grpSpLocks/>
          </p:cNvGrpSpPr>
          <p:nvPr/>
        </p:nvGrpSpPr>
        <p:grpSpPr bwMode="auto">
          <a:xfrm>
            <a:off x="4872038" y="3767138"/>
            <a:ext cx="73025" cy="71437"/>
            <a:chOff x="4921" y="346"/>
            <a:chExt cx="46" cy="45"/>
          </a:xfrm>
        </p:grpSpPr>
        <p:sp>
          <p:nvSpPr>
            <p:cNvPr id="88320" name="Line 416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321" name="Line 417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67" name="Group 418"/>
          <p:cNvGrpSpPr>
            <a:grpSpLocks/>
          </p:cNvGrpSpPr>
          <p:nvPr/>
        </p:nvGrpSpPr>
        <p:grpSpPr bwMode="auto">
          <a:xfrm>
            <a:off x="4868863" y="4011613"/>
            <a:ext cx="73025" cy="71437"/>
            <a:chOff x="4921" y="346"/>
            <a:chExt cx="46" cy="45"/>
          </a:xfrm>
        </p:grpSpPr>
        <p:sp>
          <p:nvSpPr>
            <p:cNvPr id="88318" name="Line 419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319" name="Line 420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68" name="Group 421"/>
          <p:cNvGrpSpPr>
            <a:grpSpLocks/>
          </p:cNvGrpSpPr>
          <p:nvPr/>
        </p:nvGrpSpPr>
        <p:grpSpPr bwMode="auto">
          <a:xfrm>
            <a:off x="4867275" y="4249738"/>
            <a:ext cx="73025" cy="71437"/>
            <a:chOff x="4921" y="346"/>
            <a:chExt cx="46" cy="45"/>
          </a:xfrm>
        </p:grpSpPr>
        <p:sp>
          <p:nvSpPr>
            <p:cNvPr id="88316" name="Line 422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317" name="Line 423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69" name="Group 424"/>
          <p:cNvGrpSpPr>
            <a:grpSpLocks/>
          </p:cNvGrpSpPr>
          <p:nvPr/>
        </p:nvGrpSpPr>
        <p:grpSpPr bwMode="auto">
          <a:xfrm>
            <a:off x="4864100" y="4735513"/>
            <a:ext cx="73025" cy="71437"/>
            <a:chOff x="4921" y="346"/>
            <a:chExt cx="46" cy="45"/>
          </a:xfrm>
        </p:grpSpPr>
        <p:sp>
          <p:nvSpPr>
            <p:cNvPr id="88314" name="Line 425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315" name="Line 426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70" name="Group 427"/>
          <p:cNvGrpSpPr>
            <a:grpSpLocks/>
          </p:cNvGrpSpPr>
          <p:nvPr/>
        </p:nvGrpSpPr>
        <p:grpSpPr bwMode="auto">
          <a:xfrm>
            <a:off x="4872038" y="4979988"/>
            <a:ext cx="73025" cy="71437"/>
            <a:chOff x="4921" y="346"/>
            <a:chExt cx="46" cy="45"/>
          </a:xfrm>
        </p:grpSpPr>
        <p:sp>
          <p:nvSpPr>
            <p:cNvPr id="88312" name="Line 428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313" name="Line 429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71" name="Group 430"/>
          <p:cNvGrpSpPr>
            <a:grpSpLocks/>
          </p:cNvGrpSpPr>
          <p:nvPr/>
        </p:nvGrpSpPr>
        <p:grpSpPr bwMode="auto">
          <a:xfrm>
            <a:off x="4872038" y="5219700"/>
            <a:ext cx="73025" cy="71438"/>
            <a:chOff x="4921" y="346"/>
            <a:chExt cx="46" cy="45"/>
          </a:xfrm>
        </p:grpSpPr>
        <p:sp>
          <p:nvSpPr>
            <p:cNvPr id="88310" name="Line 431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311" name="Line 432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72" name="Group 433"/>
          <p:cNvGrpSpPr>
            <a:grpSpLocks/>
          </p:cNvGrpSpPr>
          <p:nvPr/>
        </p:nvGrpSpPr>
        <p:grpSpPr bwMode="auto">
          <a:xfrm>
            <a:off x="4867275" y="5476875"/>
            <a:ext cx="73025" cy="71438"/>
            <a:chOff x="4921" y="346"/>
            <a:chExt cx="46" cy="45"/>
          </a:xfrm>
        </p:grpSpPr>
        <p:sp>
          <p:nvSpPr>
            <p:cNvPr id="88308" name="Line 434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309" name="Line 435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73" name="Group 436"/>
          <p:cNvGrpSpPr>
            <a:grpSpLocks/>
          </p:cNvGrpSpPr>
          <p:nvPr/>
        </p:nvGrpSpPr>
        <p:grpSpPr bwMode="auto">
          <a:xfrm>
            <a:off x="4870450" y="4491038"/>
            <a:ext cx="73025" cy="71437"/>
            <a:chOff x="4921" y="346"/>
            <a:chExt cx="46" cy="45"/>
          </a:xfrm>
        </p:grpSpPr>
        <p:sp>
          <p:nvSpPr>
            <p:cNvPr id="88306" name="Line 437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307" name="Line 438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74" name="Group 439"/>
          <p:cNvGrpSpPr>
            <a:grpSpLocks/>
          </p:cNvGrpSpPr>
          <p:nvPr/>
        </p:nvGrpSpPr>
        <p:grpSpPr bwMode="auto">
          <a:xfrm>
            <a:off x="4868863" y="1820863"/>
            <a:ext cx="73025" cy="71437"/>
            <a:chOff x="4921" y="346"/>
            <a:chExt cx="46" cy="45"/>
          </a:xfrm>
        </p:grpSpPr>
        <p:sp>
          <p:nvSpPr>
            <p:cNvPr id="88304" name="Line 440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305" name="Line 441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75" name="Group 442"/>
          <p:cNvGrpSpPr>
            <a:grpSpLocks/>
          </p:cNvGrpSpPr>
          <p:nvPr/>
        </p:nvGrpSpPr>
        <p:grpSpPr bwMode="auto">
          <a:xfrm>
            <a:off x="4864100" y="2068513"/>
            <a:ext cx="73025" cy="71437"/>
            <a:chOff x="4921" y="346"/>
            <a:chExt cx="46" cy="45"/>
          </a:xfrm>
        </p:grpSpPr>
        <p:sp>
          <p:nvSpPr>
            <p:cNvPr id="88302" name="Line 443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303" name="Line 444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76" name="Group 445"/>
          <p:cNvGrpSpPr>
            <a:grpSpLocks/>
          </p:cNvGrpSpPr>
          <p:nvPr/>
        </p:nvGrpSpPr>
        <p:grpSpPr bwMode="auto">
          <a:xfrm>
            <a:off x="4864100" y="2306638"/>
            <a:ext cx="73025" cy="71437"/>
            <a:chOff x="4921" y="346"/>
            <a:chExt cx="46" cy="45"/>
          </a:xfrm>
        </p:grpSpPr>
        <p:sp>
          <p:nvSpPr>
            <p:cNvPr id="88300" name="Line 446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301" name="Line 447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77" name="Group 448"/>
          <p:cNvGrpSpPr>
            <a:grpSpLocks/>
          </p:cNvGrpSpPr>
          <p:nvPr/>
        </p:nvGrpSpPr>
        <p:grpSpPr bwMode="auto">
          <a:xfrm>
            <a:off x="4875213" y="2552700"/>
            <a:ext cx="73025" cy="71438"/>
            <a:chOff x="4921" y="346"/>
            <a:chExt cx="46" cy="45"/>
          </a:xfrm>
        </p:grpSpPr>
        <p:sp>
          <p:nvSpPr>
            <p:cNvPr id="88298" name="Line 449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299" name="Line 450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78" name="Group 451"/>
          <p:cNvGrpSpPr>
            <a:grpSpLocks/>
          </p:cNvGrpSpPr>
          <p:nvPr/>
        </p:nvGrpSpPr>
        <p:grpSpPr bwMode="auto">
          <a:xfrm>
            <a:off x="4864100" y="2797175"/>
            <a:ext cx="73025" cy="71438"/>
            <a:chOff x="4921" y="346"/>
            <a:chExt cx="46" cy="45"/>
          </a:xfrm>
        </p:grpSpPr>
        <p:sp>
          <p:nvSpPr>
            <p:cNvPr id="88296" name="Line 452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297" name="Line 453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79" name="Group 454"/>
          <p:cNvGrpSpPr>
            <a:grpSpLocks/>
          </p:cNvGrpSpPr>
          <p:nvPr/>
        </p:nvGrpSpPr>
        <p:grpSpPr bwMode="auto">
          <a:xfrm>
            <a:off x="4867275" y="3044825"/>
            <a:ext cx="73025" cy="71438"/>
            <a:chOff x="4921" y="346"/>
            <a:chExt cx="46" cy="45"/>
          </a:xfrm>
        </p:grpSpPr>
        <p:sp>
          <p:nvSpPr>
            <p:cNvPr id="88294" name="Line 455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295" name="Line 456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80" name="Group 457"/>
          <p:cNvGrpSpPr>
            <a:grpSpLocks/>
          </p:cNvGrpSpPr>
          <p:nvPr/>
        </p:nvGrpSpPr>
        <p:grpSpPr bwMode="auto">
          <a:xfrm>
            <a:off x="4868863" y="3286125"/>
            <a:ext cx="73025" cy="71438"/>
            <a:chOff x="4921" y="346"/>
            <a:chExt cx="46" cy="45"/>
          </a:xfrm>
        </p:grpSpPr>
        <p:sp>
          <p:nvSpPr>
            <p:cNvPr id="88292" name="Line 458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293" name="Line 459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81" name="Group 460"/>
          <p:cNvGrpSpPr>
            <a:grpSpLocks/>
          </p:cNvGrpSpPr>
          <p:nvPr/>
        </p:nvGrpSpPr>
        <p:grpSpPr bwMode="auto">
          <a:xfrm>
            <a:off x="4864100" y="3527425"/>
            <a:ext cx="73025" cy="71438"/>
            <a:chOff x="4921" y="346"/>
            <a:chExt cx="46" cy="45"/>
          </a:xfrm>
        </p:grpSpPr>
        <p:sp>
          <p:nvSpPr>
            <p:cNvPr id="88290" name="Line 461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291" name="Line 462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82" name="Group 463"/>
          <p:cNvGrpSpPr>
            <a:grpSpLocks/>
          </p:cNvGrpSpPr>
          <p:nvPr/>
        </p:nvGrpSpPr>
        <p:grpSpPr bwMode="auto">
          <a:xfrm>
            <a:off x="5072063" y="3767138"/>
            <a:ext cx="73025" cy="71437"/>
            <a:chOff x="4921" y="346"/>
            <a:chExt cx="46" cy="45"/>
          </a:xfrm>
        </p:grpSpPr>
        <p:sp>
          <p:nvSpPr>
            <p:cNvPr id="88288" name="Line 464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289" name="Line 465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83" name="Group 466"/>
          <p:cNvGrpSpPr>
            <a:grpSpLocks/>
          </p:cNvGrpSpPr>
          <p:nvPr/>
        </p:nvGrpSpPr>
        <p:grpSpPr bwMode="auto">
          <a:xfrm>
            <a:off x="5068888" y="4011613"/>
            <a:ext cx="73025" cy="71437"/>
            <a:chOff x="4921" y="346"/>
            <a:chExt cx="46" cy="45"/>
          </a:xfrm>
        </p:grpSpPr>
        <p:sp>
          <p:nvSpPr>
            <p:cNvPr id="88286" name="Line 467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287" name="Line 468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84" name="Group 469"/>
          <p:cNvGrpSpPr>
            <a:grpSpLocks/>
          </p:cNvGrpSpPr>
          <p:nvPr/>
        </p:nvGrpSpPr>
        <p:grpSpPr bwMode="auto">
          <a:xfrm>
            <a:off x="5067300" y="4249738"/>
            <a:ext cx="73025" cy="71437"/>
            <a:chOff x="4921" y="346"/>
            <a:chExt cx="46" cy="45"/>
          </a:xfrm>
        </p:grpSpPr>
        <p:sp>
          <p:nvSpPr>
            <p:cNvPr id="88284" name="Line 470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285" name="Line 471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85" name="Group 472"/>
          <p:cNvGrpSpPr>
            <a:grpSpLocks/>
          </p:cNvGrpSpPr>
          <p:nvPr/>
        </p:nvGrpSpPr>
        <p:grpSpPr bwMode="auto">
          <a:xfrm>
            <a:off x="5064125" y="4735513"/>
            <a:ext cx="73025" cy="71437"/>
            <a:chOff x="4921" y="346"/>
            <a:chExt cx="46" cy="45"/>
          </a:xfrm>
        </p:grpSpPr>
        <p:sp>
          <p:nvSpPr>
            <p:cNvPr id="88282" name="Line 473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283" name="Line 474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86" name="Group 475"/>
          <p:cNvGrpSpPr>
            <a:grpSpLocks/>
          </p:cNvGrpSpPr>
          <p:nvPr/>
        </p:nvGrpSpPr>
        <p:grpSpPr bwMode="auto">
          <a:xfrm>
            <a:off x="5072063" y="4979988"/>
            <a:ext cx="73025" cy="71437"/>
            <a:chOff x="4921" y="346"/>
            <a:chExt cx="46" cy="45"/>
          </a:xfrm>
        </p:grpSpPr>
        <p:sp>
          <p:nvSpPr>
            <p:cNvPr id="88280" name="Line 476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281" name="Line 477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87" name="Group 478"/>
          <p:cNvGrpSpPr>
            <a:grpSpLocks/>
          </p:cNvGrpSpPr>
          <p:nvPr/>
        </p:nvGrpSpPr>
        <p:grpSpPr bwMode="auto">
          <a:xfrm>
            <a:off x="5072063" y="5219700"/>
            <a:ext cx="73025" cy="71438"/>
            <a:chOff x="4921" y="346"/>
            <a:chExt cx="46" cy="45"/>
          </a:xfrm>
        </p:grpSpPr>
        <p:sp>
          <p:nvSpPr>
            <p:cNvPr id="88278" name="Line 479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279" name="Line 480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88" name="Group 481"/>
          <p:cNvGrpSpPr>
            <a:grpSpLocks/>
          </p:cNvGrpSpPr>
          <p:nvPr/>
        </p:nvGrpSpPr>
        <p:grpSpPr bwMode="auto">
          <a:xfrm>
            <a:off x="5067300" y="5476875"/>
            <a:ext cx="73025" cy="71438"/>
            <a:chOff x="4921" y="346"/>
            <a:chExt cx="46" cy="45"/>
          </a:xfrm>
        </p:grpSpPr>
        <p:sp>
          <p:nvSpPr>
            <p:cNvPr id="88276" name="Line 482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277" name="Line 483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89" name="Group 484"/>
          <p:cNvGrpSpPr>
            <a:grpSpLocks/>
          </p:cNvGrpSpPr>
          <p:nvPr/>
        </p:nvGrpSpPr>
        <p:grpSpPr bwMode="auto">
          <a:xfrm>
            <a:off x="5070475" y="4491038"/>
            <a:ext cx="73025" cy="71437"/>
            <a:chOff x="4921" y="346"/>
            <a:chExt cx="46" cy="45"/>
          </a:xfrm>
        </p:grpSpPr>
        <p:sp>
          <p:nvSpPr>
            <p:cNvPr id="88274" name="Line 485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275" name="Line 486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90" name="Group 487"/>
          <p:cNvGrpSpPr>
            <a:grpSpLocks/>
          </p:cNvGrpSpPr>
          <p:nvPr/>
        </p:nvGrpSpPr>
        <p:grpSpPr bwMode="auto">
          <a:xfrm>
            <a:off x="5068888" y="1820863"/>
            <a:ext cx="73025" cy="71437"/>
            <a:chOff x="4921" y="346"/>
            <a:chExt cx="46" cy="45"/>
          </a:xfrm>
        </p:grpSpPr>
        <p:sp>
          <p:nvSpPr>
            <p:cNvPr id="88272" name="Line 488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273" name="Line 489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91" name="Group 490"/>
          <p:cNvGrpSpPr>
            <a:grpSpLocks/>
          </p:cNvGrpSpPr>
          <p:nvPr/>
        </p:nvGrpSpPr>
        <p:grpSpPr bwMode="auto">
          <a:xfrm>
            <a:off x="5064125" y="2068513"/>
            <a:ext cx="73025" cy="71437"/>
            <a:chOff x="4921" y="346"/>
            <a:chExt cx="46" cy="45"/>
          </a:xfrm>
        </p:grpSpPr>
        <p:sp>
          <p:nvSpPr>
            <p:cNvPr id="88270" name="Line 491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271" name="Line 492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92" name="Group 493"/>
          <p:cNvGrpSpPr>
            <a:grpSpLocks/>
          </p:cNvGrpSpPr>
          <p:nvPr/>
        </p:nvGrpSpPr>
        <p:grpSpPr bwMode="auto">
          <a:xfrm>
            <a:off x="5064125" y="2306638"/>
            <a:ext cx="73025" cy="71437"/>
            <a:chOff x="4921" y="346"/>
            <a:chExt cx="46" cy="45"/>
          </a:xfrm>
        </p:grpSpPr>
        <p:sp>
          <p:nvSpPr>
            <p:cNvPr id="88268" name="Line 494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269" name="Line 495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93" name="Group 496"/>
          <p:cNvGrpSpPr>
            <a:grpSpLocks/>
          </p:cNvGrpSpPr>
          <p:nvPr/>
        </p:nvGrpSpPr>
        <p:grpSpPr bwMode="auto">
          <a:xfrm>
            <a:off x="5075238" y="2552700"/>
            <a:ext cx="73025" cy="71438"/>
            <a:chOff x="4921" y="346"/>
            <a:chExt cx="46" cy="45"/>
          </a:xfrm>
        </p:grpSpPr>
        <p:sp>
          <p:nvSpPr>
            <p:cNvPr id="88266" name="Line 497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267" name="Line 498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94" name="Group 499"/>
          <p:cNvGrpSpPr>
            <a:grpSpLocks/>
          </p:cNvGrpSpPr>
          <p:nvPr/>
        </p:nvGrpSpPr>
        <p:grpSpPr bwMode="auto">
          <a:xfrm>
            <a:off x="5064125" y="2797175"/>
            <a:ext cx="73025" cy="71438"/>
            <a:chOff x="4921" y="346"/>
            <a:chExt cx="46" cy="45"/>
          </a:xfrm>
        </p:grpSpPr>
        <p:sp>
          <p:nvSpPr>
            <p:cNvPr id="88264" name="Line 500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265" name="Line 501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95" name="Group 502"/>
          <p:cNvGrpSpPr>
            <a:grpSpLocks/>
          </p:cNvGrpSpPr>
          <p:nvPr/>
        </p:nvGrpSpPr>
        <p:grpSpPr bwMode="auto">
          <a:xfrm>
            <a:off x="5067300" y="3044825"/>
            <a:ext cx="73025" cy="71438"/>
            <a:chOff x="4921" y="346"/>
            <a:chExt cx="46" cy="45"/>
          </a:xfrm>
        </p:grpSpPr>
        <p:sp>
          <p:nvSpPr>
            <p:cNvPr id="88262" name="Line 503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263" name="Line 504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96" name="Group 505"/>
          <p:cNvGrpSpPr>
            <a:grpSpLocks/>
          </p:cNvGrpSpPr>
          <p:nvPr/>
        </p:nvGrpSpPr>
        <p:grpSpPr bwMode="auto">
          <a:xfrm>
            <a:off x="5068888" y="3286125"/>
            <a:ext cx="73025" cy="71438"/>
            <a:chOff x="4921" y="346"/>
            <a:chExt cx="46" cy="45"/>
          </a:xfrm>
        </p:grpSpPr>
        <p:sp>
          <p:nvSpPr>
            <p:cNvPr id="88260" name="Line 506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261" name="Line 507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97" name="Group 508"/>
          <p:cNvGrpSpPr>
            <a:grpSpLocks/>
          </p:cNvGrpSpPr>
          <p:nvPr/>
        </p:nvGrpSpPr>
        <p:grpSpPr bwMode="auto">
          <a:xfrm>
            <a:off x="5064125" y="3527425"/>
            <a:ext cx="73025" cy="71438"/>
            <a:chOff x="4921" y="346"/>
            <a:chExt cx="46" cy="45"/>
          </a:xfrm>
        </p:grpSpPr>
        <p:sp>
          <p:nvSpPr>
            <p:cNvPr id="88258" name="Line 509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259" name="Line 510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98" name="Group 511"/>
          <p:cNvGrpSpPr>
            <a:grpSpLocks/>
          </p:cNvGrpSpPr>
          <p:nvPr/>
        </p:nvGrpSpPr>
        <p:grpSpPr bwMode="auto">
          <a:xfrm>
            <a:off x="5776913" y="1817688"/>
            <a:ext cx="73025" cy="71437"/>
            <a:chOff x="4921" y="346"/>
            <a:chExt cx="46" cy="45"/>
          </a:xfrm>
        </p:grpSpPr>
        <p:sp>
          <p:nvSpPr>
            <p:cNvPr id="88256" name="Line 512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257" name="Line 513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199" name="Group 514"/>
          <p:cNvGrpSpPr>
            <a:grpSpLocks/>
          </p:cNvGrpSpPr>
          <p:nvPr/>
        </p:nvGrpSpPr>
        <p:grpSpPr bwMode="auto">
          <a:xfrm>
            <a:off x="5776913" y="2305050"/>
            <a:ext cx="73025" cy="71438"/>
            <a:chOff x="4921" y="346"/>
            <a:chExt cx="46" cy="45"/>
          </a:xfrm>
        </p:grpSpPr>
        <p:sp>
          <p:nvSpPr>
            <p:cNvPr id="88254" name="Line 515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255" name="Line 516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200" name="Group 517"/>
          <p:cNvGrpSpPr>
            <a:grpSpLocks/>
          </p:cNvGrpSpPr>
          <p:nvPr/>
        </p:nvGrpSpPr>
        <p:grpSpPr bwMode="auto">
          <a:xfrm>
            <a:off x="5780088" y="2058988"/>
            <a:ext cx="73025" cy="71437"/>
            <a:chOff x="4921" y="346"/>
            <a:chExt cx="46" cy="45"/>
          </a:xfrm>
        </p:grpSpPr>
        <p:sp>
          <p:nvSpPr>
            <p:cNvPr id="88252" name="Line 518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253" name="Line 519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201" name="Group 520"/>
          <p:cNvGrpSpPr>
            <a:grpSpLocks/>
          </p:cNvGrpSpPr>
          <p:nvPr/>
        </p:nvGrpSpPr>
        <p:grpSpPr bwMode="auto">
          <a:xfrm>
            <a:off x="5784850" y="2546350"/>
            <a:ext cx="73025" cy="71438"/>
            <a:chOff x="4921" y="346"/>
            <a:chExt cx="46" cy="45"/>
          </a:xfrm>
        </p:grpSpPr>
        <p:sp>
          <p:nvSpPr>
            <p:cNvPr id="88250" name="Line 521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251" name="Line 522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202" name="Group 571"/>
          <p:cNvGrpSpPr>
            <a:grpSpLocks/>
          </p:cNvGrpSpPr>
          <p:nvPr/>
        </p:nvGrpSpPr>
        <p:grpSpPr bwMode="auto">
          <a:xfrm>
            <a:off x="6065838" y="2792413"/>
            <a:ext cx="73025" cy="71437"/>
            <a:chOff x="4921" y="346"/>
            <a:chExt cx="46" cy="45"/>
          </a:xfrm>
        </p:grpSpPr>
        <p:sp>
          <p:nvSpPr>
            <p:cNvPr id="88248" name="Line 572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249" name="Line 573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203" name="Group 574"/>
          <p:cNvGrpSpPr>
            <a:grpSpLocks/>
          </p:cNvGrpSpPr>
          <p:nvPr/>
        </p:nvGrpSpPr>
        <p:grpSpPr bwMode="auto">
          <a:xfrm>
            <a:off x="6076950" y="3030538"/>
            <a:ext cx="73025" cy="71437"/>
            <a:chOff x="4921" y="346"/>
            <a:chExt cx="46" cy="45"/>
          </a:xfrm>
        </p:grpSpPr>
        <p:sp>
          <p:nvSpPr>
            <p:cNvPr id="88246" name="Line 575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247" name="Line 576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204" name="Group 577"/>
          <p:cNvGrpSpPr>
            <a:grpSpLocks/>
          </p:cNvGrpSpPr>
          <p:nvPr/>
        </p:nvGrpSpPr>
        <p:grpSpPr bwMode="auto">
          <a:xfrm>
            <a:off x="6070600" y="3275013"/>
            <a:ext cx="73025" cy="71437"/>
            <a:chOff x="4921" y="346"/>
            <a:chExt cx="46" cy="45"/>
          </a:xfrm>
        </p:grpSpPr>
        <p:sp>
          <p:nvSpPr>
            <p:cNvPr id="88244" name="Line 578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245" name="Line 579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205" name="Group 580"/>
          <p:cNvGrpSpPr>
            <a:grpSpLocks/>
          </p:cNvGrpSpPr>
          <p:nvPr/>
        </p:nvGrpSpPr>
        <p:grpSpPr bwMode="auto">
          <a:xfrm>
            <a:off x="6072188" y="3525838"/>
            <a:ext cx="73025" cy="71437"/>
            <a:chOff x="4921" y="346"/>
            <a:chExt cx="46" cy="45"/>
          </a:xfrm>
        </p:grpSpPr>
        <p:sp>
          <p:nvSpPr>
            <p:cNvPr id="88242" name="Line 581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243" name="Line 582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206" name="Group 583"/>
          <p:cNvGrpSpPr>
            <a:grpSpLocks/>
          </p:cNvGrpSpPr>
          <p:nvPr/>
        </p:nvGrpSpPr>
        <p:grpSpPr bwMode="auto">
          <a:xfrm>
            <a:off x="6357938" y="3763963"/>
            <a:ext cx="73025" cy="71437"/>
            <a:chOff x="4921" y="346"/>
            <a:chExt cx="46" cy="45"/>
          </a:xfrm>
        </p:grpSpPr>
        <p:sp>
          <p:nvSpPr>
            <p:cNvPr id="88240" name="Line 584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241" name="Line 585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207" name="Group 586"/>
          <p:cNvGrpSpPr>
            <a:grpSpLocks/>
          </p:cNvGrpSpPr>
          <p:nvPr/>
        </p:nvGrpSpPr>
        <p:grpSpPr bwMode="auto">
          <a:xfrm>
            <a:off x="6357938" y="4251325"/>
            <a:ext cx="73025" cy="71438"/>
            <a:chOff x="4921" y="346"/>
            <a:chExt cx="46" cy="45"/>
          </a:xfrm>
        </p:grpSpPr>
        <p:sp>
          <p:nvSpPr>
            <p:cNvPr id="88238" name="Line 587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239" name="Line 588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208" name="Group 589"/>
          <p:cNvGrpSpPr>
            <a:grpSpLocks/>
          </p:cNvGrpSpPr>
          <p:nvPr/>
        </p:nvGrpSpPr>
        <p:grpSpPr bwMode="auto">
          <a:xfrm>
            <a:off x="6361113" y="4005263"/>
            <a:ext cx="73025" cy="71437"/>
            <a:chOff x="4921" y="346"/>
            <a:chExt cx="46" cy="45"/>
          </a:xfrm>
        </p:grpSpPr>
        <p:sp>
          <p:nvSpPr>
            <p:cNvPr id="88236" name="Line 590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237" name="Line 591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209" name="Group 592"/>
          <p:cNvGrpSpPr>
            <a:grpSpLocks/>
          </p:cNvGrpSpPr>
          <p:nvPr/>
        </p:nvGrpSpPr>
        <p:grpSpPr bwMode="auto">
          <a:xfrm>
            <a:off x="6365875" y="4492625"/>
            <a:ext cx="73025" cy="71438"/>
            <a:chOff x="4921" y="346"/>
            <a:chExt cx="46" cy="45"/>
          </a:xfrm>
        </p:grpSpPr>
        <p:sp>
          <p:nvSpPr>
            <p:cNvPr id="88234" name="Line 593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235" name="Line 594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210" name="Group 643"/>
          <p:cNvGrpSpPr>
            <a:grpSpLocks/>
          </p:cNvGrpSpPr>
          <p:nvPr/>
        </p:nvGrpSpPr>
        <p:grpSpPr bwMode="auto">
          <a:xfrm>
            <a:off x="6646863" y="4738688"/>
            <a:ext cx="73025" cy="71437"/>
            <a:chOff x="4921" y="346"/>
            <a:chExt cx="46" cy="45"/>
          </a:xfrm>
        </p:grpSpPr>
        <p:sp>
          <p:nvSpPr>
            <p:cNvPr id="88232" name="Line 644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233" name="Line 645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211" name="Group 646"/>
          <p:cNvGrpSpPr>
            <a:grpSpLocks/>
          </p:cNvGrpSpPr>
          <p:nvPr/>
        </p:nvGrpSpPr>
        <p:grpSpPr bwMode="auto">
          <a:xfrm>
            <a:off x="6657975" y="4976813"/>
            <a:ext cx="73025" cy="71437"/>
            <a:chOff x="4921" y="346"/>
            <a:chExt cx="46" cy="45"/>
          </a:xfrm>
        </p:grpSpPr>
        <p:sp>
          <p:nvSpPr>
            <p:cNvPr id="88230" name="Line 647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231" name="Line 648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212" name="Group 649"/>
          <p:cNvGrpSpPr>
            <a:grpSpLocks/>
          </p:cNvGrpSpPr>
          <p:nvPr/>
        </p:nvGrpSpPr>
        <p:grpSpPr bwMode="auto">
          <a:xfrm>
            <a:off x="6651625" y="5221288"/>
            <a:ext cx="73025" cy="71437"/>
            <a:chOff x="4921" y="346"/>
            <a:chExt cx="46" cy="45"/>
          </a:xfrm>
        </p:grpSpPr>
        <p:sp>
          <p:nvSpPr>
            <p:cNvPr id="88228" name="Line 650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229" name="Line 651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8213" name="Group 652"/>
          <p:cNvGrpSpPr>
            <a:grpSpLocks/>
          </p:cNvGrpSpPr>
          <p:nvPr/>
        </p:nvGrpSpPr>
        <p:grpSpPr bwMode="auto">
          <a:xfrm>
            <a:off x="6653213" y="5472113"/>
            <a:ext cx="73025" cy="71437"/>
            <a:chOff x="4921" y="346"/>
            <a:chExt cx="46" cy="45"/>
          </a:xfrm>
        </p:grpSpPr>
        <p:sp>
          <p:nvSpPr>
            <p:cNvPr id="88226" name="Line 653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227" name="Line 654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88214" name="Text Box 679"/>
          <p:cNvSpPr txBox="1">
            <a:spLocks noChangeArrowheads="1"/>
          </p:cNvSpPr>
          <p:nvPr/>
        </p:nvSpPr>
        <p:spPr bwMode="auto">
          <a:xfrm>
            <a:off x="468313" y="1557338"/>
            <a:ext cx="21097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 altLang="es-MX" b="1"/>
              <a:t>PAL (4x16x4):</a:t>
            </a:r>
          </a:p>
          <a:p>
            <a:pPr eaLnBrk="1" hangingPunct="1"/>
            <a:r>
              <a:rPr lang="es-ES" altLang="es-MX" sz="1200"/>
              <a:t>(</a:t>
            </a:r>
            <a:r>
              <a:rPr lang="es-ES" altLang="es-MX" sz="1200" b="1"/>
              <a:t>P</a:t>
            </a:r>
            <a:r>
              <a:rPr lang="es-ES" altLang="es-MX" sz="1200"/>
              <a:t>rogrammable</a:t>
            </a:r>
            <a:r>
              <a:rPr lang="es-ES" altLang="es-MX" sz="1200" b="1"/>
              <a:t> A</a:t>
            </a:r>
            <a:r>
              <a:rPr lang="es-ES" altLang="es-MX" sz="1200"/>
              <a:t>rray </a:t>
            </a:r>
            <a:r>
              <a:rPr lang="es-ES" altLang="es-MX" sz="1200" b="1"/>
              <a:t>L</a:t>
            </a:r>
            <a:r>
              <a:rPr lang="es-ES" altLang="es-MX" sz="1200"/>
              <a:t>ogic)</a:t>
            </a:r>
          </a:p>
        </p:txBody>
      </p:sp>
      <p:sp>
        <p:nvSpPr>
          <p:cNvPr id="88215" name="Text Box 680"/>
          <p:cNvSpPr txBox="1">
            <a:spLocks noChangeArrowheads="1"/>
          </p:cNvSpPr>
          <p:nvPr/>
        </p:nvSpPr>
        <p:spPr bwMode="auto">
          <a:xfrm>
            <a:off x="3382963" y="5973763"/>
            <a:ext cx="1889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 altLang="es-MX" sz="1600"/>
              <a:t>Matriz codificadora</a:t>
            </a:r>
          </a:p>
          <a:p>
            <a:pPr eaLnBrk="1" hangingPunct="1"/>
            <a:r>
              <a:rPr lang="es-ES" altLang="es-MX" sz="1600"/>
              <a:t>(programable)</a:t>
            </a:r>
          </a:p>
        </p:txBody>
      </p:sp>
      <p:sp>
        <p:nvSpPr>
          <p:cNvPr id="88216" name="Text Box 681"/>
          <p:cNvSpPr txBox="1">
            <a:spLocks noChangeArrowheads="1"/>
          </p:cNvSpPr>
          <p:nvPr/>
        </p:nvSpPr>
        <p:spPr bwMode="auto">
          <a:xfrm>
            <a:off x="5357813" y="931863"/>
            <a:ext cx="21145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 altLang="es-MX" sz="1600"/>
              <a:t>Matriz decodificadora</a:t>
            </a:r>
          </a:p>
          <a:p>
            <a:pPr eaLnBrk="1" hangingPunct="1"/>
            <a:r>
              <a:rPr lang="es-ES" altLang="es-MX" sz="1600"/>
              <a:t>(fija)</a:t>
            </a:r>
          </a:p>
        </p:txBody>
      </p:sp>
      <p:grpSp>
        <p:nvGrpSpPr>
          <p:cNvPr id="88217" name="Group 690"/>
          <p:cNvGrpSpPr>
            <a:grpSpLocks/>
          </p:cNvGrpSpPr>
          <p:nvPr/>
        </p:nvGrpSpPr>
        <p:grpSpPr bwMode="auto">
          <a:xfrm>
            <a:off x="1241425" y="2205038"/>
            <a:ext cx="1963738" cy="825500"/>
            <a:chOff x="782" y="1253"/>
            <a:chExt cx="1237" cy="520"/>
          </a:xfrm>
        </p:grpSpPr>
        <p:sp>
          <p:nvSpPr>
            <p:cNvPr id="88219" name="Line 682"/>
            <p:cNvSpPr>
              <a:spLocks noChangeShapeType="1"/>
            </p:cNvSpPr>
            <p:nvPr/>
          </p:nvSpPr>
          <p:spPr bwMode="auto">
            <a:xfrm>
              <a:off x="1010" y="1255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220" name="Line 683"/>
            <p:cNvSpPr>
              <a:spLocks noChangeShapeType="1"/>
            </p:cNvSpPr>
            <p:nvPr/>
          </p:nvSpPr>
          <p:spPr bwMode="auto">
            <a:xfrm>
              <a:off x="1191" y="125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221" name="Line 684"/>
            <p:cNvSpPr>
              <a:spLocks noChangeShapeType="1"/>
            </p:cNvSpPr>
            <p:nvPr/>
          </p:nvSpPr>
          <p:spPr bwMode="auto">
            <a:xfrm>
              <a:off x="1191" y="1391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222" name="Line 685"/>
            <p:cNvSpPr>
              <a:spLocks noChangeShapeType="1"/>
            </p:cNvSpPr>
            <p:nvPr/>
          </p:nvSpPr>
          <p:spPr bwMode="auto">
            <a:xfrm>
              <a:off x="1010" y="1527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223" name="Text Box 686"/>
            <p:cNvSpPr txBox="1">
              <a:spLocks noChangeArrowheads="1"/>
            </p:cNvSpPr>
            <p:nvPr/>
          </p:nvSpPr>
          <p:spPr bwMode="auto">
            <a:xfrm>
              <a:off x="1327" y="1253"/>
              <a:ext cx="692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" altLang="es-MX" sz="1600"/>
                <a:t>Salidas</a:t>
              </a:r>
            </a:p>
            <a:p>
              <a:pPr eaLnBrk="1" hangingPunct="1"/>
              <a:r>
                <a:rPr lang="es-ES" altLang="es-MX" sz="1600"/>
                <a:t>Productos</a:t>
              </a:r>
            </a:p>
            <a:p>
              <a:pPr eaLnBrk="1" hangingPunct="1"/>
              <a:r>
                <a:rPr lang="es-ES" altLang="es-MX" sz="1600"/>
                <a:t>Entradas</a:t>
              </a:r>
            </a:p>
          </p:txBody>
        </p:sp>
        <p:sp>
          <p:nvSpPr>
            <p:cNvPr id="88224" name="Line 687"/>
            <p:cNvSpPr>
              <a:spLocks noChangeShapeType="1"/>
            </p:cNvSpPr>
            <p:nvPr/>
          </p:nvSpPr>
          <p:spPr bwMode="auto">
            <a:xfrm>
              <a:off x="782" y="1661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225" name="Line 688"/>
            <p:cNvSpPr>
              <a:spLocks noChangeShapeType="1"/>
            </p:cNvSpPr>
            <p:nvPr/>
          </p:nvSpPr>
          <p:spPr bwMode="auto">
            <a:xfrm flipV="1">
              <a:off x="782" y="1253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544" name="54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51501A-6700-4203-9D67-520C30E4F010}" type="slidenum">
              <a:rPr lang="es-ES" smtClean="0"/>
              <a:pPr>
                <a:defRPr/>
              </a:pPr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904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22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88913"/>
            <a:ext cx="5075237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1" name="Text Box 7"/>
          <p:cNvSpPr txBox="1">
            <a:spLocks noChangeArrowheads="1"/>
          </p:cNvSpPr>
          <p:nvPr/>
        </p:nvSpPr>
        <p:spPr bwMode="auto">
          <a:xfrm>
            <a:off x="4756150" y="1531938"/>
            <a:ext cx="377190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 altLang="es-MX" dirty="0"/>
              <a:t>Utilizando un </a:t>
            </a:r>
            <a:r>
              <a:rPr lang="es-ES" altLang="es-MX" b="1" dirty="0"/>
              <a:t>PAL</a:t>
            </a:r>
          </a:p>
          <a:p>
            <a:pPr eaLnBrk="1" hangingPunct="1"/>
            <a:r>
              <a:rPr lang="es-ES" altLang="es-MX" dirty="0"/>
              <a:t>Simplificando:</a:t>
            </a:r>
          </a:p>
          <a:p>
            <a:pPr lvl="1" eaLnBrk="1" hangingPunct="1"/>
            <a:r>
              <a:rPr lang="es-ES" altLang="es-MX" dirty="0"/>
              <a:t>a=A; b=A’B+AB’</a:t>
            </a:r>
          </a:p>
          <a:p>
            <a:pPr lvl="1" eaLnBrk="1" hangingPunct="1"/>
            <a:r>
              <a:rPr lang="es-ES" altLang="es-MX" dirty="0"/>
              <a:t>c=B’C+BC’; d=C’D+CD’</a:t>
            </a:r>
          </a:p>
          <a:p>
            <a:pPr eaLnBrk="1" hangingPunct="1"/>
            <a:r>
              <a:rPr lang="es-ES" altLang="es-MX" dirty="0"/>
              <a:t>Resultado 7 productos, PAL=4x8x4</a:t>
            </a:r>
          </a:p>
        </p:txBody>
      </p:sp>
      <p:sp>
        <p:nvSpPr>
          <p:cNvPr id="89092" name="Text Box 138"/>
          <p:cNvSpPr txBox="1">
            <a:spLocks noChangeArrowheads="1"/>
          </p:cNvSpPr>
          <p:nvPr/>
        </p:nvSpPr>
        <p:spPr bwMode="auto">
          <a:xfrm>
            <a:off x="6516688" y="6086475"/>
            <a:ext cx="1187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 altLang="es-MX"/>
              <a:t>a   b  c   d</a:t>
            </a:r>
          </a:p>
        </p:txBody>
      </p:sp>
      <p:sp>
        <p:nvSpPr>
          <p:cNvPr id="89093" name="Line 141"/>
          <p:cNvSpPr>
            <a:spLocks noChangeShapeType="1"/>
          </p:cNvSpPr>
          <p:nvPr/>
        </p:nvSpPr>
        <p:spPr bwMode="auto">
          <a:xfrm>
            <a:off x="5321300" y="3722688"/>
            <a:ext cx="171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094" name="Line 142"/>
          <p:cNvSpPr>
            <a:spLocks noChangeShapeType="1"/>
          </p:cNvSpPr>
          <p:nvPr/>
        </p:nvSpPr>
        <p:spPr bwMode="auto">
          <a:xfrm>
            <a:off x="5321300" y="3722688"/>
            <a:ext cx="84138" cy="207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095" name="Line 143"/>
          <p:cNvSpPr>
            <a:spLocks noChangeShapeType="1"/>
          </p:cNvSpPr>
          <p:nvPr/>
        </p:nvSpPr>
        <p:spPr bwMode="auto">
          <a:xfrm flipH="1">
            <a:off x="5405438" y="3722688"/>
            <a:ext cx="87312" cy="207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096" name="Oval 144"/>
          <p:cNvSpPr>
            <a:spLocks noChangeArrowheads="1"/>
          </p:cNvSpPr>
          <p:nvPr/>
        </p:nvSpPr>
        <p:spPr bwMode="auto">
          <a:xfrm>
            <a:off x="5364163" y="3937000"/>
            <a:ext cx="87312" cy="69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89097" name="Line 145"/>
          <p:cNvSpPr>
            <a:spLocks noChangeShapeType="1"/>
          </p:cNvSpPr>
          <p:nvPr/>
        </p:nvSpPr>
        <p:spPr bwMode="auto">
          <a:xfrm flipV="1">
            <a:off x="5405438" y="3514725"/>
            <a:ext cx="0" cy="207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098" name="Line 146"/>
          <p:cNvSpPr>
            <a:spLocks noChangeShapeType="1"/>
          </p:cNvSpPr>
          <p:nvPr/>
        </p:nvSpPr>
        <p:spPr bwMode="auto">
          <a:xfrm flipH="1">
            <a:off x="5235575" y="3654425"/>
            <a:ext cx="169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099" name="Line 147"/>
          <p:cNvSpPr>
            <a:spLocks noChangeShapeType="1"/>
          </p:cNvSpPr>
          <p:nvPr/>
        </p:nvSpPr>
        <p:spPr bwMode="auto">
          <a:xfrm>
            <a:off x="5235575" y="3654425"/>
            <a:ext cx="0" cy="2147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100" name="AutoShape 148"/>
          <p:cNvSpPr>
            <a:spLocks noChangeArrowheads="1"/>
          </p:cNvSpPr>
          <p:nvPr/>
        </p:nvSpPr>
        <p:spPr bwMode="auto">
          <a:xfrm rot="-5400000">
            <a:off x="6573045" y="5774531"/>
            <a:ext cx="277812" cy="257175"/>
          </a:xfrm>
          <a:prstGeom prst="flowChartOnlineStorag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89101" name="AutoShape 149"/>
          <p:cNvSpPr>
            <a:spLocks noChangeArrowheads="1"/>
          </p:cNvSpPr>
          <p:nvPr/>
        </p:nvSpPr>
        <p:spPr bwMode="auto">
          <a:xfrm>
            <a:off x="6273800" y="4068763"/>
            <a:ext cx="257175" cy="207962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89102" name="Line 150"/>
          <p:cNvSpPr>
            <a:spLocks noChangeShapeType="1"/>
          </p:cNvSpPr>
          <p:nvPr/>
        </p:nvSpPr>
        <p:spPr bwMode="auto">
          <a:xfrm>
            <a:off x="5662613" y="3722688"/>
            <a:ext cx="173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103" name="Line 151"/>
          <p:cNvSpPr>
            <a:spLocks noChangeShapeType="1"/>
          </p:cNvSpPr>
          <p:nvPr/>
        </p:nvSpPr>
        <p:spPr bwMode="auto">
          <a:xfrm>
            <a:off x="5662613" y="3722688"/>
            <a:ext cx="85725" cy="207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104" name="Line 152"/>
          <p:cNvSpPr>
            <a:spLocks noChangeShapeType="1"/>
          </p:cNvSpPr>
          <p:nvPr/>
        </p:nvSpPr>
        <p:spPr bwMode="auto">
          <a:xfrm flipH="1">
            <a:off x="5748338" y="3722688"/>
            <a:ext cx="87312" cy="207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105" name="Oval 153"/>
          <p:cNvSpPr>
            <a:spLocks noChangeArrowheads="1"/>
          </p:cNvSpPr>
          <p:nvPr/>
        </p:nvSpPr>
        <p:spPr bwMode="auto">
          <a:xfrm>
            <a:off x="5707063" y="3937000"/>
            <a:ext cx="87312" cy="69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89106" name="Line 154"/>
          <p:cNvSpPr>
            <a:spLocks noChangeShapeType="1"/>
          </p:cNvSpPr>
          <p:nvPr/>
        </p:nvSpPr>
        <p:spPr bwMode="auto">
          <a:xfrm flipV="1">
            <a:off x="5748338" y="3514725"/>
            <a:ext cx="0" cy="207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107" name="Line 155"/>
          <p:cNvSpPr>
            <a:spLocks noChangeShapeType="1"/>
          </p:cNvSpPr>
          <p:nvPr/>
        </p:nvSpPr>
        <p:spPr bwMode="auto">
          <a:xfrm flipH="1">
            <a:off x="5578475" y="3654425"/>
            <a:ext cx="169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108" name="Line 156"/>
          <p:cNvSpPr>
            <a:spLocks noChangeShapeType="1"/>
          </p:cNvSpPr>
          <p:nvPr/>
        </p:nvSpPr>
        <p:spPr bwMode="auto">
          <a:xfrm>
            <a:off x="6007100" y="3722688"/>
            <a:ext cx="173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109" name="Line 157"/>
          <p:cNvSpPr>
            <a:spLocks noChangeShapeType="1"/>
          </p:cNvSpPr>
          <p:nvPr/>
        </p:nvSpPr>
        <p:spPr bwMode="auto">
          <a:xfrm>
            <a:off x="6007100" y="3722688"/>
            <a:ext cx="85725" cy="207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110" name="Line 158"/>
          <p:cNvSpPr>
            <a:spLocks noChangeShapeType="1"/>
          </p:cNvSpPr>
          <p:nvPr/>
        </p:nvSpPr>
        <p:spPr bwMode="auto">
          <a:xfrm flipH="1">
            <a:off x="6092825" y="3722688"/>
            <a:ext cx="87313" cy="207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111" name="Oval 159"/>
          <p:cNvSpPr>
            <a:spLocks noChangeArrowheads="1"/>
          </p:cNvSpPr>
          <p:nvPr/>
        </p:nvSpPr>
        <p:spPr bwMode="auto">
          <a:xfrm>
            <a:off x="6051550" y="3937000"/>
            <a:ext cx="85725" cy="69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89112" name="Line 160"/>
          <p:cNvSpPr>
            <a:spLocks noChangeShapeType="1"/>
          </p:cNvSpPr>
          <p:nvPr/>
        </p:nvSpPr>
        <p:spPr bwMode="auto">
          <a:xfrm flipV="1">
            <a:off x="6092825" y="3514725"/>
            <a:ext cx="0" cy="207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113" name="Line 161"/>
          <p:cNvSpPr>
            <a:spLocks noChangeShapeType="1"/>
          </p:cNvSpPr>
          <p:nvPr/>
        </p:nvSpPr>
        <p:spPr bwMode="auto">
          <a:xfrm flipH="1">
            <a:off x="5922963" y="3654425"/>
            <a:ext cx="169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114" name="Line 162"/>
          <p:cNvSpPr>
            <a:spLocks noChangeShapeType="1"/>
          </p:cNvSpPr>
          <p:nvPr/>
        </p:nvSpPr>
        <p:spPr bwMode="auto">
          <a:xfrm>
            <a:off x="4976813" y="3722688"/>
            <a:ext cx="171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115" name="Line 163"/>
          <p:cNvSpPr>
            <a:spLocks noChangeShapeType="1"/>
          </p:cNvSpPr>
          <p:nvPr/>
        </p:nvSpPr>
        <p:spPr bwMode="auto">
          <a:xfrm>
            <a:off x="4976813" y="3722688"/>
            <a:ext cx="85725" cy="207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116" name="Line 164"/>
          <p:cNvSpPr>
            <a:spLocks noChangeShapeType="1"/>
          </p:cNvSpPr>
          <p:nvPr/>
        </p:nvSpPr>
        <p:spPr bwMode="auto">
          <a:xfrm flipH="1">
            <a:off x="5062538" y="3722688"/>
            <a:ext cx="85725" cy="207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117" name="Oval 165"/>
          <p:cNvSpPr>
            <a:spLocks noChangeArrowheads="1"/>
          </p:cNvSpPr>
          <p:nvPr/>
        </p:nvSpPr>
        <p:spPr bwMode="auto">
          <a:xfrm>
            <a:off x="5021263" y="3937000"/>
            <a:ext cx="85725" cy="69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89118" name="Line 166"/>
          <p:cNvSpPr>
            <a:spLocks noChangeShapeType="1"/>
          </p:cNvSpPr>
          <p:nvPr/>
        </p:nvSpPr>
        <p:spPr bwMode="auto">
          <a:xfrm flipV="1">
            <a:off x="5062538" y="3514725"/>
            <a:ext cx="0" cy="207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119" name="Line 167"/>
          <p:cNvSpPr>
            <a:spLocks noChangeShapeType="1"/>
          </p:cNvSpPr>
          <p:nvPr/>
        </p:nvSpPr>
        <p:spPr bwMode="auto">
          <a:xfrm flipH="1">
            <a:off x="4892675" y="3654425"/>
            <a:ext cx="169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120" name="Line 168"/>
          <p:cNvSpPr>
            <a:spLocks noChangeShapeType="1"/>
          </p:cNvSpPr>
          <p:nvPr/>
        </p:nvSpPr>
        <p:spPr bwMode="auto">
          <a:xfrm>
            <a:off x="4892675" y="3654425"/>
            <a:ext cx="9525" cy="2143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121" name="AutoShape 169"/>
          <p:cNvSpPr>
            <a:spLocks noChangeArrowheads="1"/>
          </p:cNvSpPr>
          <p:nvPr/>
        </p:nvSpPr>
        <p:spPr bwMode="auto">
          <a:xfrm>
            <a:off x="6273800" y="4276725"/>
            <a:ext cx="257175" cy="207963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89122" name="AutoShape 170"/>
          <p:cNvSpPr>
            <a:spLocks noChangeArrowheads="1"/>
          </p:cNvSpPr>
          <p:nvPr/>
        </p:nvSpPr>
        <p:spPr bwMode="auto">
          <a:xfrm>
            <a:off x="6273800" y="4484688"/>
            <a:ext cx="257175" cy="207962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89123" name="AutoShape 171"/>
          <p:cNvSpPr>
            <a:spLocks noChangeArrowheads="1"/>
          </p:cNvSpPr>
          <p:nvPr/>
        </p:nvSpPr>
        <p:spPr bwMode="auto">
          <a:xfrm>
            <a:off x="6273800" y="4692650"/>
            <a:ext cx="257175" cy="207963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89124" name="AutoShape 172"/>
          <p:cNvSpPr>
            <a:spLocks noChangeArrowheads="1"/>
          </p:cNvSpPr>
          <p:nvPr/>
        </p:nvSpPr>
        <p:spPr bwMode="auto">
          <a:xfrm>
            <a:off x="6273800" y="4900613"/>
            <a:ext cx="257175" cy="207962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89125" name="AutoShape 173"/>
          <p:cNvSpPr>
            <a:spLocks noChangeArrowheads="1"/>
          </p:cNvSpPr>
          <p:nvPr/>
        </p:nvSpPr>
        <p:spPr bwMode="auto">
          <a:xfrm>
            <a:off x="6273800" y="5108575"/>
            <a:ext cx="257175" cy="207963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89126" name="AutoShape 174"/>
          <p:cNvSpPr>
            <a:spLocks noChangeArrowheads="1"/>
          </p:cNvSpPr>
          <p:nvPr/>
        </p:nvSpPr>
        <p:spPr bwMode="auto">
          <a:xfrm>
            <a:off x="6273800" y="5316538"/>
            <a:ext cx="257175" cy="206375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89127" name="AutoShape 175"/>
          <p:cNvSpPr>
            <a:spLocks noChangeArrowheads="1"/>
          </p:cNvSpPr>
          <p:nvPr/>
        </p:nvSpPr>
        <p:spPr bwMode="auto">
          <a:xfrm>
            <a:off x="6273800" y="5522913"/>
            <a:ext cx="257175" cy="207962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89128" name="AutoShape 184"/>
          <p:cNvSpPr>
            <a:spLocks noChangeArrowheads="1"/>
          </p:cNvSpPr>
          <p:nvPr/>
        </p:nvSpPr>
        <p:spPr bwMode="auto">
          <a:xfrm>
            <a:off x="6273800" y="4068763"/>
            <a:ext cx="257175" cy="207962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89129" name="Line 185"/>
          <p:cNvSpPr>
            <a:spLocks noChangeShapeType="1"/>
          </p:cNvSpPr>
          <p:nvPr/>
        </p:nvSpPr>
        <p:spPr bwMode="auto">
          <a:xfrm flipH="1">
            <a:off x="5578475" y="3651250"/>
            <a:ext cx="4763" cy="213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130" name="Line 186"/>
          <p:cNvSpPr>
            <a:spLocks noChangeShapeType="1"/>
          </p:cNvSpPr>
          <p:nvPr/>
        </p:nvSpPr>
        <p:spPr bwMode="auto">
          <a:xfrm flipH="1">
            <a:off x="5918200" y="3654425"/>
            <a:ext cx="4763" cy="2143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131" name="Line 187"/>
          <p:cNvSpPr>
            <a:spLocks noChangeShapeType="1"/>
          </p:cNvSpPr>
          <p:nvPr/>
        </p:nvSpPr>
        <p:spPr bwMode="auto">
          <a:xfrm>
            <a:off x="5064125" y="4010025"/>
            <a:ext cx="0" cy="178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132" name="Line 188"/>
          <p:cNvSpPr>
            <a:spLocks noChangeShapeType="1"/>
          </p:cNvSpPr>
          <p:nvPr/>
        </p:nvSpPr>
        <p:spPr bwMode="auto">
          <a:xfrm>
            <a:off x="5405438" y="4014788"/>
            <a:ext cx="0" cy="177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133" name="Line 189"/>
          <p:cNvSpPr>
            <a:spLocks noChangeShapeType="1"/>
          </p:cNvSpPr>
          <p:nvPr/>
        </p:nvSpPr>
        <p:spPr bwMode="auto">
          <a:xfrm flipH="1">
            <a:off x="5743575" y="4016375"/>
            <a:ext cx="4763" cy="1782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134" name="Line 190"/>
          <p:cNvSpPr>
            <a:spLocks noChangeShapeType="1"/>
          </p:cNvSpPr>
          <p:nvPr/>
        </p:nvSpPr>
        <p:spPr bwMode="auto">
          <a:xfrm>
            <a:off x="6092825" y="4003675"/>
            <a:ext cx="0" cy="178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135" name="AutoShape 191"/>
          <p:cNvSpPr>
            <a:spLocks noChangeArrowheads="1"/>
          </p:cNvSpPr>
          <p:nvPr/>
        </p:nvSpPr>
        <p:spPr bwMode="auto">
          <a:xfrm rot="-5400000">
            <a:off x="6830220" y="5774531"/>
            <a:ext cx="277812" cy="257175"/>
          </a:xfrm>
          <a:prstGeom prst="flowChartOnlineStorag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89136" name="AutoShape 192"/>
          <p:cNvSpPr>
            <a:spLocks noChangeArrowheads="1"/>
          </p:cNvSpPr>
          <p:nvPr/>
        </p:nvSpPr>
        <p:spPr bwMode="auto">
          <a:xfrm rot="-5400000">
            <a:off x="7087395" y="5774531"/>
            <a:ext cx="277812" cy="257175"/>
          </a:xfrm>
          <a:prstGeom prst="flowChartOnlineStorag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89137" name="AutoShape 193"/>
          <p:cNvSpPr>
            <a:spLocks noChangeArrowheads="1"/>
          </p:cNvSpPr>
          <p:nvPr/>
        </p:nvSpPr>
        <p:spPr bwMode="auto">
          <a:xfrm rot="-5400000">
            <a:off x="7344570" y="5774531"/>
            <a:ext cx="277812" cy="257175"/>
          </a:xfrm>
          <a:prstGeom prst="flowChartOnlineStorag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89138" name="Line 194"/>
          <p:cNvSpPr>
            <a:spLocks noChangeShapeType="1"/>
          </p:cNvSpPr>
          <p:nvPr/>
        </p:nvSpPr>
        <p:spPr bwMode="auto">
          <a:xfrm flipH="1">
            <a:off x="4787900" y="4168775"/>
            <a:ext cx="1481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139" name="Line 196"/>
          <p:cNvSpPr>
            <a:spLocks noChangeShapeType="1"/>
          </p:cNvSpPr>
          <p:nvPr/>
        </p:nvSpPr>
        <p:spPr bwMode="auto">
          <a:xfrm flipH="1">
            <a:off x="4787900" y="4376738"/>
            <a:ext cx="1481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140" name="Line 197"/>
          <p:cNvSpPr>
            <a:spLocks noChangeShapeType="1"/>
          </p:cNvSpPr>
          <p:nvPr/>
        </p:nvSpPr>
        <p:spPr bwMode="auto">
          <a:xfrm flipH="1">
            <a:off x="4787900" y="4584700"/>
            <a:ext cx="1481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141" name="Line 198"/>
          <p:cNvSpPr>
            <a:spLocks noChangeShapeType="1"/>
          </p:cNvSpPr>
          <p:nvPr/>
        </p:nvSpPr>
        <p:spPr bwMode="auto">
          <a:xfrm flipH="1">
            <a:off x="4787900" y="4792663"/>
            <a:ext cx="1481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142" name="Line 199"/>
          <p:cNvSpPr>
            <a:spLocks noChangeShapeType="1"/>
          </p:cNvSpPr>
          <p:nvPr/>
        </p:nvSpPr>
        <p:spPr bwMode="auto">
          <a:xfrm flipH="1">
            <a:off x="4787900" y="4999038"/>
            <a:ext cx="1481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143" name="Line 200"/>
          <p:cNvSpPr>
            <a:spLocks noChangeShapeType="1"/>
          </p:cNvSpPr>
          <p:nvPr/>
        </p:nvSpPr>
        <p:spPr bwMode="auto">
          <a:xfrm flipH="1">
            <a:off x="4787900" y="5207000"/>
            <a:ext cx="1481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144" name="Line 201"/>
          <p:cNvSpPr>
            <a:spLocks noChangeShapeType="1"/>
          </p:cNvSpPr>
          <p:nvPr/>
        </p:nvSpPr>
        <p:spPr bwMode="auto">
          <a:xfrm flipH="1">
            <a:off x="4787900" y="5414963"/>
            <a:ext cx="1481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145" name="Line 202"/>
          <p:cNvSpPr>
            <a:spLocks noChangeShapeType="1"/>
          </p:cNvSpPr>
          <p:nvPr/>
        </p:nvSpPr>
        <p:spPr bwMode="auto">
          <a:xfrm flipH="1">
            <a:off x="4787900" y="5622925"/>
            <a:ext cx="1481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146" name="Line 211"/>
          <p:cNvSpPr>
            <a:spLocks noChangeShapeType="1"/>
          </p:cNvSpPr>
          <p:nvPr/>
        </p:nvSpPr>
        <p:spPr bwMode="auto">
          <a:xfrm>
            <a:off x="6529388" y="4167188"/>
            <a:ext cx="1138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147" name="Line 212"/>
          <p:cNvSpPr>
            <a:spLocks noChangeShapeType="1"/>
          </p:cNvSpPr>
          <p:nvPr/>
        </p:nvSpPr>
        <p:spPr bwMode="auto">
          <a:xfrm>
            <a:off x="6529388" y="4375150"/>
            <a:ext cx="1138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148" name="Line 213"/>
          <p:cNvSpPr>
            <a:spLocks noChangeShapeType="1"/>
          </p:cNvSpPr>
          <p:nvPr/>
        </p:nvSpPr>
        <p:spPr bwMode="auto">
          <a:xfrm>
            <a:off x="6529388" y="4583113"/>
            <a:ext cx="1138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149" name="Line 214"/>
          <p:cNvSpPr>
            <a:spLocks noChangeShapeType="1"/>
          </p:cNvSpPr>
          <p:nvPr/>
        </p:nvSpPr>
        <p:spPr bwMode="auto">
          <a:xfrm>
            <a:off x="6529388" y="4791075"/>
            <a:ext cx="1138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150" name="Line 215"/>
          <p:cNvSpPr>
            <a:spLocks noChangeShapeType="1"/>
          </p:cNvSpPr>
          <p:nvPr/>
        </p:nvSpPr>
        <p:spPr bwMode="auto">
          <a:xfrm>
            <a:off x="6529388" y="4997450"/>
            <a:ext cx="1138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151" name="Line 216"/>
          <p:cNvSpPr>
            <a:spLocks noChangeShapeType="1"/>
          </p:cNvSpPr>
          <p:nvPr/>
        </p:nvSpPr>
        <p:spPr bwMode="auto">
          <a:xfrm>
            <a:off x="6529388" y="5205413"/>
            <a:ext cx="1138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152" name="Line 217"/>
          <p:cNvSpPr>
            <a:spLocks noChangeShapeType="1"/>
          </p:cNvSpPr>
          <p:nvPr/>
        </p:nvSpPr>
        <p:spPr bwMode="auto">
          <a:xfrm>
            <a:off x="6529388" y="5413375"/>
            <a:ext cx="1138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153" name="Line 218"/>
          <p:cNvSpPr>
            <a:spLocks noChangeShapeType="1"/>
          </p:cNvSpPr>
          <p:nvPr/>
        </p:nvSpPr>
        <p:spPr bwMode="auto">
          <a:xfrm>
            <a:off x="6529388" y="5621338"/>
            <a:ext cx="1138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154" name="Line 226"/>
          <p:cNvSpPr>
            <a:spLocks noChangeShapeType="1"/>
          </p:cNvSpPr>
          <p:nvPr/>
        </p:nvSpPr>
        <p:spPr bwMode="auto">
          <a:xfrm flipV="1">
            <a:off x="6716713" y="3962400"/>
            <a:ext cx="4762" cy="1838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155" name="Line 227"/>
          <p:cNvSpPr>
            <a:spLocks noChangeShapeType="1"/>
          </p:cNvSpPr>
          <p:nvPr/>
        </p:nvSpPr>
        <p:spPr bwMode="auto">
          <a:xfrm flipV="1">
            <a:off x="6983413" y="3952875"/>
            <a:ext cx="0" cy="1849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156" name="Line 228"/>
          <p:cNvSpPr>
            <a:spLocks noChangeShapeType="1"/>
          </p:cNvSpPr>
          <p:nvPr/>
        </p:nvSpPr>
        <p:spPr bwMode="auto">
          <a:xfrm flipV="1">
            <a:off x="7243763" y="3962400"/>
            <a:ext cx="4762" cy="1838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157" name="Line 229"/>
          <p:cNvSpPr>
            <a:spLocks noChangeShapeType="1"/>
          </p:cNvSpPr>
          <p:nvPr/>
        </p:nvSpPr>
        <p:spPr bwMode="auto">
          <a:xfrm flipV="1">
            <a:off x="7493000" y="3962400"/>
            <a:ext cx="4763" cy="1838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158" name="Line 230"/>
          <p:cNvSpPr>
            <a:spLocks noChangeShapeType="1"/>
          </p:cNvSpPr>
          <p:nvPr/>
        </p:nvSpPr>
        <p:spPr bwMode="auto">
          <a:xfrm>
            <a:off x="6694488" y="6045200"/>
            <a:ext cx="0" cy="138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159" name="Line 231"/>
          <p:cNvSpPr>
            <a:spLocks noChangeShapeType="1"/>
          </p:cNvSpPr>
          <p:nvPr/>
        </p:nvSpPr>
        <p:spPr bwMode="auto">
          <a:xfrm>
            <a:off x="6967538" y="6045200"/>
            <a:ext cx="0" cy="138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160" name="Line 232"/>
          <p:cNvSpPr>
            <a:spLocks noChangeShapeType="1"/>
          </p:cNvSpPr>
          <p:nvPr/>
        </p:nvSpPr>
        <p:spPr bwMode="auto">
          <a:xfrm>
            <a:off x="7224713" y="6045200"/>
            <a:ext cx="0" cy="138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161" name="Line 233"/>
          <p:cNvSpPr>
            <a:spLocks noChangeShapeType="1"/>
          </p:cNvSpPr>
          <p:nvPr/>
        </p:nvSpPr>
        <p:spPr bwMode="auto">
          <a:xfrm>
            <a:off x="7477125" y="6045200"/>
            <a:ext cx="0" cy="138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162" name="Text Box 234"/>
          <p:cNvSpPr txBox="1">
            <a:spLocks noChangeArrowheads="1"/>
          </p:cNvSpPr>
          <p:nvPr/>
        </p:nvSpPr>
        <p:spPr bwMode="auto">
          <a:xfrm>
            <a:off x="4916488" y="3206750"/>
            <a:ext cx="145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 altLang="es-MX"/>
              <a:t>A   B   C   D </a:t>
            </a:r>
          </a:p>
        </p:txBody>
      </p:sp>
      <p:grpSp>
        <p:nvGrpSpPr>
          <p:cNvPr id="89163" name="Group 235"/>
          <p:cNvGrpSpPr>
            <a:grpSpLocks/>
          </p:cNvGrpSpPr>
          <p:nvPr/>
        </p:nvGrpSpPr>
        <p:grpSpPr bwMode="auto">
          <a:xfrm>
            <a:off x="4864100" y="4140200"/>
            <a:ext cx="65088" cy="61913"/>
            <a:chOff x="4921" y="346"/>
            <a:chExt cx="46" cy="45"/>
          </a:xfrm>
        </p:grpSpPr>
        <p:sp>
          <p:nvSpPr>
            <p:cNvPr id="89226" name="Line 236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27" name="Line 237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9164" name="Group 259"/>
          <p:cNvGrpSpPr>
            <a:grpSpLocks/>
          </p:cNvGrpSpPr>
          <p:nvPr/>
        </p:nvGrpSpPr>
        <p:grpSpPr bwMode="auto">
          <a:xfrm>
            <a:off x="5026025" y="4549775"/>
            <a:ext cx="65088" cy="60325"/>
            <a:chOff x="4921" y="346"/>
            <a:chExt cx="46" cy="45"/>
          </a:xfrm>
        </p:grpSpPr>
        <p:sp>
          <p:nvSpPr>
            <p:cNvPr id="89224" name="Line 260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25" name="Line 261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9165" name="Group 262"/>
          <p:cNvGrpSpPr>
            <a:grpSpLocks/>
          </p:cNvGrpSpPr>
          <p:nvPr/>
        </p:nvGrpSpPr>
        <p:grpSpPr bwMode="auto">
          <a:xfrm>
            <a:off x="5202238" y="4556125"/>
            <a:ext cx="65087" cy="60325"/>
            <a:chOff x="4921" y="346"/>
            <a:chExt cx="46" cy="45"/>
          </a:xfrm>
        </p:grpSpPr>
        <p:sp>
          <p:nvSpPr>
            <p:cNvPr id="89222" name="Line 263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23" name="Line 264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9166" name="Group 271"/>
          <p:cNvGrpSpPr>
            <a:grpSpLocks/>
          </p:cNvGrpSpPr>
          <p:nvPr/>
        </p:nvGrpSpPr>
        <p:grpSpPr bwMode="auto">
          <a:xfrm>
            <a:off x="4864100" y="4764088"/>
            <a:ext cx="65088" cy="60325"/>
            <a:chOff x="4921" y="346"/>
            <a:chExt cx="46" cy="45"/>
          </a:xfrm>
        </p:grpSpPr>
        <p:sp>
          <p:nvSpPr>
            <p:cNvPr id="89220" name="Line 272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21" name="Line 273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9167" name="Group 274"/>
          <p:cNvGrpSpPr>
            <a:grpSpLocks/>
          </p:cNvGrpSpPr>
          <p:nvPr/>
        </p:nvGrpSpPr>
        <p:grpSpPr bwMode="auto">
          <a:xfrm>
            <a:off x="5368925" y="4760913"/>
            <a:ext cx="65088" cy="60325"/>
            <a:chOff x="4921" y="346"/>
            <a:chExt cx="46" cy="45"/>
          </a:xfrm>
        </p:grpSpPr>
        <p:sp>
          <p:nvSpPr>
            <p:cNvPr id="89218" name="Line 275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19" name="Line 276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9168" name="Group 286"/>
          <p:cNvGrpSpPr>
            <a:grpSpLocks/>
          </p:cNvGrpSpPr>
          <p:nvPr/>
        </p:nvGrpSpPr>
        <p:grpSpPr bwMode="auto">
          <a:xfrm>
            <a:off x="5202238" y="4968875"/>
            <a:ext cx="65087" cy="61913"/>
            <a:chOff x="4921" y="346"/>
            <a:chExt cx="46" cy="45"/>
          </a:xfrm>
        </p:grpSpPr>
        <p:sp>
          <p:nvSpPr>
            <p:cNvPr id="89216" name="Line 287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17" name="Line 288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9169" name="Group 289"/>
          <p:cNvGrpSpPr>
            <a:grpSpLocks/>
          </p:cNvGrpSpPr>
          <p:nvPr/>
        </p:nvGrpSpPr>
        <p:grpSpPr bwMode="auto">
          <a:xfrm>
            <a:off x="5549900" y="4973638"/>
            <a:ext cx="65088" cy="60325"/>
            <a:chOff x="4921" y="346"/>
            <a:chExt cx="46" cy="45"/>
          </a:xfrm>
        </p:grpSpPr>
        <p:sp>
          <p:nvSpPr>
            <p:cNvPr id="89214" name="Line 290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15" name="Line 291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9170" name="Group 298"/>
          <p:cNvGrpSpPr>
            <a:grpSpLocks/>
          </p:cNvGrpSpPr>
          <p:nvPr/>
        </p:nvGrpSpPr>
        <p:grpSpPr bwMode="auto">
          <a:xfrm>
            <a:off x="5032375" y="5180013"/>
            <a:ext cx="65088" cy="61912"/>
            <a:chOff x="4921" y="346"/>
            <a:chExt cx="46" cy="45"/>
          </a:xfrm>
        </p:grpSpPr>
        <p:sp>
          <p:nvSpPr>
            <p:cNvPr id="89212" name="Line 299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13" name="Line 300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9171" name="Group 301"/>
          <p:cNvGrpSpPr>
            <a:grpSpLocks/>
          </p:cNvGrpSpPr>
          <p:nvPr/>
        </p:nvGrpSpPr>
        <p:grpSpPr bwMode="auto">
          <a:xfrm>
            <a:off x="5716588" y="5180013"/>
            <a:ext cx="65087" cy="61912"/>
            <a:chOff x="4921" y="346"/>
            <a:chExt cx="46" cy="45"/>
          </a:xfrm>
        </p:grpSpPr>
        <p:sp>
          <p:nvSpPr>
            <p:cNvPr id="89210" name="Line 302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11" name="Line 303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9172" name="Group 313"/>
          <p:cNvGrpSpPr>
            <a:grpSpLocks/>
          </p:cNvGrpSpPr>
          <p:nvPr/>
        </p:nvGrpSpPr>
        <p:grpSpPr bwMode="auto">
          <a:xfrm>
            <a:off x="5721350" y="5386388"/>
            <a:ext cx="63500" cy="60325"/>
            <a:chOff x="4921" y="346"/>
            <a:chExt cx="46" cy="45"/>
          </a:xfrm>
        </p:grpSpPr>
        <p:sp>
          <p:nvSpPr>
            <p:cNvPr id="89208" name="Line 314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09" name="Line 315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9173" name="Group 316"/>
          <p:cNvGrpSpPr>
            <a:grpSpLocks/>
          </p:cNvGrpSpPr>
          <p:nvPr/>
        </p:nvGrpSpPr>
        <p:grpSpPr bwMode="auto">
          <a:xfrm>
            <a:off x="5889625" y="5387975"/>
            <a:ext cx="65088" cy="60325"/>
            <a:chOff x="4921" y="346"/>
            <a:chExt cx="46" cy="45"/>
          </a:xfrm>
        </p:grpSpPr>
        <p:sp>
          <p:nvSpPr>
            <p:cNvPr id="89206" name="Line 317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07" name="Line 318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9174" name="Group 325"/>
          <p:cNvGrpSpPr>
            <a:grpSpLocks/>
          </p:cNvGrpSpPr>
          <p:nvPr/>
        </p:nvGrpSpPr>
        <p:grpSpPr bwMode="auto">
          <a:xfrm>
            <a:off x="5548313" y="5592763"/>
            <a:ext cx="65087" cy="60325"/>
            <a:chOff x="4921" y="346"/>
            <a:chExt cx="46" cy="45"/>
          </a:xfrm>
        </p:grpSpPr>
        <p:sp>
          <p:nvSpPr>
            <p:cNvPr id="89204" name="Line 326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05" name="Line 327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9175" name="Group 328"/>
          <p:cNvGrpSpPr>
            <a:grpSpLocks/>
          </p:cNvGrpSpPr>
          <p:nvPr/>
        </p:nvGrpSpPr>
        <p:grpSpPr bwMode="auto">
          <a:xfrm>
            <a:off x="6057900" y="5600700"/>
            <a:ext cx="65088" cy="60325"/>
            <a:chOff x="4921" y="346"/>
            <a:chExt cx="46" cy="45"/>
          </a:xfrm>
        </p:grpSpPr>
        <p:sp>
          <p:nvSpPr>
            <p:cNvPr id="89202" name="Line 329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03" name="Line 330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9176" name="Group 430"/>
          <p:cNvGrpSpPr>
            <a:grpSpLocks/>
          </p:cNvGrpSpPr>
          <p:nvPr/>
        </p:nvGrpSpPr>
        <p:grpSpPr bwMode="auto">
          <a:xfrm>
            <a:off x="7218363" y="4965700"/>
            <a:ext cx="63500" cy="61913"/>
            <a:chOff x="4921" y="346"/>
            <a:chExt cx="46" cy="45"/>
          </a:xfrm>
        </p:grpSpPr>
        <p:sp>
          <p:nvSpPr>
            <p:cNvPr id="89200" name="Line 431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201" name="Line 432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9177" name="Group 439"/>
          <p:cNvGrpSpPr>
            <a:grpSpLocks/>
          </p:cNvGrpSpPr>
          <p:nvPr/>
        </p:nvGrpSpPr>
        <p:grpSpPr bwMode="auto">
          <a:xfrm>
            <a:off x="7218363" y="5181600"/>
            <a:ext cx="65087" cy="60325"/>
            <a:chOff x="4921" y="346"/>
            <a:chExt cx="46" cy="45"/>
          </a:xfrm>
        </p:grpSpPr>
        <p:sp>
          <p:nvSpPr>
            <p:cNvPr id="89198" name="Line 440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199" name="Line 441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9178" name="Group 454"/>
          <p:cNvGrpSpPr>
            <a:grpSpLocks/>
          </p:cNvGrpSpPr>
          <p:nvPr/>
        </p:nvGrpSpPr>
        <p:grpSpPr bwMode="auto">
          <a:xfrm>
            <a:off x="7462838" y="5384800"/>
            <a:ext cx="65087" cy="61913"/>
            <a:chOff x="4921" y="346"/>
            <a:chExt cx="46" cy="45"/>
          </a:xfrm>
        </p:grpSpPr>
        <p:sp>
          <p:nvSpPr>
            <p:cNvPr id="89196" name="Line 455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197" name="Line 456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9179" name="Group 460"/>
          <p:cNvGrpSpPr>
            <a:grpSpLocks/>
          </p:cNvGrpSpPr>
          <p:nvPr/>
        </p:nvGrpSpPr>
        <p:grpSpPr bwMode="auto">
          <a:xfrm>
            <a:off x="7466013" y="5588000"/>
            <a:ext cx="65087" cy="60325"/>
            <a:chOff x="4921" y="346"/>
            <a:chExt cx="46" cy="45"/>
          </a:xfrm>
        </p:grpSpPr>
        <p:sp>
          <p:nvSpPr>
            <p:cNvPr id="89194" name="Line 461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195" name="Line 462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9180" name="Group 523"/>
          <p:cNvGrpSpPr>
            <a:grpSpLocks/>
          </p:cNvGrpSpPr>
          <p:nvPr/>
        </p:nvGrpSpPr>
        <p:grpSpPr bwMode="auto">
          <a:xfrm>
            <a:off x="6950075" y="4549775"/>
            <a:ext cx="63500" cy="61913"/>
            <a:chOff x="4921" y="346"/>
            <a:chExt cx="46" cy="45"/>
          </a:xfrm>
        </p:grpSpPr>
        <p:sp>
          <p:nvSpPr>
            <p:cNvPr id="89192" name="Line 524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193" name="Line 525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9181" name="Group 526"/>
          <p:cNvGrpSpPr>
            <a:grpSpLocks/>
          </p:cNvGrpSpPr>
          <p:nvPr/>
        </p:nvGrpSpPr>
        <p:grpSpPr bwMode="auto">
          <a:xfrm>
            <a:off x="6950075" y="4765675"/>
            <a:ext cx="65088" cy="60325"/>
            <a:chOff x="4921" y="346"/>
            <a:chExt cx="46" cy="45"/>
          </a:xfrm>
        </p:grpSpPr>
        <p:sp>
          <p:nvSpPr>
            <p:cNvPr id="89190" name="Line 527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191" name="Line 528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9182" name="Group 529"/>
          <p:cNvGrpSpPr>
            <a:grpSpLocks/>
          </p:cNvGrpSpPr>
          <p:nvPr/>
        </p:nvGrpSpPr>
        <p:grpSpPr bwMode="auto">
          <a:xfrm>
            <a:off x="6686550" y="4127500"/>
            <a:ext cx="63500" cy="61913"/>
            <a:chOff x="4921" y="346"/>
            <a:chExt cx="46" cy="45"/>
          </a:xfrm>
        </p:grpSpPr>
        <p:sp>
          <p:nvSpPr>
            <p:cNvPr id="89188" name="Line 530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189" name="Line 531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9183" name="Group 532"/>
          <p:cNvGrpSpPr>
            <a:grpSpLocks/>
          </p:cNvGrpSpPr>
          <p:nvPr/>
        </p:nvGrpSpPr>
        <p:grpSpPr bwMode="auto">
          <a:xfrm>
            <a:off x="6686550" y="4343400"/>
            <a:ext cx="65088" cy="60325"/>
            <a:chOff x="4921" y="346"/>
            <a:chExt cx="46" cy="45"/>
          </a:xfrm>
        </p:grpSpPr>
        <p:sp>
          <p:nvSpPr>
            <p:cNvPr id="89186" name="Line 533"/>
            <p:cNvSpPr>
              <a:spLocks noChangeShapeType="1"/>
            </p:cNvSpPr>
            <p:nvPr/>
          </p:nvSpPr>
          <p:spPr bwMode="auto">
            <a:xfrm>
              <a:off x="4921" y="346"/>
              <a:ext cx="4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9187" name="Line 534"/>
            <p:cNvSpPr>
              <a:spLocks noChangeShapeType="1"/>
            </p:cNvSpPr>
            <p:nvPr/>
          </p:nvSpPr>
          <p:spPr bwMode="auto">
            <a:xfrm flipV="1">
              <a:off x="4921" y="346"/>
              <a:ext cx="45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89184" name="Text Box 535"/>
          <p:cNvSpPr txBox="1">
            <a:spLocks noChangeArrowheads="1"/>
          </p:cNvSpPr>
          <p:nvPr/>
        </p:nvSpPr>
        <p:spPr bwMode="auto">
          <a:xfrm>
            <a:off x="7648575" y="3997325"/>
            <a:ext cx="481013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 altLang="es-MX" sz="1400"/>
              <a:t>A</a:t>
            </a:r>
          </a:p>
          <a:p>
            <a:pPr eaLnBrk="1" hangingPunct="1"/>
            <a:r>
              <a:rPr lang="es-ES" altLang="es-MX" sz="1400"/>
              <a:t>0</a:t>
            </a:r>
          </a:p>
          <a:p>
            <a:pPr eaLnBrk="1" hangingPunct="1"/>
            <a:r>
              <a:rPr lang="es-ES" altLang="es-MX" sz="1400"/>
              <a:t>A’B</a:t>
            </a:r>
          </a:p>
          <a:p>
            <a:pPr eaLnBrk="1" hangingPunct="1"/>
            <a:r>
              <a:rPr lang="es-ES" altLang="es-MX" sz="1400"/>
              <a:t>AB’</a:t>
            </a:r>
          </a:p>
          <a:p>
            <a:pPr eaLnBrk="1" hangingPunct="1"/>
            <a:r>
              <a:rPr lang="es-ES" altLang="es-MX" sz="1400"/>
              <a:t>B’C</a:t>
            </a:r>
          </a:p>
          <a:p>
            <a:pPr eaLnBrk="1" hangingPunct="1"/>
            <a:r>
              <a:rPr lang="es-ES" altLang="es-MX" sz="1400"/>
              <a:t>BC’</a:t>
            </a:r>
          </a:p>
          <a:p>
            <a:pPr eaLnBrk="1" hangingPunct="1"/>
            <a:r>
              <a:rPr lang="es-ES" altLang="es-MX" sz="1400"/>
              <a:t>C’D</a:t>
            </a:r>
          </a:p>
          <a:p>
            <a:pPr eaLnBrk="1" hangingPunct="1"/>
            <a:r>
              <a:rPr lang="es-ES" altLang="es-MX" sz="1400"/>
              <a:t>CD’</a:t>
            </a:r>
          </a:p>
        </p:txBody>
      </p:sp>
      <p:sp>
        <p:nvSpPr>
          <p:cNvPr id="142" name="14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DB1C06-7FA0-4352-982E-26FBB7E8DAB4}" type="slidenum">
              <a:rPr lang="es-ES" smtClean="0"/>
              <a:pPr>
                <a:defRPr/>
              </a:pPr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633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275856" y="1781766"/>
            <a:ext cx="2664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</a:t>
            </a:r>
            <a:endParaRPr lang="es-MX" sz="44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44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descontad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6916738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691680" y="442085"/>
            <a:ext cx="60458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 altLang="es-MX" sz="28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CONTADOR ASÍNCRONO DESCENDENTE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247BC-103A-4CBE-A49D-7D167D50368F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800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1979667" y="401965"/>
            <a:ext cx="56418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 altLang="es-MX" sz="28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CONTADOR ASÍNCRONO REVERSIBLE</a:t>
            </a:r>
          </a:p>
        </p:txBody>
      </p:sp>
      <p:pic>
        <p:nvPicPr>
          <p:cNvPr id="73731" name="Picture 3" descr="reversi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924800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904875" y="3213101"/>
            <a:ext cx="6505575" cy="1971676"/>
            <a:chOff x="570" y="2024"/>
            <a:chExt cx="4098" cy="1242"/>
          </a:xfrm>
        </p:grpSpPr>
        <p:sp>
          <p:nvSpPr>
            <p:cNvPr id="73750" name="Line 24"/>
            <p:cNvSpPr>
              <a:spLocks noChangeShapeType="1"/>
            </p:cNvSpPr>
            <p:nvPr/>
          </p:nvSpPr>
          <p:spPr bwMode="auto">
            <a:xfrm>
              <a:off x="2064" y="2208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73751" name="Group 28"/>
            <p:cNvGrpSpPr>
              <a:grpSpLocks/>
            </p:cNvGrpSpPr>
            <p:nvPr/>
          </p:nvGrpSpPr>
          <p:grpSpPr bwMode="auto">
            <a:xfrm>
              <a:off x="570" y="2024"/>
              <a:ext cx="4098" cy="1242"/>
              <a:chOff x="570" y="2024"/>
              <a:chExt cx="4098" cy="1242"/>
            </a:xfrm>
          </p:grpSpPr>
          <p:grpSp>
            <p:nvGrpSpPr>
              <p:cNvPr id="73752" name="Group 22"/>
              <p:cNvGrpSpPr>
                <a:grpSpLocks/>
              </p:cNvGrpSpPr>
              <p:nvPr/>
            </p:nvGrpSpPr>
            <p:grpSpPr bwMode="auto">
              <a:xfrm>
                <a:off x="570" y="2024"/>
                <a:ext cx="4098" cy="1242"/>
                <a:chOff x="570" y="2024"/>
                <a:chExt cx="4098" cy="1242"/>
              </a:xfrm>
            </p:grpSpPr>
            <p:sp>
              <p:nvSpPr>
                <p:cNvPr id="73756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570" y="3072"/>
                  <a:ext cx="402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/>
                  <a:r>
                    <a:rPr lang="es-ES" altLang="es-MX" sz="1400" b="1" dirty="0">
                      <a:solidFill>
                        <a:srgbClr val="FF0000"/>
                      </a:solidFill>
                    </a:rPr>
                    <a:t>UP=1</a:t>
                  </a:r>
                </a:p>
              </p:txBody>
            </p:sp>
            <p:grpSp>
              <p:nvGrpSpPr>
                <p:cNvPr id="73757" name="Group 8"/>
                <p:cNvGrpSpPr>
                  <a:grpSpLocks/>
                </p:cNvGrpSpPr>
                <p:nvPr/>
              </p:nvGrpSpPr>
              <p:grpSpPr bwMode="auto">
                <a:xfrm>
                  <a:off x="1824" y="2024"/>
                  <a:ext cx="1240" cy="140"/>
                  <a:chOff x="1824" y="2024"/>
                  <a:chExt cx="1240" cy="140"/>
                </a:xfrm>
              </p:grpSpPr>
              <p:sp>
                <p:nvSpPr>
                  <p:cNvPr id="73762" name="Line 5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2024"/>
                    <a:ext cx="54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73763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2368" y="2024"/>
                    <a:ext cx="0" cy="140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73764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2364" y="2164"/>
                    <a:ext cx="70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73758" name="Group 9"/>
                <p:cNvGrpSpPr>
                  <a:grpSpLocks/>
                </p:cNvGrpSpPr>
                <p:nvPr/>
              </p:nvGrpSpPr>
              <p:grpSpPr bwMode="auto">
                <a:xfrm>
                  <a:off x="3428" y="2032"/>
                  <a:ext cx="1240" cy="140"/>
                  <a:chOff x="1824" y="2024"/>
                  <a:chExt cx="1240" cy="140"/>
                </a:xfrm>
              </p:grpSpPr>
              <p:sp>
                <p:nvSpPr>
                  <p:cNvPr id="73759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2024"/>
                    <a:ext cx="54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73760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368" y="2024"/>
                    <a:ext cx="0" cy="140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73761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364" y="2164"/>
                    <a:ext cx="70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73753" name="Line 25"/>
              <p:cNvSpPr>
                <a:spLocks noChangeShapeType="1"/>
              </p:cNvSpPr>
              <p:nvPr/>
            </p:nvSpPr>
            <p:spPr bwMode="auto">
              <a:xfrm flipV="1">
                <a:off x="2016" y="2240"/>
                <a:ext cx="416" cy="20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3754" name="Line 26"/>
              <p:cNvSpPr>
                <a:spLocks noChangeShapeType="1"/>
              </p:cNvSpPr>
              <p:nvPr/>
            </p:nvSpPr>
            <p:spPr bwMode="auto">
              <a:xfrm>
                <a:off x="3661" y="2198"/>
                <a:ext cx="288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3755" name="Line 27"/>
              <p:cNvSpPr>
                <a:spLocks noChangeShapeType="1"/>
              </p:cNvSpPr>
              <p:nvPr/>
            </p:nvSpPr>
            <p:spPr bwMode="auto">
              <a:xfrm flipV="1">
                <a:off x="3613" y="2230"/>
                <a:ext cx="416" cy="20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886418" y="2946401"/>
            <a:ext cx="6464300" cy="2517776"/>
            <a:chOff x="576" y="1824"/>
            <a:chExt cx="4072" cy="1586"/>
          </a:xfrm>
        </p:grpSpPr>
        <p:grpSp>
          <p:nvGrpSpPr>
            <p:cNvPr id="73736" name="Group 23"/>
            <p:cNvGrpSpPr>
              <a:grpSpLocks/>
            </p:cNvGrpSpPr>
            <p:nvPr/>
          </p:nvGrpSpPr>
          <p:grpSpPr bwMode="auto">
            <a:xfrm>
              <a:off x="576" y="2160"/>
              <a:ext cx="4072" cy="1250"/>
              <a:chOff x="576" y="2160"/>
              <a:chExt cx="4072" cy="1250"/>
            </a:xfrm>
          </p:grpSpPr>
          <p:grpSp>
            <p:nvGrpSpPr>
              <p:cNvPr id="73741" name="Group 16"/>
              <p:cNvGrpSpPr>
                <a:grpSpLocks/>
              </p:cNvGrpSpPr>
              <p:nvPr/>
            </p:nvGrpSpPr>
            <p:grpSpPr bwMode="auto">
              <a:xfrm>
                <a:off x="1820" y="2160"/>
                <a:ext cx="1232" cy="120"/>
                <a:chOff x="1820" y="2160"/>
                <a:chExt cx="1232" cy="120"/>
              </a:xfrm>
            </p:grpSpPr>
            <p:sp>
              <p:nvSpPr>
                <p:cNvPr id="73747" name="Line 13"/>
                <p:cNvSpPr>
                  <a:spLocks noChangeShapeType="1"/>
                </p:cNvSpPr>
                <p:nvPr/>
              </p:nvSpPr>
              <p:spPr bwMode="auto">
                <a:xfrm>
                  <a:off x="1820" y="2276"/>
                  <a:ext cx="560" cy="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3748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2380" y="2164"/>
                  <a:ext cx="672" cy="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3749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376" y="2160"/>
                  <a:ext cx="0" cy="12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</p:grpSp>
          <p:grpSp>
            <p:nvGrpSpPr>
              <p:cNvPr id="73742" name="Group 17"/>
              <p:cNvGrpSpPr>
                <a:grpSpLocks/>
              </p:cNvGrpSpPr>
              <p:nvPr/>
            </p:nvGrpSpPr>
            <p:grpSpPr bwMode="auto">
              <a:xfrm>
                <a:off x="3416" y="2172"/>
                <a:ext cx="1232" cy="120"/>
                <a:chOff x="1820" y="2160"/>
                <a:chExt cx="1232" cy="120"/>
              </a:xfrm>
            </p:grpSpPr>
            <p:sp>
              <p:nvSpPr>
                <p:cNvPr id="73744" name="Line 18"/>
                <p:cNvSpPr>
                  <a:spLocks noChangeShapeType="1"/>
                </p:cNvSpPr>
                <p:nvPr/>
              </p:nvSpPr>
              <p:spPr bwMode="auto">
                <a:xfrm>
                  <a:off x="1820" y="2276"/>
                  <a:ext cx="560" cy="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3745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2380" y="2164"/>
                  <a:ext cx="672" cy="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3746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2376" y="2160"/>
                  <a:ext cx="0" cy="12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</p:grpSp>
          <p:sp>
            <p:nvSpPr>
              <p:cNvPr id="73743" name="Text Box 21"/>
              <p:cNvSpPr txBox="1">
                <a:spLocks noChangeArrowheads="1"/>
              </p:cNvSpPr>
              <p:nvPr/>
            </p:nvSpPr>
            <p:spPr bwMode="auto">
              <a:xfrm>
                <a:off x="576" y="3216"/>
                <a:ext cx="603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s-ES" altLang="es-MX" sz="1400" b="1" dirty="0">
                    <a:solidFill>
                      <a:schemeClr val="accent2"/>
                    </a:solidFill>
                  </a:rPr>
                  <a:t>DOWN=0</a:t>
                </a:r>
              </a:p>
            </p:txBody>
          </p:sp>
        </p:grpSp>
        <p:sp>
          <p:nvSpPr>
            <p:cNvPr id="73737" name="Line 29"/>
            <p:cNvSpPr>
              <a:spLocks noChangeShapeType="1"/>
            </p:cNvSpPr>
            <p:nvPr/>
          </p:nvSpPr>
          <p:spPr bwMode="auto">
            <a:xfrm>
              <a:off x="2064" y="1824"/>
              <a:ext cx="288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738" name="Line 30"/>
            <p:cNvSpPr>
              <a:spLocks noChangeShapeType="1"/>
            </p:cNvSpPr>
            <p:nvPr/>
          </p:nvSpPr>
          <p:spPr bwMode="auto">
            <a:xfrm flipV="1">
              <a:off x="2016" y="1856"/>
              <a:ext cx="416" cy="20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739" name="Line 31"/>
            <p:cNvSpPr>
              <a:spLocks noChangeShapeType="1"/>
            </p:cNvSpPr>
            <p:nvPr/>
          </p:nvSpPr>
          <p:spPr bwMode="auto">
            <a:xfrm>
              <a:off x="3664" y="1824"/>
              <a:ext cx="288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740" name="Line 32"/>
            <p:cNvSpPr>
              <a:spLocks noChangeShapeType="1"/>
            </p:cNvSpPr>
            <p:nvPr/>
          </p:nvSpPr>
          <p:spPr bwMode="auto">
            <a:xfrm flipV="1">
              <a:off x="3616" y="1856"/>
              <a:ext cx="416" cy="20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36" name="3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BCE714-4443-4EE2-A01B-A1176214606E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825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99592" y="2060848"/>
            <a:ext cx="7772400" cy="1470025"/>
          </a:xfrm>
        </p:spPr>
        <p:txBody>
          <a:bodyPr/>
          <a:lstStyle/>
          <a:p>
            <a:r>
              <a:rPr lang="es-MX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REGISTROS DE DESPLAZAMIENTO</a:t>
            </a:r>
            <a:endParaRPr lang="es-MX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957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524523"/>
            <a:ext cx="8229600" cy="1143000"/>
          </a:xfrm>
        </p:spPr>
        <p:txBody>
          <a:bodyPr>
            <a:noAutofit/>
          </a:bodyPr>
          <a:lstStyle/>
          <a:p>
            <a:r>
              <a:rPr lang="es-MX" sz="36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 serie/salida serie con desplazamiento a la derecha</a:t>
            </a:r>
            <a:endParaRPr lang="es-MX" sz="36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10 Grupo"/>
          <p:cNvGrpSpPr/>
          <p:nvPr/>
        </p:nvGrpSpPr>
        <p:grpSpPr>
          <a:xfrm>
            <a:off x="2987824" y="2780928"/>
            <a:ext cx="2952328" cy="1369520"/>
            <a:chOff x="2195736" y="2780928"/>
            <a:chExt cx="2952328" cy="1369520"/>
          </a:xfrm>
        </p:grpSpPr>
        <p:sp>
          <p:nvSpPr>
            <p:cNvPr id="6" name="5 Cubo"/>
            <p:cNvSpPr/>
            <p:nvPr/>
          </p:nvSpPr>
          <p:spPr>
            <a:xfrm>
              <a:off x="2195736" y="2780928"/>
              <a:ext cx="864096" cy="1368152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6 Cubo"/>
            <p:cNvSpPr/>
            <p:nvPr/>
          </p:nvSpPr>
          <p:spPr>
            <a:xfrm>
              <a:off x="2875143" y="2782296"/>
              <a:ext cx="864096" cy="1368152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7 Cubo"/>
            <p:cNvSpPr/>
            <p:nvPr/>
          </p:nvSpPr>
          <p:spPr>
            <a:xfrm>
              <a:off x="3563888" y="2780928"/>
              <a:ext cx="864096" cy="1368152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8 Cubo"/>
            <p:cNvSpPr/>
            <p:nvPr/>
          </p:nvSpPr>
          <p:spPr>
            <a:xfrm>
              <a:off x="4283968" y="2780928"/>
              <a:ext cx="864096" cy="1368152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0" name="9 Flecha derecha"/>
          <p:cNvSpPr/>
          <p:nvPr/>
        </p:nvSpPr>
        <p:spPr>
          <a:xfrm>
            <a:off x="2195736" y="3231662"/>
            <a:ext cx="648072" cy="469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Flecha derecha"/>
          <p:cNvSpPr/>
          <p:nvPr/>
        </p:nvSpPr>
        <p:spPr>
          <a:xfrm>
            <a:off x="6156176" y="3231662"/>
            <a:ext cx="648072" cy="469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CuadroTexto"/>
          <p:cNvSpPr txBox="1"/>
          <p:nvPr/>
        </p:nvSpPr>
        <p:spPr>
          <a:xfrm>
            <a:off x="611560" y="3119049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/>
              <a:t>Entrada de datos</a:t>
            </a:r>
            <a:endParaRPr lang="es-MX" sz="24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6804248" y="3119050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/>
              <a:t>Salida de datos</a:t>
            </a:r>
            <a:endParaRPr lang="es-MX" sz="2400" dirty="0"/>
          </a:p>
        </p:txBody>
      </p:sp>
      <p:sp>
        <p:nvSpPr>
          <p:cNvPr id="17" name="16 Flecha derecha"/>
          <p:cNvSpPr/>
          <p:nvPr/>
        </p:nvSpPr>
        <p:spPr>
          <a:xfrm>
            <a:off x="3373551" y="3442215"/>
            <a:ext cx="576064" cy="28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17 Flecha derecha"/>
          <p:cNvSpPr/>
          <p:nvPr/>
        </p:nvSpPr>
        <p:spPr>
          <a:xfrm>
            <a:off x="4243295" y="3442215"/>
            <a:ext cx="576064" cy="28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18 Flecha derecha"/>
          <p:cNvSpPr/>
          <p:nvPr/>
        </p:nvSpPr>
        <p:spPr>
          <a:xfrm>
            <a:off x="5090980" y="3442215"/>
            <a:ext cx="576064" cy="28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19 CuadroTexto"/>
          <p:cNvSpPr txBox="1"/>
          <p:nvPr/>
        </p:nvSpPr>
        <p:spPr>
          <a:xfrm>
            <a:off x="2699792" y="5229200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/>
              <a:t>Los bits se desplazan 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29698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467544" y="52452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 serie/salida serie con desplazamiento a la izquierda</a:t>
            </a:r>
            <a:endParaRPr lang="es-MX" sz="36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4 Grupo"/>
          <p:cNvGrpSpPr/>
          <p:nvPr/>
        </p:nvGrpSpPr>
        <p:grpSpPr>
          <a:xfrm>
            <a:off x="2987824" y="2780928"/>
            <a:ext cx="2952328" cy="1369520"/>
            <a:chOff x="2195736" y="2780928"/>
            <a:chExt cx="2952328" cy="1369520"/>
          </a:xfrm>
        </p:grpSpPr>
        <p:sp>
          <p:nvSpPr>
            <p:cNvPr id="6" name="5 Cubo"/>
            <p:cNvSpPr/>
            <p:nvPr/>
          </p:nvSpPr>
          <p:spPr>
            <a:xfrm>
              <a:off x="2195736" y="2780928"/>
              <a:ext cx="864096" cy="1368152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6 Cubo"/>
            <p:cNvSpPr/>
            <p:nvPr/>
          </p:nvSpPr>
          <p:spPr>
            <a:xfrm>
              <a:off x="2875143" y="2782296"/>
              <a:ext cx="864096" cy="1368152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7 Cubo"/>
            <p:cNvSpPr/>
            <p:nvPr/>
          </p:nvSpPr>
          <p:spPr>
            <a:xfrm>
              <a:off x="3563888" y="2780928"/>
              <a:ext cx="864096" cy="1368152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8 Cubo"/>
            <p:cNvSpPr/>
            <p:nvPr/>
          </p:nvSpPr>
          <p:spPr>
            <a:xfrm>
              <a:off x="4283968" y="2780928"/>
              <a:ext cx="864096" cy="1368152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0" name="9 Flecha derecha"/>
          <p:cNvSpPr/>
          <p:nvPr/>
        </p:nvSpPr>
        <p:spPr>
          <a:xfrm rot="10800000">
            <a:off x="2195736" y="3231662"/>
            <a:ext cx="648072" cy="469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Flecha derecha"/>
          <p:cNvSpPr/>
          <p:nvPr/>
        </p:nvSpPr>
        <p:spPr>
          <a:xfrm rot="10800000">
            <a:off x="6156176" y="3231662"/>
            <a:ext cx="648072" cy="469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CuadroTexto"/>
          <p:cNvSpPr txBox="1"/>
          <p:nvPr/>
        </p:nvSpPr>
        <p:spPr>
          <a:xfrm>
            <a:off x="6948264" y="3119048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/>
              <a:t>Entrada de datos</a:t>
            </a:r>
            <a:endParaRPr lang="es-MX" sz="24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683568" y="3050873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/>
              <a:t>Salida de datos</a:t>
            </a:r>
            <a:endParaRPr lang="es-MX" sz="2400" dirty="0"/>
          </a:p>
        </p:txBody>
      </p:sp>
      <p:sp>
        <p:nvSpPr>
          <p:cNvPr id="14" name="13 Flecha derecha"/>
          <p:cNvSpPr/>
          <p:nvPr/>
        </p:nvSpPr>
        <p:spPr>
          <a:xfrm rot="10800000">
            <a:off x="4895234" y="3413051"/>
            <a:ext cx="576064" cy="28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Flecha derecha"/>
          <p:cNvSpPr/>
          <p:nvPr/>
        </p:nvSpPr>
        <p:spPr>
          <a:xfrm rot="10800000">
            <a:off x="4067944" y="3390531"/>
            <a:ext cx="576064" cy="28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Flecha derecha"/>
          <p:cNvSpPr/>
          <p:nvPr/>
        </p:nvSpPr>
        <p:spPr>
          <a:xfrm rot="10800000">
            <a:off x="3203492" y="3390530"/>
            <a:ext cx="576064" cy="28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CuadroTexto"/>
          <p:cNvSpPr txBox="1"/>
          <p:nvPr/>
        </p:nvSpPr>
        <p:spPr>
          <a:xfrm>
            <a:off x="2599006" y="4869160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/>
              <a:t>Los bits se desplazan 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71723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560543" y="332656"/>
            <a:ext cx="8229600" cy="1143000"/>
          </a:xfrm>
        </p:spPr>
        <p:txBody>
          <a:bodyPr>
            <a:noAutofit/>
          </a:bodyPr>
          <a:lstStyle/>
          <a:p>
            <a:r>
              <a:rPr lang="es-MX" sz="36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 paralelo/salida serie </a:t>
            </a:r>
            <a:endParaRPr lang="es-MX" sz="36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4 Grupo"/>
          <p:cNvGrpSpPr/>
          <p:nvPr/>
        </p:nvGrpSpPr>
        <p:grpSpPr>
          <a:xfrm>
            <a:off x="2987824" y="3139600"/>
            <a:ext cx="2952328" cy="1369520"/>
            <a:chOff x="2195736" y="2780928"/>
            <a:chExt cx="2952328" cy="1369520"/>
          </a:xfrm>
        </p:grpSpPr>
        <p:sp>
          <p:nvSpPr>
            <p:cNvPr id="6" name="5 Cubo"/>
            <p:cNvSpPr/>
            <p:nvPr/>
          </p:nvSpPr>
          <p:spPr>
            <a:xfrm>
              <a:off x="2195736" y="2780928"/>
              <a:ext cx="864096" cy="1368152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6 Cubo"/>
            <p:cNvSpPr/>
            <p:nvPr/>
          </p:nvSpPr>
          <p:spPr>
            <a:xfrm>
              <a:off x="2875143" y="2782296"/>
              <a:ext cx="864096" cy="1368152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7 Cubo"/>
            <p:cNvSpPr/>
            <p:nvPr/>
          </p:nvSpPr>
          <p:spPr>
            <a:xfrm>
              <a:off x="3563888" y="2780928"/>
              <a:ext cx="864096" cy="1368152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8 Cubo"/>
            <p:cNvSpPr/>
            <p:nvPr/>
          </p:nvSpPr>
          <p:spPr>
            <a:xfrm>
              <a:off x="4283968" y="2780928"/>
              <a:ext cx="864096" cy="1368152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" name="10 Flecha derecha"/>
          <p:cNvSpPr/>
          <p:nvPr/>
        </p:nvSpPr>
        <p:spPr>
          <a:xfrm>
            <a:off x="6156176" y="3590334"/>
            <a:ext cx="648072" cy="469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CuadroTexto"/>
          <p:cNvSpPr txBox="1"/>
          <p:nvPr/>
        </p:nvSpPr>
        <p:spPr>
          <a:xfrm>
            <a:off x="2987824" y="1556792"/>
            <a:ext cx="2761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/>
              <a:t>Entrada de datos</a:t>
            </a:r>
            <a:endParaRPr lang="es-MX" sz="24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6804248" y="3477722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/>
              <a:t>Salida de datos</a:t>
            </a:r>
            <a:endParaRPr lang="es-MX" sz="2400" dirty="0"/>
          </a:p>
        </p:txBody>
      </p:sp>
      <p:sp>
        <p:nvSpPr>
          <p:cNvPr id="14" name="13 Flecha derecha"/>
          <p:cNvSpPr/>
          <p:nvPr/>
        </p:nvSpPr>
        <p:spPr>
          <a:xfrm>
            <a:off x="3373551" y="3800887"/>
            <a:ext cx="576064" cy="28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Flecha derecha"/>
          <p:cNvSpPr/>
          <p:nvPr/>
        </p:nvSpPr>
        <p:spPr>
          <a:xfrm>
            <a:off x="4243295" y="3800887"/>
            <a:ext cx="576064" cy="28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Flecha derecha"/>
          <p:cNvSpPr/>
          <p:nvPr/>
        </p:nvSpPr>
        <p:spPr>
          <a:xfrm>
            <a:off x="5090980" y="3800887"/>
            <a:ext cx="576064" cy="28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CuadroTexto"/>
          <p:cNvSpPr txBox="1"/>
          <p:nvPr/>
        </p:nvSpPr>
        <p:spPr>
          <a:xfrm>
            <a:off x="2699792" y="5229200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/>
              <a:t>Los bits se desplazan </a:t>
            </a:r>
            <a:endParaRPr lang="es-MX" sz="2400" dirty="0"/>
          </a:p>
        </p:txBody>
      </p:sp>
      <p:sp>
        <p:nvSpPr>
          <p:cNvPr id="18" name="17 Flecha derecha"/>
          <p:cNvSpPr/>
          <p:nvPr/>
        </p:nvSpPr>
        <p:spPr>
          <a:xfrm rot="5400000">
            <a:off x="3243923" y="2526877"/>
            <a:ext cx="576064" cy="28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18 Flecha derecha"/>
          <p:cNvSpPr/>
          <p:nvPr/>
        </p:nvSpPr>
        <p:spPr>
          <a:xfrm rot="5400000">
            <a:off x="3895265" y="2526877"/>
            <a:ext cx="576064" cy="28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19 Flecha derecha"/>
          <p:cNvSpPr/>
          <p:nvPr/>
        </p:nvSpPr>
        <p:spPr>
          <a:xfrm rot="5400000">
            <a:off x="4531327" y="2526877"/>
            <a:ext cx="576064" cy="28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20 Flecha derecha"/>
          <p:cNvSpPr/>
          <p:nvPr/>
        </p:nvSpPr>
        <p:spPr>
          <a:xfrm rot="5400000">
            <a:off x="5206333" y="2526877"/>
            <a:ext cx="576064" cy="28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Abrir llave"/>
          <p:cNvSpPr/>
          <p:nvPr/>
        </p:nvSpPr>
        <p:spPr>
          <a:xfrm rot="5400000">
            <a:off x="4134652" y="833435"/>
            <a:ext cx="442648" cy="2697043"/>
          </a:xfrm>
          <a:prstGeom prst="leftBrace">
            <a:avLst>
              <a:gd name="adj1" fmla="val 7093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544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560543" y="332656"/>
            <a:ext cx="8229600" cy="1143000"/>
          </a:xfrm>
        </p:spPr>
        <p:txBody>
          <a:bodyPr>
            <a:noAutofit/>
          </a:bodyPr>
          <a:lstStyle/>
          <a:p>
            <a:r>
              <a:rPr lang="es-MX" sz="36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 serie/salida paralelo </a:t>
            </a:r>
            <a:endParaRPr lang="es-MX" sz="36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4 Grupo"/>
          <p:cNvGrpSpPr/>
          <p:nvPr/>
        </p:nvGrpSpPr>
        <p:grpSpPr>
          <a:xfrm>
            <a:off x="3243923" y="2523700"/>
            <a:ext cx="2952328" cy="1369520"/>
            <a:chOff x="2195736" y="2780928"/>
            <a:chExt cx="2952328" cy="1369520"/>
          </a:xfrm>
        </p:grpSpPr>
        <p:sp>
          <p:nvSpPr>
            <p:cNvPr id="6" name="5 Cubo"/>
            <p:cNvSpPr/>
            <p:nvPr/>
          </p:nvSpPr>
          <p:spPr>
            <a:xfrm>
              <a:off x="2195736" y="2780928"/>
              <a:ext cx="864096" cy="1368152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6 Cubo"/>
            <p:cNvSpPr/>
            <p:nvPr/>
          </p:nvSpPr>
          <p:spPr>
            <a:xfrm>
              <a:off x="2875143" y="2782296"/>
              <a:ext cx="864096" cy="1368152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7 Cubo"/>
            <p:cNvSpPr/>
            <p:nvPr/>
          </p:nvSpPr>
          <p:spPr>
            <a:xfrm>
              <a:off x="3563888" y="2780928"/>
              <a:ext cx="864096" cy="1368152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8 Cubo"/>
            <p:cNvSpPr/>
            <p:nvPr/>
          </p:nvSpPr>
          <p:spPr>
            <a:xfrm>
              <a:off x="4283968" y="2780928"/>
              <a:ext cx="864096" cy="1368152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0" name="9 Flecha derecha"/>
          <p:cNvSpPr/>
          <p:nvPr/>
        </p:nvSpPr>
        <p:spPr>
          <a:xfrm>
            <a:off x="2522596" y="3094293"/>
            <a:ext cx="648072" cy="469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CuadroTexto"/>
          <p:cNvSpPr txBox="1"/>
          <p:nvPr/>
        </p:nvSpPr>
        <p:spPr>
          <a:xfrm>
            <a:off x="867659" y="2861822"/>
            <a:ext cx="1654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/>
              <a:t>Entrada de datos</a:t>
            </a:r>
            <a:endParaRPr lang="es-MX" sz="24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3675971" y="53333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/>
              <a:t>Salida de datos</a:t>
            </a:r>
            <a:endParaRPr lang="es-MX" sz="2400" dirty="0"/>
          </a:p>
        </p:txBody>
      </p:sp>
      <p:sp>
        <p:nvSpPr>
          <p:cNvPr id="13" name="12 Flecha derecha"/>
          <p:cNvSpPr/>
          <p:nvPr/>
        </p:nvSpPr>
        <p:spPr>
          <a:xfrm>
            <a:off x="3629650" y="3184987"/>
            <a:ext cx="576064" cy="28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Flecha derecha"/>
          <p:cNvSpPr/>
          <p:nvPr/>
        </p:nvSpPr>
        <p:spPr>
          <a:xfrm>
            <a:off x="4499394" y="3184987"/>
            <a:ext cx="576064" cy="28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Flecha derecha"/>
          <p:cNvSpPr/>
          <p:nvPr/>
        </p:nvSpPr>
        <p:spPr>
          <a:xfrm>
            <a:off x="5347079" y="3184987"/>
            <a:ext cx="576064" cy="28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Flecha derecha"/>
          <p:cNvSpPr/>
          <p:nvPr/>
        </p:nvSpPr>
        <p:spPr>
          <a:xfrm rot="5400000">
            <a:off x="3356006" y="4181252"/>
            <a:ext cx="576064" cy="28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17 Flecha derecha"/>
          <p:cNvSpPr/>
          <p:nvPr/>
        </p:nvSpPr>
        <p:spPr>
          <a:xfrm rot="5400000">
            <a:off x="4007348" y="4181252"/>
            <a:ext cx="576064" cy="28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18 Flecha derecha"/>
          <p:cNvSpPr/>
          <p:nvPr/>
        </p:nvSpPr>
        <p:spPr>
          <a:xfrm rot="5400000">
            <a:off x="4643410" y="4181252"/>
            <a:ext cx="576064" cy="28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19 Flecha derecha"/>
          <p:cNvSpPr/>
          <p:nvPr/>
        </p:nvSpPr>
        <p:spPr>
          <a:xfrm rot="5400000">
            <a:off x="5318416" y="4181252"/>
            <a:ext cx="576064" cy="28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20 Abrir llave"/>
          <p:cNvSpPr/>
          <p:nvPr/>
        </p:nvSpPr>
        <p:spPr>
          <a:xfrm rot="16200000">
            <a:off x="4412213" y="3630118"/>
            <a:ext cx="442648" cy="2697043"/>
          </a:xfrm>
          <a:prstGeom prst="leftBrace">
            <a:avLst>
              <a:gd name="adj1" fmla="val 7093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725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4493</TotalTime>
  <Words>908</Words>
  <Application>Microsoft Office PowerPoint</Application>
  <PresentationFormat>Presentación en pantalla (4:3)</PresentationFormat>
  <Paragraphs>231</Paragraphs>
  <Slides>28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0" baseType="lpstr">
      <vt:lpstr>Tema de Office</vt:lpstr>
      <vt:lpstr>Ecuación</vt:lpstr>
      <vt:lpstr>Presentación de PowerPoint</vt:lpstr>
      <vt:lpstr>Presentación de PowerPoint</vt:lpstr>
      <vt:lpstr>Presentación de PowerPoint</vt:lpstr>
      <vt:lpstr>Presentación de PowerPoint</vt:lpstr>
      <vt:lpstr>REGISTROS DE DESPLAZAMIENTO</vt:lpstr>
      <vt:lpstr>Entrada serie/salida serie con desplazamiento a la derecha</vt:lpstr>
      <vt:lpstr>Presentación de PowerPoint</vt:lpstr>
      <vt:lpstr>Entrada paralelo/salida serie </vt:lpstr>
      <vt:lpstr>Entrada serie/salida paralelo </vt:lpstr>
      <vt:lpstr>Entrada paralelo / salida paralelo </vt:lpstr>
      <vt:lpstr>Entrada serie/salida serie</vt:lpstr>
      <vt:lpstr>Entrada serie/salida serie</vt:lpstr>
      <vt:lpstr>Entrada serie/salida paralelo </vt:lpstr>
      <vt:lpstr>74HC164</vt:lpstr>
      <vt:lpstr>Entrada paralelo/salida serie </vt:lpstr>
      <vt:lpstr>Memorias</vt:lpstr>
      <vt:lpstr>PARAMETROS FUNDAMENTALES DE LAS MEMORIAS </vt:lpstr>
      <vt:lpstr>Presentación de PowerPoint</vt:lpstr>
      <vt:lpstr>CAPACIDAD DE UNA MEMORIA RAM.</vt:lpstr>
      <vt:lpstr>Circuitos lógicos programables (PLD)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OP</dc:creator>
  <cp:lastModifiedBy>Administrador</cp:lastModifiedBy>
  <cp:revision>18</cp:revision>
  <dcterms:created xsi:type="dcterms:W3CDTF">2016-11-30T18:55:50Z</dcterms:created>
  <dcterms:modified xsi:type="dcterms:W3CDTF">2018-11-12T21:50:31Z</dcterms:modified>
</cp:coreProperties>
</file>