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4" r:id="rId4"/>
    <p:sldId id="260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Roboto Slab Black" panose="020B0604020202020204" charset="0"/>
      <p:bold r:id="rId27"/>
    </p:embeddedFont>
    <p:embeddedFont>
      <p:font typeface="Roboto Slab Light" panose="020B0604020202020204" charset="0"/>
      <p:regular r:id="rId28"/>
      <p:bold r:id="rId29"/>
    </p:embeddedFont>
    <p:embeddedFont>
      <p:font typeface="Roboto Slab Medium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DC1E0-EC9E-4B4D-877A-D9A3F0F5239C}" v="1" dt="2022-08-25T01:00:14.392"/>
  </p1510:revLst>
</p1510:revInfo>
</file>

<file path=ppt/tableStyles.xml><?xml version="1.0" encoding="utf-8"?>
<a:tblStyleLst xmlns:a="http://schemas.openxmlformats.org/drawingml/2006/main" def="{8E1529EA-CE0E-4C1C-9C86-DF3417E54B0A}">
  <a:tblStyle styleId="{8E1529EA-CE0E-4C1C-9C86-DF3417E54B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38b0cc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3838b0cc0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3838b0cc0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52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38b0cc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3838b0cc0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3838b0cc0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597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38b0cc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3838b0cc0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3838b0cc0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08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38b0cc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3838b0cc0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3838b0cc0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43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2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38b0cc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3838b0cc0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3838b0cc0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390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458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48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675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38b0cc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3838b0cc0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667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6085" y="60000"/>
            <a:ext cx="52837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458" y="35999"/>
            <a:ext cx="105677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6085" y="60000"/>
            <a:ext cx="52837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458" y="35999"/>
            <a:ext cx="105677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6085" y="60000"/>
            <a:ext cx="52837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458" y="35999"/>
            <a:ext cx="105677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lab"/>
              <a:buChar char="●"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○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■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○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■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○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■"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 Slab Black"/>
                <a:ea typeface="Roboto Slab Black"/>
                <a:cs typeface="Roboto Slab Black"/>
                <a:sym typeface="Roboto Slab Black"/>
              </a:rPr>
              <a:t>Universidad Católica del Norte </a:t>
            </a:r>
            <a:endParaRPr dirty="0"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 Slab Medium"/>
                <a:ea typeface="Roboto Slab Medium"/>
                <a:cs typeface="Roboto Slab Medium"/>
                <a:sym typeface="Roboto Slab Medium"/>
              </a:rPr>
              <a:t>Curso de Estructura de Datos</a:t>
            </a:r>
            <a:endParaRPr dirty="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25" y="511600"/>
            <a:ext cx="8410400" cy="13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308100" y="3554500"/>
            <a:ext cx="440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dirty="0">
                <a:latin typeface="Roboto Slab"/>
                <a:ea typeface="Roboto Slab"/>
                <a:cs typeface="Roboto Slab"/>
                <a:sym typeface="Roboto Slab"/>
              </a:rPr>
              <a:t>Clase 1: Programación C++</a:t>
            </a:r>
            <a:endParaRPr sz="1700" dirty="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510" y="4183300"/>
            <a:ext cx="2104978" cy="9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0" y="4648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Profesor: Jose Veas Muñoz</a:t>
            </a:r>
            <a:endParaRPr sz="8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477000" y="4663632"/>
            <a:ext cx="300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email: jose.veas@ce.ucn.cl</a:t>
            </a:r>
            <a:endParaRPr sz="9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9258300" y="0"/>
            <a:ext cx="352500" cy="352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9258300" y="487168"/>
            <a:ext cx="352500" cy="3525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258300" y="974336"/>
            <a:ext cx="352500" cy="3525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9725024" y="0"/>
            <a:ext cx="352500" cy="3525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25024" y="487168"/>
            <a:ext cx="352500" cy="3525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725024" y="974336"/>
            <a:ext cx="352500" cy="3525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0191749" y="0"/>
            <a:ext cx="352500" cy="3525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0191749" y="487168"/>
            <a:ext cx="352500" cy="3525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191749" y="974336"/>
            <a:ext cx="352500" cy="3525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0658473" y="0"/>
            <a:ext cx="352500" cy="3525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658473" y="487168"/>
            <a:ext cx="352500" cy="3525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658473" y="974336"/>
            <a:ext cx="352500" cy="352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10</a:t>
            </a:fld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94769" y="284397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programación en C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00"/>
              <a:buNone/>
            </a:pPr>
            <a:endParaRPr sz="2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87C21D-4462-C646-A9F5-26656209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24" y="1368037"/>
            <a:ext cx="616353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9258300" y="0"/>
            <a:ext cx="352500" cy="352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9258300" y="487168"/>
            <a:ext cx="352500" cy="3525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258300" y="974336"/>
            <a:ext cx="352500" cy="3525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9725024" y="0"/>
            <a:ext cx="352500" cy="3525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25024" y="487168"/>
            <a:ext cx="352500" cy="3525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725024" y="974336"/>
            <a:ext cx="352500" cy="3525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0191749" y="0"/>
            <a:ext cx="352500" cy="3525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0191749" y="487168"/>
            <a:ext cx="352500" cy="3525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191749" y="974336"/>
            <a:ext cx="352500" cy="3525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0658473" y="0"/>
            <a:ext cx="352500" cy="3525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658473" y="487168"/>
            <a:ext cx="352500" cy="3525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658473" y="974336"/>
            <a:ext cx="352500" cy="352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11</a:t>
            </a:fld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94769" y="284397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programación en C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00"/>
              <a:buNone/>
            </a:pPr>
            <a:endParaRPr sz="2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BFD41B-8A6B-35D4-F88E-028698F4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6" y="1378365"/>
            <a:ext cx="696374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9258300" y="0"/>
            <a:ext cx="352500" cy="352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9258300" y="487168"/>
            <a:ext cx="352500" cy="3525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258300" y="974336"/>
            <a:ext cx="352500" cy="3525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9725024" y="0"/>
            <a:ext cx="352500" cy="3525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25024" y="487168"/>
            <a:ext cx="352500" cy="3525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725024" y="974336"/>
            <a:ext cx="352500" cy="3525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0191749" y="0"/>
            <a:ext cx="352500" cy="3525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0191749" y="487168"/>
            <a:ext cx="352500" cy="3525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191749" y="974336"/>
            <a:ext cx="352500" cy="3525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0658473" y="0"/>
            <a:ext cx="352500" cy="3525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658473" y="487168"/>
            <a:ext cx="352500" cy="3525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658473" y="974336"/>
            <a:ext cx="352500" cy="352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12</a:t>
            </a:fld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94769" y="284397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programación en C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00"/>
              <a:buNone/>
            </a:pPr>
            <a:endParaRPr sz="2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C5F31F-DD70-01D8-4787-36932463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54" y="1150586"/>
            <a:ext cx="7122292" cy="36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9258300" y="0"/>
            <a:ext cx="352500" cy="352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9258300" y="487168"/>
            <a:ext cx="352500" cy="3525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258300" y="974336"/>
            <a:ext cx="352500" cy="3525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9725024" y="0"/>
            <a:ext cx="352500" cy="3525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25024" y="487168"/>
            <a:ext cx="352500" cy="3525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725024" y="974336"/>
            <a:ext cx="352500" cy="3525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0191749" y="0"/>
            <a:ext cx="352500" cy="3525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0191749" y="487168"/>
            <a:ext cx="352500" cy="3525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191749" y="974336"/>
            <a:ext cx="352500" cy="3525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0658473" y="0"/>
            <a:ext cx="352500" cy="3525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658473" y="487168"/>
            <a:ext cx="352500" cy="3525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658473" y="974336"/>
            <a:ext cx="352500" cy="352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13</a:t>
            </a:fld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94769" y="284397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programación en C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00"/>
              <a:buNone/>
            </a:pPr>
            <a:endParaRPr sz="2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EC92AA-9FC0-7617-8A51-D1BCF9CC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06" y="994547"/>
            <a:ext cx="6202949" cy="36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55F22B-25CE-4B3B-F9E5-C80CACE0781C}"/>
              </a:ext>
            </a:extLst>
          </p:cNvPr>
          <p:cNvSpPr txBox="1"/>
          <p:nvPr/>
        </p:nvSpPr>
        <p:spPr>
          <a:xfrm>
            <a:off x="2445491" y="905992"/>
            <a:ext cx="1311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int a;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int *b;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a = 7;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b = &amp;a;</a:t>
            </a:r>
          </a:p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0F28BD-EA44-8066-D2FB-DAACA070F0EC}"/>
              </a:ext>
            </a:extLst>
          </p:cNvPr>
          <p:cNvSpPr txBox="1"/>
          <p:nvPr/>
        </p:nvSpPr>
        <p:spPr>
          <a:xfrm>
            <a:off x="5387161" y="991053"/>
            <a:ext cx="180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Supongamos:</a:t>
            </a:r>
          </a:p>
          <a:p>
            <a:r>
              <a:rPr lang="es-MX" dirty="0"/>
              <a:t>00 12 FF 60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FF3FBE-8C17-DDAB-7336-3A76C15C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59" y="2806935"/>
            <a:ext cx="449623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Contenidos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Aspectos generales de C++</a:t>
            </a:r>
            <a:endParaRPr dirty="0"/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Modelo de programación en C</a:t>
            </a: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Abstracción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Programación a gran escala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Biblioteca estándar C++</a:t>
            </a:r>
            <a:endParaRPr dirty="0"/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1C39A2-D74A-2C37-00A4-BA1037F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7" y="1836918"/>
            <a:ext cx="1894597" cy="1929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Contenidos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Aspectos generales de C++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Modelo de programación en C</a:t>
            </a: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Abstracción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Programación a gran escala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Biblioteca estándar C++</a:t>
            </a:r>
            <a:endParaRPr dirty="0"/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3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1C39A2-D74A-2C37-00A4-BA1037F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7" y="1836918"/>
            <a:ext cx="1894597" cy="1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9258300" y="0"/>
            <a:ext cx="352500" cy="352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9258300" y="487168"/>
            <a:ext cx="352500" cy="3525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258300" y="974336"/>
            <a:ext cx="352500" cy="3525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9725024" y="0"/>
            <a:ext cx="352500" cy="3525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25024" y="487168"/>
            <a:ext cx="352500" cy="3525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725024" y="974336"/>
            <a:ext cx="352500" cy="3525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0191749" y="0"/>
            <a:ext cx="352500" cy="3525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0191749" y="487168"/>
            <a:ext cx="352500" cy="3525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191749" y="974336"/>
            <a:ext cx="352500" cy="3525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0658473" y="0"/>
            <a:ext cx="352500" cy="3525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658473" y="487168"/>
            <a:ext cx="352500" cy="3525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658473" y="974336"/>
            <a:ext cx="352500" cy="352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94769" y="284397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800" b="1" dirty="0"/>
              <a:t>Aspectos generales de C++</a:t>
            </a:r>
            <a:endParaRPr lang="es-MX" sz="2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00"/>
              <a:buNone/>
            </a:pPr>
            <a:endParaRPr sz="2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0267E1-0612-09FA-570E-033E9215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89" y="1023661"/>
            <a:ext cx="6410315" cy="3639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br>
              <a:rPr lang="es-MX" sz="2800" dirty="0"/>
            </a:b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Eficiencia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Abstracción</a:t>
            </a: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Programación orientada a objetos (POO)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Programación genérica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LP de alto nivel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5</a:t>
            </a:fld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91CDF5-1819-A622-175A-2FF8D4FA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85" y="1598348"/>
            <a:ext cx="4088015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br>
              <a:rPr lang="es-MX" sz="2800" dirty="0"/>
            </a:b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6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C2D4F0-5E0D-7C58-9780-E00F8F7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21" y="1032355"/>
            <a:ext cx="6756966" cy="38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br>
              <a:rPr lang="es-MX" sz="2800" dirty="0"/>
            </a:b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7</a:t>
            </a:fld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F9788E-4F4A-110E-355D-52671E2B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7" y="1093925"/>
            <a:ext cx="6523444" cy="37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br>
              <a:rPr lang="es-MX" sz="2800" dirty="0"/>
            </a:b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8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5BE325-8FB2-3BEC-1516-1B8EC00F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" y="1479965"/>
            <a:ext cx="6851190" cy="24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s-419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Contenidos </a:t>
            </a: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16500" y="1762075"/>
            <a:ext cx="4777751" cy="200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905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generales de C++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90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Modelo de programación en C</a:t>
            </a:r>
            <a:endParaRPr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400" i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Abstracción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Programación a gran escala</a:t>
            </a:r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endParaRPr lang="es-MX" sz="1500" b="1" dirty="0"/>
          </a:p>
          <a:p>
            <a:pPr marL="1651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rPr lang="es-MX" sz="1500" b="1" dirty="0"/>
              <a:t>Biblioteca estándar C++</a:t>
            </a:r>
            <a:endParaRPr dirty="0"/>
          </a:p>
          <a:p>
            <a:pPr marL="1651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9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1C39A2-D74A-2C37-00A4-BA1037F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27" y="1836918"/>
            <a:ext cx="1894597" cy="1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N-Blanc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214</Words>
  <Application>Microsoft Office PowerPoint</Application>
  <PresentationFormat>Presentación en pantalla (16:9)</PresentationFormat>
  <Paragraphs>86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Roboto Slab Black</vt:lpstr>
      <vt:lpstr>Roboto Slab</vt:lpstr>
      <vt:lpstr>Roboto Slab Light</vt:lpstr>
      <vt:lpstr>Calibri</vt:lpstr>
      <vt:lpstr>Helvetica Neue</vt:lpstr>
      <vt:lpstr>Consolas</vt:lpstr>
      <vt:lpstr>Roboto Slab Medium</vt:lpstr>
      <vt:lpstr>Arial</vt:lpstr>
      <vt:lpstr>UCN-Blanco</vt:lpstr>
      <vt:lpstr>Presentación de PowerPoint</vt:lpstr>
      <vt:lpstr>Contenidos </vt:lpstr>
      <vt:lpstr>Contenidos </vt:lpstr>
      <vt:lpstr>Presentación de PowerPoint</vt:lpstr>
      <vt:lpstr>Aspectos generales de C++  </vt:lpstr>
      <vt:lpstr>Aspectos generales de C++  </vt:lpstr>
      <vt:lpstr>Aspectos generales de C++  </vt:lpstr>
      <vt:lpstr>Aspectos generales de C++  </vt:lpstr>
      <vt:lpstr>Contenidos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veas muñoz</dc:creator>
  <cp:lastModifiedBy>jose veas</cp:lastModifiedBy>
  <cp:revision>4</cp:revision>
  <dcterms:modified xsi:type="dcterms:W3CDTF">2022-08-25T02:28:19Z</dcterms:modified>
</cp:coreProperties>
</file>