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0" r:id="rId4"/>
    <p:sldId id="300" r:id="rId5"/>
    <p:sldId id="308" r:id="rId6"/>
    <p:sldId id="277" r:id="rId7"/>
    <p:sldId id="315" r:id="rId8"/>
    <p:sldId id="262" r:id="rId9"/>
    <p:sldId id="269" r:id="rId10"/>
    <p:sldId id="313" r:id="rId11"/>
    <p:sldId id="274" r:id="rId12"/>
    <p:sldId id="263" r:id="rId13"/>
    <p:sldId id="310" r:id="rId14"/>
    <p:sldId id="273" r:id="rId15"/>
    <p:sldId id="301" r:id="rId16"/>
    <p:sldId id="272" r:id="rId17"/>
    <p:sldId id="302" r:id="rId18"/>
    <p:sldId id="271" r:id="rId19"/>
    <p:sldId id="266" r:id="rId20"/>
    <p:sldId id="317" r:id="rId21"/>
    <p:sldId id="318" r:id="rId22"/>
    <p:sldId id="306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6" autoAdjust="0"/>
    <p:restoredTop sz="95064" autoAdjust="0"/>
  </p:normalViewPr>
  <p:slideViewPr>
    <p:cSldViewPr snapToGrid="0">
      <p:cViewPr varScale="1">
        <p:scale>
          <a:sx n="102" d="100"/>
          <a:sy n="102" d="100"/>
        </p:scale>
        <p:origin x="150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7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/>
            <a:t>Programa de</a:t>
          </a:r>
          <a:r>
            <a:rPr lang="es-ES_tradnl" sz="3600" baseline="0" dirty="0"/>
            <a:t> la Asignatura</a:t>
          </a:r>
          <a:endParaRPr lang="es-ES_tradnl" sz="3600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2800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2800"/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/>
            <a:t>Planificación</a:t>
          </a:r>
          <a:r>
            <a:rPr lang="es-ES" sz="3600" dirty="0"/>
            <a:t> de</a:t>
          </a:r>
          <a:r>
            <a:rPr lang="es-ES" sz="3600" baseline="0" dirty="0"/>
            <a:t> la Asignatura</a:t>
          </a:r>
          <a:endParaRPr lang="es-ES_tradnl" sz="3600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2800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2800"/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2800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2800"/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2800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2800"/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2800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2800"/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/>
            <a:t>Presentación</a:t>
          </a:r>
          <a:r>
            <a:rPr lang="es-ES" sz="3600" dirty="0"/>
            <a:t> del Profesor &amp; Alumnos</a:t>
          </a:r>
          <a:endParaRPr lang="es-ES_tradnl" sz="3600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 sz="2800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 sz="2800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6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6"/>
      <dgm:spPr/>
    </dgm:pt>
    <dgm:pt modelId="{9FA5CB7E-46D7-DB40-BFB8-8AFAC4A52B3A}" type="pres">
      <dgm:prSet presAssocID="{C72DF19C-C3D1-2645-B464-D9D6EF113C60}" presName="dstNode" presStyleLbl="node1" presStyleIdx="0" presStyleCnt="6"/>
      <dgm:spPr/>
    </dgm:pt>
    <dgm:pt modelId="{035D1414-DDCC-0046-835D-F0DB36C0CACD}" type="pres">
      <dgm:prSet presAssocID="{6EFA785C-5415-6944-AA52-070EB1A17063}" presName="text_1" presStyleLbl="node1" presStyleIdx="0" presStyleCnt="6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6"/>
      <dgm:spPr/>
    </dgm:pt>
    <dgm:pt modelId="{10A5A2F5-6E72-8B48-AE77-38BFE04BA55D}" type="pres">
      <dgm:prSet presAssocID="{6B65979D-307E-364C-8DC2-625B7F4A0415}" presName="text_2" presStyleLbl="node1" presStyleIdx="1" presStyleCnt="6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6"/>
      <dgm:spPr/>
    </dgm:pt>
    <dgm:pt modelId="{7DF442BB-0F7E-9B48-843F-EC43B11F3ADD}" type="pres">
      <dgm:prSet presAssocID="{05EA1093-E207-2842-B91B-7C998062EB44}" presName="text_3" presStyleLbl="node1" presStyleIdx="2" presStyleCnt="6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6"/>
      <dgm:spPr/>
    </dgm:pt>
    <dgm:pt modelId="{608309C5-7201-4975-8D8C-7E4EF1A2C379}" type="pres">
      <dgm:prSet presAssocID="{3DFD9613-B45B-D245-A863-5307CAFA9794}" presName="text_4" presStyleLbl="node1" presStyleIdx="3" presStyleCnt="6">
        <dgm:presLayoutVars>
          <dgm:bulletEnabled val="1"/>
        </dgm:presLayoutVars>
      </dgm:prSet>
      <dgm:spPr/>
    </dgm:pt>
    <dgm:pt modelId="{D4060865-83D2-4CB3-A82A-A21D2B85EA82}" type="pres">
      <dgm:prSet presAssocID="{3DFD9613-B45B-D245-A863-5307CAFA9794}" presName="accent_4" presStyleCnt="0"/>
      <dgm:spPr/>
    </dgm:pt>
    <dgm:pt modelId="{DBB7B125-5AF6-7447-BC26-F77955BB1964}" type="pres">
      <dgm:prSet presAssocID="{3DFD9613-B45B-D245-A863-5307CAFA9794}" presName="accentRepeatNode" presStyleLbl="solidFgAcc1" presStyleIdx="3" presStyleCnt="6"/>
      <dgm:spPr/>
    </dgm:pt>
    <dgm:pt modelId="{B4E68BBD-162B-4B38-92D0-AB4336CA5F8A}" type="pres">
      <dgm:prSet presAssocID="{2C177136-5C4A-5C4B-86B4-E9A11888FEF1}" presName="text_5" presStyleLbl="node1" presStyleIdx="4" presStyleCnt="6">
        <dgm:presLayoutVars>
          <dgm:bulletEnabled val="1"/>
        </dgm:presLayoutVars>
      </dgm:prSet>
      <dgm:spPr/>
    </dgm:pt>
    <dgm:pt modelId="{94F2A198-F596-4074-8FB2-CB6EB74F40E2}" type="pres">
      <dgm:prSet presAssocID="{2C177136-5C4A-5C4B-86B4-E9A11888FEF1}" presName="accent_5" presStyleCnt="0"/>
      <dgm:spPr/>
    </dgm:pt>
    <dgm:pt modelId="{87F2E8E1-2E38-EB42-82E4-0D66E4C5689D}" type="pres">
      <dgm:prSet presAssocID="{2C177136-5C4A-5C4B-86B4-E9A11888FEF1}" presName="accentRepeatNode" presStyleLbl="solidFgAcc1" presStyleIdx="4" presStyleCnt="6"/>
      <dgm:spPr/>
    </dgm:pt>
    <dgm:pt modelId="{06568D2A-D420-4243-8644-0BADC5429C89}" type="pres">
      <dgm:prSet presAssocID="{F6BB2D5B-261D-7241-A339-BC347EF0A6A2}" presName="text_6" presStyleLbl="node1" presStyleIdx="5" presStyleCnt="6">
        <dgm:presLayoutVars>
          <dgm:bulletEnabled val="1"/>
        </dgm:presLayoutVars>
      </dgm:prSet>
      <dgm:spPr/>
    </dgm:pt>
    <dgm:pt modelId="{04991351-B527-4575-B99F-BC25CA95BA85}" type="pres">
      <dgm:prSet presAssocID="{F6BB2D5B-261D-7241-A339-BC347EF0A6A2}" presName="accent_6" presStyleCnt="0"/>
      <dgm:spPr/>
    </dgm:pt>
    <dgm:pt modelId="{980FFC2E-71A3-594D-9B97-FB47BB5DB42F}" type="pres">
      <dgm:prSet presAssocID="{F6BB2D5B-261D-7241-A339-BC347EF0A6A2}" presName="accentRepeatNode" presStyleLbl="solidFgAcc1" presStyleIdx="5" presStyleCnt="6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B33B6224-C459-4E6F-ABA5-0C520CBCD3E2}" type="presOf" srcId="{2C177136-5C4A-5C4B-86B4-E9A11888FEF1}" destId="{B4E68BBD-162B-4B38-92D0-AB4336CA5F8A}" srcOrd="0" destOrd="0" presId="urn:microsoft.com/office/officeart/2008/layout/VerticalCurvedList"/>
    <dgm:cxn modelId="{29679937-0500-44BF-8070-96A44FE50F6C}" type="presOf" srcId="{3DFD9613-B45B-D245-A863-5307CAFA9794}" destId="{608309C5-7201-4975-8D8C-7E4EF1A2C379}" srcOrd="0" destOrd="0" presId="urn:microsoft.com/office/officeart/2008/layout/VerticalCurvedList"/>
    <dgm:cxn modelId="{5458FB37-8609-A943-88E2-DCF4DCD65AC2}" type="presOf" srcId="{05EA1093-E207-2842-B91B-7C998062EB44}" destId="{7DF442BB-0F7E-9B48-843F-EC43B11F3ADD}" srcOrd="0" destOrd="0" presId="urn:microsoft.com/office/officeart/2008/layout/VerticalCurvedList"/>
    <dgm:cxn modelId="{B8CF3444-B4A7-6E43-9E00-F1B0FDBA70CE}" type="presOf" srcId="{C72DF19C-C3D1-2645-B464-D9D6EF113C60}" destId="{23D3854A-D0EF-F847-8F5A-F434D7D3917F}" srcOrd="0" destOrd="0" presId="urn:microsoft.com/office/officeart/2008/layout/VerticalCurvedList"/>
    <dgm:cxn modelId="{FEE01958-5356-BA4C-935A-2DF095F5565B}" type="presOf" srcId="{6B65979D-307E-364C-8DC2-625B7F4A0415}" destId="{10A5A2F5-6E72-8B48-AE77-38BFE04BA55D}" srcOrd="0" destOrd="0" presId="urn:microsoft.com/office/officeart/2008/layout/VerticalCurvedList"/>
    <dgm:cxn modelId="{D844A47A-58E5-4D4A-A721-A64E7503947C}" srcId="{C72DF19C-C3D1-2645-B464-D9D6EF113C60}" destId="{F6BB2D5B-261D-7241-A339-BC347EF0A6A2}" srcOrd="5" destOrd="0" parTransId="{CE3AFE79-58E5-5D49-9960-A2B4A00893C0}" sibTransId="{A19EAF14-979F-1945-A7A0-97588CD8898B}"/>
    <dgm:cxn modelId="{7557057C-BFF6-E540-B128-1FB6216D11EE}" type="presOf" srcId="{78EBBA7E-9262-434D-BE86-D27C100DC2FD}" destId="{7B5BFC77-3423-9045-8BC5-565AA43E4284}" srcOrd="0" destOrd="0" presId="urn:microsoft.com/office/officeart/2008/layout/VerticalCurvedList"/>
    <dgm:cxn modelId="{D2C1AEB3-3D2F-1746-BF10-43A2E7A54829}" type="presOf" srcId="{6EFA785C-5415-6944-AA52-070EB1A17063}" destId="{035D1414-DDCC-0046-835D-F0DB36C0CACD}" srcOrd="0" destOrd="0" presId="urn:microsoft.com/office/officeart/2008/layout/VerticalCurvedList"/>
    <dgm:cxn modelId="{7DA2DED0-DC93-6840-98E1-614EF326762F}" srcId="{C72DF19C-C3D1-2645-B464-D9D6EF113C60}" destId="{3DFD9613-B45B-D245-A863-5307CAFA9794}" srcOrd="3" destOrd="0" parTransId="{4A6C8BFC-FE1D-D147-BAA6-CE3DF9A99B04}" sibTransId="{C5FE8FDE-22F7-2841-B248-1C63413631F1}"/>
    <dgm:cxn modelId="{87E042EA-62CA-4C15-8D7C-A29AF4005F9F}" type="presOf" srcId="{F6BB2D5B-261D-7241-A339-BC347EF0A6A2}" destId="{06568D2A-D420-4243-8644-0BADC5429C89}" srcOrd="0" destOrd="0" presId="urn:microsoft.com/office/officeart/2008/layout/VerticalCurvedList"/>
    <dgm:cxn modelId="{E3A584F1-C4F4-B144-AA81-8245D2C7B71A}" srcId="{C72DF19C-C3D1-2645-B464-D9D6EF113C60}" destId="{2C177136-5C4A-5C4B-86B4-E9A11888FEF1}" srcOrd="4" destOrd="0" parTransId="{4FA66DE9-7404-7143-8ECB-CF4F8C5F2782}" sibTransId="{93CC1E24-3927-FC41-A05F-58D90FF54CC3}"/>
    <dgm:cxn modelId="{35D28DBC-A2A6-574B-848D-BDBC453BF3FD}" type="presParOf" srcId="{23D3854A-D0EF-F847-8F5A-F434D7D3917F}" destId="{5A1B068B-777F-9C45-91FD-B500F9DDDC7F}" srcOrd="0" destOrd="0" presId="urn:microsoft.com/office/officeart/2008/layout/VerticalCurvedList"/>
    <dgm:cxn modelId="{6E843A66-6DD3-2F46-AB88-40ED17778CE6}" type="presParOf" srcId="{5A1B068B-777F-9C45-91FD-B500F9DDDC7F}" destId="{A0A1A80E-1A6A-5F4B-A063-60FB1D32FF4E}" srcOrd="0" destOrd="0" presId="urn:microsoft.com/office/officeart/2008/layout/VerticalCurvedList"/>
    <dgm:cxn modelId="{9414D63B-6527-5340-8094-88B6227B12F4}" type="presParOf" srcId="{A0A1A80E-1A6A-5F4B-A063-60FB1D32FF4E}" destId="{03819CB6-AD90-0D42-AA69-5CB1517A9F7F}" srcOrd="0" destOrd="0" presId="urn:microsoft.com/office/officeart/2008/layout/VerticalCurvedList"/>
    <dgm:cxn modelId="{908C142D-C3C9-8947-91D8-DACFDC728F15}" type="presParOf" srcId="{A0A1A80E-1A6A-5F4B-A063-60FB1D32FF4E}" destId="{7B5BFC77-3423-9045-8BC5-565AA43E4284}" srcOrd="1" destOrd="0" presId="urn:microsoft.com/office/officeart/2008/layout/VerticalCurvedList"/>
    <dgm:cxn modelId="{D6BF4337-440A-314B-96EB-0068244DC45B}" type="presParOf" srcId="{A0A1A80E-1A6A-5F4B-A063-60FB1D32FF4E}" destId="{5E4EA0E7-CC78-1145-AB7D-68DCA0F4F5F4}" srcOrd="2" destOrd="0" presId="urn:microsoft.com/office/officeart/2008/layout/VerticalCurvedList"/>
    <dgm:cxn modelId="{5816575F-305C-B741-BF06-297AFFE39BDF}" type="presParOf" srcId="{A0A1A80E-1A6A-5F4B-A063-60FB1D32FF4E}" destId="{9FA5CB7E-46D7-DB40-BFB8-8AFAC4A52B3A}" srcOrd="3" destOrd="0" presId="urn:microsoft.com/office/officeart/2008/layout/VerticalCurvedList"/>
    <dgm:cxn modelId="{48DEB8B2-436B-8940-9B0B-375C90B8D141}" type="presParOf" srcId="{5A1B068B-777F-9C45-91FD-B500F9DDDC7F}" destId="{035D1414-DDCC-0046-835D-F0DB36C0CACD}" srcOrd="1" destOrd="0" presId="urn:microsoft.com/office/officeart/2008/layout/VerticalCurvedList"/>
    <dgm:cxn modelId="{EB8A16D9-D2F5-144F-B2DC-52C1997A6DCC}" type="presParOf" srcId="{5A1B068B-777F-9C45-91FD-B500F9DDDC7F}" destId="{4128C2C2-3838-EE43-8AC3-3AEDAC1C4D79}" srcOrd="2" destOrd="0" presId="urn:microsoft.com/office/officeart/2008/layout/VerticalCurvedList"/>
    <dgm:cxn modelId="{573AE9A5-E39C-3E44-8433-36BC4F6703BA}" type="presParOf" srcId="{4128C2C2-3838-EE43-8AC3-3AEDAC1C4D79}" destId="{7890C8E4-B2A5-FF48-A518-E5FCAB5964FB}" srcOrd="0" destOrd="0" presId="urn:microsoft.com/office/officeart/2008/layout/VerticalCurvedList"/>
    <dgm:cxn modelId="{004409DC-12F8-B44E-9F8F-FD4ACD1742F3}" type="presParOf" srcId="{5A1B068B-777F-9C45-91FD-B500F9DDDC7F}" destId="{10A5A2F5-6E72-8B48-AE77-38BFE04BA55D}" srcOrd="3" destOrd="0" presId="urn:microsoft.com/office/officeart/2008/layout/VerticalCurvedList"/>
    <dgm:cxn modelId="{F839408A-645D-604B-BF32-85B604F52226}" type="presParOf" srcId="{5A1B068B-777F-9C45-91FD-B500F9DDDC7F}" destId="{D5E9A957-C919-A34D-8280-A05D91B35AA7}" srcOrd="4" destOrd="0" presId="urn:microsoft.com/office/officeart/2008/layout/VerticalCurvedList"/>
    <dgm:cxn modelId="{DA0F8ECA-9C3C-6741-B0F6-0C152041072A}" type="presParOf" srcId="{D5E9A957-C919-A34D-8280-A05D91B35AA7}" destId="{B0B388E5-8A39-D745-B769-FCD149B30F40}" srcOrd="0" destOrd="0" presId="urn:microsoft.com/office/officeart/2008/layout/VerticalCurvedList"/>
    <dgm:cxn modelId="{B96FFE2A-82DA-2F4C-8FB5-391F030B6FAF}" type="presParOf" srcId="{5A1B068B-777F-9C45-91FD-B500F9DDDC7F}" destId="{7DF442BB-0F7E-9B48-843F-EC43B11F3ADD}" srcOrd="5" destOrd="0" presId="urn:microsoft.com/office/officeart/2008/layout/VerticalCurvedList"/>
    <dgm:cxn modelId="{D134B518-2DFB-AF45-875D-01F57559609D}" type="presParOf" srcId="{5A1B068B-777F-9C45-91FD-B500F9DDDC7F}" destId="{238866C6-A604-8A42-A8B6-279E7072A039}" srcOrd="6" destOrd="0" presId="urn:microsoft.com/office/officeart/2008/layout/VerticalCurvedList"/>
    <dgm:cxn modelId="{642F9964-6BFD-C744-A122-2BC28350F917}" type="presParOf" srcId="{238866C6-A604-8A42-A8B6-279E7072A039}" destId="{9F3D0813-7767-604B-A4A5-6A08D6494C47}" srcOrd="0" destOrd="0" presId="urn:microsoft.com/office/officeart/2008/layout/VerticalCurvedList"/>
    <dgm:cxn modelId="{43F8BDDA-62E5-4CFA-868F-736D4CA9EACB}" type="presParOf" srcId="{5A1B068B-777F-9C45-91FD-B500F9DDDC7F}" destId="{608309C5-7201-4975-8D8C-7E4EF1A2C379}" srcOrd="7" destOrd="0" presId="urn:microsoft.com/office/officeart/2008/layout/VerticalCurvedList"/>
    <dgm:cxn modelId="{927D897D-E069-4F21-B93A-D41C07FA13E7}" type="presParOf" srcId="{5A1B068B-777F-9C45-91FD-B500F9DDDC7F}" destId="{D4060865-83D2-4CB3-A82A-A21D2B85EA82}" srcOrd="8" destOrd="0" presId="urn:microsoft.com/office/officeart/2008/layout/VerticalCurvedList"/>
    <dgm:cxn modelId="{1CE9A6BF-5BDB-46B0-9001-CDA4A698896F}" type="presParOf" srcId="{D4060865-83D2-4CB3-A82A-A21D2B85EA82}" destId="{DBB7B125-5AF6-7447-BC26-F77955BB1964}" srcOrd="0" destOrd="0" presId="urn:microsoft.com/office/officeart/2008/layout/VerticalCurvedList"/>
    <dgm:cxn modelId="{1E586F90-D861-472C-BB1E-C86550A1C70A}" type="presParOf" srcId="{5A1B068B-777F-9C45-91FD-B500F9DDDC7F}" destId="{B4E68BBD-162B-4B38-92D0-AB4336CA5F8A}" srcOrd="9" destOrd="0" presId="urn:microsoft.com/office/officeart/2008/layout/VerticalCurvedList"/>
    <dgm:cxn modelId="{F0824E44-6E90-40AE-90E3-A0B34A219D48}" type="presParOf" srcId="{5A1B068B-777F-9C45-91FD-B500F9DDDC7F}" destId="{94F2A198-F596-4074-8FB2-CB6EB74F40E2}" srcOrd="10" destOrd="0" presId="urn:microsoft.com/office/officeart/2008/layout/VerticalCurvedList"/>
    <dgm:cxn modelId="{2CFB6619-D32E-4E4E-9A19-4D4BAF29D20F}" type="presParOf" srcId="{94F2A198-F596-4074-8FB2-CB6EB74F40E2}" destId="{87F2E8E1-2E38-EB42-82E4-0D66E4C5689D}" srcOrd="0" destOrd="0" presId="urn:microsoft.com/office/officeart/2008/layout/VerticalCurvedList"/>
    <dgm:cxn modelId="{F10EB929-3F98-40DA-9DF8-FCA76A9BB07F}" type="presParOf" srcId="{5A1B068B-777F-9C45-91FD-B500F9DDDC7F}" destId="{06568D2A-D420-4243-8644-0BADC5429C89}" srcOrd="11" destOrd="0" presId="urn:microsoft.com/office/officeart/2008/layout/VerticalCurvedList"/>
    <dgm:cxn modelId="{A5DEA795-05F2-48BC-812A-2B0E893CA696}" type="presParOf" srcId="{5A1B068B-777F-9C45-91FD-B500F9DDDC7F}" destId="{04991351-B527-4575-B99F-BC25CA95BA85}" srcOrd="12" destOrd="0" presId="urn:microsoft.com/office/officeart/2008/layout/VerticalCurvedList"/>
    <dgm:cxn modelId="{69264933-B18E-4352-8AA3-A3AADA1F7B45}" type="presParOf" srcId="{04991351-B527-4575-B99F-BC25CA95BA85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6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6"/>
      <dgm:spPr/>
    </dgm:pt>
    <dgm:pt modelId="{9FA5CB7E-46D7-DB40-BFB8-8AFAC4A52B3A}" type="pres">
      <dgm:prSet presAssocID="{C72DF19C-C3D1-2645-B464-D9D6EF113C60}" presName="dstNode" presStyleLbl="node1" presStyleIdx="0" presStyleCnt="6"/>
      <dgm:spPr/>
    </dgm:pt>
    <dgm:pt modelId="{035D1414-DDCC-0046-835D-F0DB36C0CACD}" type="pres">
      <dgm:prSet presAssocID="{6EFA785C-5415-6944-AA52-070EB1A17063}" presName="text_1" presStyleLbl="node1" presStyleIdx="0" presStyleCnt="6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6"/>
      <dgm:spPr/>
    </dgm:pt>
    <dgm:pt modelId="{10A5A2F5-6E72-8B48-AE77-38BFE04BA55D}" type="pres">
      <dgm:prSet presAssocID="{6B65979D-307E-364C-8DC2-625B7F4A0415}" presName="text_2" presStyleLbl="node1" presStyleIdx="1" presStyleCnt="6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6"/>
      <dgm:spPr/>
    </dgm:pt>
    <dgm:pt modelId="{7DF442BB-0F7E-9B48-843F-EC43B11F3ADD}" type="pres">
      <dgm:prSet presAssocID="{05EA1093-E207-2842-B91B-7C998062EB44}" presName="text_3" presStyleLbl="node1" presStyleIdx="2" presStyleCnt="6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6"/>
      <dgm:spPr/>
    </dgm:pt>
    <dgm:pt modelId="{2C83B439-1F46-423C-BC15-2B8D3F0BFCBF}" type="pres">
      <dgm:prSet presAssocID="{3DFD9613-B45B-D245-A863-5307CAFA9794}" presName="text_4" presStyleLbl="node1" presStyleIdx="3" presStyleCnt="6">
        <dgm:presLayoutVars>
          <dgm:bulletEnabled val="1"/>
        </dgm:presLayoutVars>
      </dgm:prSet>
      <dgm:spPr/>
    </dgm:pt>
    <dgm:pt modelId="{7AC02206-8497-4FF8-BD60-4EC794A506E0}" type="pres">
      <dgm:prSet presAssocID="{3DFD9613-B45B-D245-A863-5307CAFA9794}" presName="accent_4" presStyleCnt="0"/>
      <dgm:spPr/>
    </dgm:pt>
    <dgm:pt modelId="{DBB7B125-5AF6-7447-BC26-F77955BB1964}" type="pres">
      <dgm:prSet presAssocID="{3DFD9613-B45B-D245-A863-5307CAFA9794}" presName="accentRepeatNode" presStyleLbl="solidFgAcc1" presStyleIdx="3" presStyleCnt="6"/>
      <dgm:spPr/>
    </dgm:pt>
    <dgm:pt modelId="{080448B1-2B76-4FAA-BA6F-D2B82D087D3E}" type="pres">
      <dgm:prSet presAssocID="{2C177136-5C4A-5C4B-86B4-E9A11888FEF1}" presName="text_5" presStyleLbl="node1" presStyleIdx="4" presStyleCnt="6">
        <dgm:presLayoutVars>
          <dgm:bulletEnabled val="1"/>
        </dgm:presLayoutVars>
      </dgm:prSet>
      <dgm:spPr/>
    </dgm:pt>
    <dgm:pt modelId="{37F13C3B-5154-4B6C-A96E-0F3A58222812}" type="pres">
      <dgm:prSet presAssocID="{2C177136-5C4A-5C4B-86B4-E9A11888FEF1}" presName="accent_5" presStyleCnt="0"/>
      <dgm:spPr/>
    </dgm:pt>
    <dgm:pt modelId="{87F2E8E1-2E38-EB42-82E4-0D66E4C5689D}" type="pres">
      <dgm:prSet presAssocID="{2C177136-5C4A-5C4B-86B4-E9A11888FEF1}" presName="accentRepeatNode" presStyleLbl="solidFgAcc1" presStyleIdx="4" presStyleCnt="6"/>
      <dgm:spPr/>
    </dgm:pt>
    <dgm:pt modelId="{FE195CA2-3411-4C03-AECF-B006BFAA9D2A}" type="pres">
      <dgm:prSet presAssocID="{F6BB2D5B-261D-7241-A339-BC347EF0A6A2}" presName="text_6" presStyleLbl="node1" presStyleIdx="5" presStyleCnt="6">
        <dgm:presLayoutVars>
          <dgm:bulletEnabled val="1"/>
        </dgm:presLayoutVars>
      </dgm:prSet>
      <dgm:spPr/>
    </dgm:pt>
    <dgm:pt modelId="{FEE16C7F-2CE7-40AD-BCF1-8BE8C73D2A59}" type="pres">
      <dgm:prSet presAssocID="{F6BB2D5B-261D-7241-A339-BC347EF0A6A2}" presName="accent_6" presStyleCnt="0"/>
      <dgm:spPr/>
    </dgm:pt>
    <dgm:pt modelId="{980FFC2E-71A3-594D-9B97-FB47BB5DB42F}" type="pres">
      <dgm:prSet presAssocID="{F6BB2D5B-261D-7241-A339-BC347EF0A6A2}" presName="accentRepeatNode" presStyleLbl="solidFgAcc1" presStyleIdx="5" presStyleCnt="6"/>
      <dgm:spPr/>
    </dgm:pt>
  </dgm:ptLst>
  <dgm:cxnLst>
    <dgm:cxn modelId="{16DBCA01-DE13-624B-BF27-0F322F88AB5F}" type="presOf" srcId="{6EFA785C-5415-6944-AA52-070EB1A17063}" destId="{035D1414-DDCC-0046-835D-F0DB36C0CACD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FF3B2823-00CD-EF47-9D18-E2BE249DE2AB}" type="presOf" srcId="{05EA1093-E207-2842-B91B-7C998062EB44}" destId="{7DF442BB-0F7E-9B48-843F-EC43B11F3ADD}" srcOrd="0" destOrd="0" presId="urn:microsoft.com/office/officeart/2008/layout/VerticalCurvedList"/>
    <dgm:cxn modelId="{1AA66725-E6A6-2A43-B16B-65578AD21E9A}" type="presOf" srcId="{C72DF19C-C3D1-2645-B464-D9D6EF113C60}" destId="{23D3854A-D0EF-F847-8F5A-F434D7D3917F}" srcOrd="0" destOrd="0" presId="urn:microsoft.com/office/officeart/2008/layout/VerticalCurvedList"/>
    <dgm:cxn modelId="{DEABA42C-4D47-47A3-8E3D-353C9319A3B1}" type="presOf" srcId="{3DFD9613-B45B-D245-A863-5307CAFA9794}" destId="{2C83B439-1F46-423C-BC15-2B8D3F0BFCBF}" srcOrd="0" destOrd="0" presId="urn:microsoft.com/office/officeart/2008/layout/VerticalCurvedList"/>
    <dgm:cxn modelId="{D844A47A-58E5-4D4A-A721-A64E7503947C}" srcId="{C72DF19C-C3D1-2645-B464-D9D6EF113C60}" destId="{F6BB2D5B-261D-7241-A339-BC347EF0A6A2}" srcOrd="5" destOrd="0" parTransId="{CE3AFE79-58E5-5D49-9960-A2B4A00893C0}" sibTransId="{A19EAF14-979F-1945-A7A0-97588CD8898B}"/>
    <dgm:cxn modelId="{6D3AA8AB-D6E7-A741-9DC7-EAE2E106E97F}" type="presOf" srcId="{78EBBA7E-9262-434D-BE86-D27C100DC2FD}" destId="{7B5BFC77-3423-9045-8BC5-565AA43E4284}" srcOrd="0" destOrd="0" presId="urn:microsoft.com/office/officeart/2008/layout/VerticalCurvedList"/>
    <dgm:cxn modelId="{7DA2DED0-DC93-6840-98E1-614EF326762F}" srcId="{C72DF19C-C3D1-2645-B464-D9D6EF113C60}" destId="{3DFD9613-B45B-D245-A863-5307CAFA9794}" srcOrd="3" destOrd="0" parTransId="{4A6C8BFC-FE1D-D147-BAA6-CE3DF9A99B04}" sibTransId="{C5FE8FDE-22F7-2841-B248-1C63413631F1}"/>
    <dgm:cxn modelId="{29CA31E0-E0D3-438D-A48D-21A777F86374}" type="presOf" srcId="{F6BB2D5B-261D-7241-A339-BC347EF0A6A2}" destId="{FE195CA2-3411-4C03-AECF-B006BFAA9D2A}" srcOrd="0" destOrd="0" presId="urn:microsoft.com/office/officeart/2008/layout/VerticalCurvedList"/>
    <dgm:cxn modelId="{E3A584F1-C4F4-B144-AA81-8245D2C7B71A}" srcId="{C72DF19C-C3D1-2645-B464-D9D6EF113C60}" destId="{2C177136-5C4A-5C4B-86B4-E9A11888FEF1}" srcOrd="4" destOrd="0" parTransId="{4FA66DE9-7404-7143-8ECB-CF4F8C5F2782}" sibTransId="{93CC1E24-3927-FC41-A05F-58D90FF54CC3}"/>
    <dgm:cxn modelId="{5D04D1F2-26ED-4B43-8F43-54190BE0BCF3}" type="presOf" srcId="{2C177136-5C4A-5C4B-86B4-E9A11888FEF1}" destId="{080448B1-2B76-4FAA-BA6F-D2B82D087D3E}" srcOrd="0" destOrd="0" presId="urn:microsoft.com/office/officeart/2008/layout/VerticalCurvedList"/>
    <dgm:cxn modelId="{B6F15AFE-7249-164D-A4B0-C685DAEAECD4}" type="presOf" srcId="{6B65979D-307E-364C-8DC2-625B7F4A0415}" destId="{10A5A2F5-6E72-8B48-AE77-38BFE04BA55D}" srcOrd="0" destOrd="0" presId="urn:microsoft.com/office/officeart/2008/layout/VerticalCurvedList"/>
    <dgm:cxn modelId="{B57983A8-77BA-9440-89EE-03B5E692A739}" type="presParOf" srcId="{23D3854A-D0EF-F847-8F5A-F434D7D3917F}" destId="{5A1B068B-777F-9C45-91FD-B500F9DDDC7F}" srcOrd="0" destOrd="0" presId="urn:microsoft.com/office/officeart/2008/layout/VerticalCurvedList"/>
    <dgm:cxn modelId="{EF19C32F-E21E-8040-9F20-6896577547DF}" type="presParOf" srcId="{5A1B068B-777F-9C45-91FD-B500F9DDDC7F}" destId="{A0A1A80E-1A6A-5F4B-A063-60FB1D32FF4E}" srcOrd="0" destOrd="0" presId="urn:microsoft.com/office/officeart/2008/layout/VerticalCurvedList"/>
    <dgm:cxn modelId="{4D40336E-1001-CE4C-88AB-44CA11514A89}" type="presParOf" srcId="{A0A1A80E-1A6A-5F4B-A063-60FB1D32FF4E}" destId="{03819CB6-AD90-0D42-AA69-5CB1517A9F7F}" srcOrd="0" destOrd="0" presId="urn:microsoft.com/office/officeart/2008/layout/VerticalCurvedList"/>
    <dgm:cxn modelId="{F562867A-496C-7E4F-ABF5-292EBBE40312}" type="presParOf" srcId="{A0A1A80E-1A6A-5F4B-A063-60FB1D32FF4E}" destId="{7B5BFC77-3423-9045-8BC5-565AA43E4284}" srcOrd="1" destOrd="0" presId="urn:microsoft.com/office/officeart/2008/layout/VerticalCurvedList"/>
    <dgm:cxn modelId="{3387E28A-0FE9-9B4A-B9B6-4D0B69BFBE06}" type="presParOf" srcId="{A0A1A80E-1A6A-5F4B-A063-60FB1D32FF4E}" destId="{5E4EA0E7-CC78-1145-AB7D-68DCA0F4F5F4}" srcOrd="2" destOrd="0" presId="urn:microsoft.com/office/officeart/2008/layout/VerticalCurvedList"/>
    <dgm:cxn modelId="{A5690A67-55D6-FA41-A720-5D71D97B83BE}" type="presParOf" srcId="{A0A1A80E-1A6A-5F4B-A063-60FB1D32FF4E}" destId="{9FA5CB7E-46D7-DB40-BFB8-8AFAC4A52B3A}" srcOrd="3" destOrd="0" presId="urn:microsoft.com/office/officeart/2008/layout/VerticalCurvedList"/>
    <dgm:cxn modelId="{1970480B-A362-5D46-8546-A4B42119EC88}" type="presParOf" srcId="{5A1B068B-777F-9C45-91FD-B500F9DDDC7F}" destId="{035D1414-DDCC-0046-835D-F0DB36C0CACD}" srcOrd="1" destOrd="0" presId="urn:microsoft.com/office/officeart/2008/layout/VerticalCurvedList"/>
    <dgm:cxn modelId="{D2B6D936-E35D-8546-954A-2444D2F7CECC}" type="presParOf" srcId="{5A1B068B-777F-9C45-91FD-B500F9DDDC7F}" destId="{4128C2C2-3838-EE43-8AC3-3AEDAC1C4D79}" srcOrd="2" destOrd="0" presId="urn:microsoft.com/office/officeart/2008/layout/VerticalCurvedList"/>
    <dgm:cxn modelId="{A98A3D63-3622-044C-89C7-44686FE2DDD3}" type="presParOf" srcId="{4128C2C2-3838-EE43-8AC3-3AEDAC1C4D79}" destId="{7890C8E4-B2A5-FF48-A518-E5FCAB5964FB}" srcOrd="0" destOrd="0" presId="urn:microsoft.com/office/officeart/2008/layout/VerticalCurvedList"/>
    <dgm:cxn modelId="{B5B7743E-4880-B743-93A3-F3100F673055}" type="presParOf" srcId="{5A1B068B-777F-9C45-91FD-B500F9DDDC7F}" destId="{10A5A2F5-6E72-8B48-AE77-38BFE04BA55D}" srcOrd="3" destOrd="0" presId="urn:microsoft.com/office/officeart/2008/layout/VerticalCurvedList"/>
    <dgm:cxn modelId="{300DC363-9439-7446-9D05-92E151EDDF32}" type="presParOf" srcId="{5A1B068B-777F-9C45-91FD-B500F9DDDC7F}" destId="{D5E9A957-C919-A34D-8280-A05D91B35AA7}" srcOrd="4" destOrd="0" presId="urn:microsoft.com/office/officeart/2008/layout/VerticalCurvedList"/>
    <dgm:cxn modelId="{790B21C3-29B2-EB46-83AC-F470B9F8321E}" type="presParOf" srcId="{D5E9A957-C919-A34D-8280-A05D91B35AA7}" destId="{B0B388E5-8A39-D745-B769-FCD149B30F40}" srcOrd="0" destOrd="0" presId="urn:microsoft.com/office/officeart/2008/layout/VerticalCurvedList"/>
    <dgm:cxn modelId="{E18E60DD-EE7A-AD47-926D-1E9D4524E076}" type="presParOf" srcId="{5A1B068B-777F-9C45-91FD-B500F9DDDC7F}" destId="{7DF442BB-0F7E-9B48-843F-EC43B11F3ADD}" srcOrd="5" destOrd="0" presId="urn:microsoft.com/office/officeart/2008/layout/VerticalCurvedList"/>
    <dgm:cxn modelId="{AB5F58F0-145C-CF41-AE21-2C1E3284D919}" type="presParOf" srcId="{5A1B068B-777F-9C45-91FD-B500F9DDDC7F}" destId="{238866C6-A604-8A42-A8B6-279E7072A039}" srcOrd="6" destOrd="0" presId="urn:microsoft.com/office/officeart/2008/layout/VerticalCurvedList"/>
    <dgm:cxn modelId="{96C20F2B-1D79-3A42-9F56-C817851C287A}" type="presParOf" srcId="{238866C6-A604-8A42-A8B6-279E7072A039}" destId="{9F3D0813-7767-604B-A4A5-6A08D6494C47}" srcOrd="0" destOrd="0" presId="urn:microsoft.com/office/officeart/2008/layout/VerticalCurvedList"/>
    <dgm:cxn modelId="{D21E30F4-8F57-4B6C-8A08-646391417CA4}" type="presParOf" srcId="{5A1B068B-777F-9C45-91FD-B500F9DDDC7F}" destId="{2C83B439-1F46-423C-BC15-2B8D3F0BFCBF}" srcOrd="7" destOrd="0" presId="urn:microsoft.com/office/officeart/2008/layout/VerticalCurvedList"/>
    <dgm:cxn modelId="{A2ECAEB9-DDE5-4434-B5E3-F31BF85F50DB}" type="presParOf" srcId="{5A1B068B-777F-9C45-91FD-B500F9DDDC7F}" destId="{7AC02206-8497-4FF8-BD60-4EC794A506E0}" srcOrd="8" destOrd="0" presId="urn:microsoft.com/office/officeart/2008/layout/VerticalCurvedList"/>
    <dgm:cxn modelId="{321F0ABA-EF3D-4A35-95D8-2E28F265AE7D}" type="presParOf" srcId="{7AC02206-8497-4FF8-BD60-4EC794A506E0}" destId="{DBB7B125-5AF6-7447-BC26-F77955BB1964}" srcOrd="0" destOrd="0" presId="urn:microsoft.com/office/officeart/2008/layout/VerticalCurvedList"/>
    <dgm:cxn modelId="{A9AE97AA-0C9E-45FC-A34C-F517C745583F}" type="presParOf" srcId="{5A1B068B-777F-9C45-91FD-B500F9DDDC7F}" destId="{080448B1-2B76-4FAA-BA6F-D2B82D087D3E}" srcOrd="9" destOrd="0" presId="urn:microsoft.com/office/officeart/2008/layout/VerticalCurvedList"/>
    <dgm:cxn modelId="{A60C00A2-0B3A-47B6-ADF8-ADA8C0F45A4C}" type="presParOf" srcId="{5A1B068B-777F-9C45-91FD-B500F9DDDC7F}" destId="{37F13C3B-5154-4B6C-A96E-0F3A58222812}" srcOrd="10" destOrd="0" presId="urn:microsoft.com/office/officeart/2008/layout/VerticalCurvedList"/>
    <dgm:cxn modelId="{89AF5802-9938-4749-AA07-C4C070B6C870}" type="presParOf" srcId="{37F13C3B-5154-4B6C-A96E-0F3A58222812}" destId="{87F2E8E1-2E38-EB42-82E4-0D66E4C5689D}" srcOrd="0" destOrd="0" presId="urn:microsoft.com/office/officeart/2008/layout/VerticalCurvedList"/>
    <dgm:cxn modelId="{F2E9366C-0487-4868-82CC-676FBEA8A2F6}" type="presParOf" srcId="{5A1B068B-777F-9C45-91FD-B500F9DDDC7F}" destId="{FE195CA2-3411-4C03-AECF-B006BFAA9D2A}" srcOrd="11" destOrd="0" presId="urn:microsoft.com/office/officeart/2008/layout/VerticalCurvedList"/>
    <dgm:cxn modelId="{EDFA57F8-6C83-4C13-956A-7F141E2C0238}" type="presParOf" srcId="{5A1B068B-777F-9C45-91FD-B500F9DDDC7F}" destId="{FEE16C7F-2CE7-40AD-BCF1-8BE8C73D2A59}" srcOrd="12" destOrd="0" presId="urn:microsoft.com/office/officeart/2008/layout/VerticalCurvedList"/>
    <dgm:cxn modelId="{9C76BA22-C680-47D8-9858-9C486087AAFF}" type="presParOf" srcId="{FEE16C7F-2CE7-40AD-BCF1-8BE8C73D2A59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990245-5E9E-9949-8578-174A43052BE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126653B7-9649-AC49-BBCA-6B9B569AF979}">
      <dgm:prSet phldrT="[Texto]" custT="1"/>
      <dgm:spPr/>
      <dgm:t>
        <a:bodyPr/>
        <a:lstStyle/>
        <a:p>
          <a:r>
            <a:rPr lang="es-ES" sz="1800" b="1" baseline="0" dirty="0">
              <a:solidFill>
                <a:srgbClr val="FFFF00"/>
              </a:solidFill>
              <a:latin typeface="Myriad Pro" panose="020B0503030403020204" pitchFamily="34" charset="0"/>
            </a:rPr>
            <a:t>Copia</a:t>
          </a:r>
        </a:p>
        <a:p>
          <a:r>
            <a:rPr lang="es-ES" sz="1800" baseline="0" dirty="0">
              <a:latin typeface="Myriad Pro" panose="020B0503030403020204" pitchFamily="34" charset="0"/>
            </a:rPr>
            <a:t>Nota 1.0 en evaluación</a:t>
          </a:r>
        </a:p>
        <a:p>
          <a:r>
            <a:rPr lang="es-ES" sz="1800" baseline="0" dirty="0">
              <a:latin typeface="Myriad Pro" panose="020B0503030403020204" pitchFamily="34" charset="0"/>
            </a:rPr>
            <a:t>Reprobación del curso</a:t>
          </a:r>
        </a:p>
        <a:p>
          <a:r>
            <a:rPr lang="es-ES" sz="1800" baseline="0" dirty="0">
              <a:latin typeface="Myriad Pro" panose="020B0503030403020204" pitchFamily="34" charset="0"/>
            </a:rPr>
            <a:t>Sumario</a:t>
          </a:r>
          <a:endParaRPr lang="es-ES_tradnl" sz="1800" dirty="0">
            <a:latin typeface="Myriad Pro" panose="020B0503030403020204" pitchFamily="34" charset="0"/>
          </a:endParaRPr>
        </a:p>
      </dgm:t>
    </dgm:pt>
    <dgm:pt modelId="{1661EBAE-938E-7541-BD1F-29170410913B}" type="parTrans" cxnId="{8B63F6C3-9DCE-4D41-8C0D-E6B18A18EC64}">
      <dgm:prSet/>
      <dgm:spPr/>
      <dgm:t>
        <a:bodyPr/>
        <a:lstStyle/>
        <a:p>
          <a:endParaRPr lang="es-ES_tradnl" sz="1800"/>
        </a:p>
      </dgm:t>
    </dgm:pt>
    <dgm:pt modelId="{CFA1C1BF-F6A2-C047-BFD2-6C3E77E9A349}" type="sibTrans" cxnId="{8B63F6C3-9DCE-4D41-8C0D-E6B18A18EC64}">
      <dgm:prSet/>
      <dgm:spPr/>
      <dgm:t>
        <a:bodyPr/>
        <a:lstStyle/>
        <a:p>
          <a:endParaRPr lang="es-ES_tradnl" sz="1800"/>
        </a:p>
      </dgm:t>
    </dgm:pt>
    <dgm:pt modelId="{CCDC7F6E-AFC4-CE40-9D95-E0BC314938B1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NF Aprobar 4.0 </a:t>
          </a:r>
        </a:p>
        <a:p>
          <a:r>
            <a:rPr lang="es-CL" sz="1800" dirty="0">
              <a:latin typeface="Myriad Pro" panose="020B0503030403020204" pitchFamily="34" charset="0"/>
            </a:rPr>
            <a:t>APROBACIONES INDEPENDIENTES</a:t>
          </a:r>
          <a:endParaRPr lang="es-ES_tradnl" sz="1800" dirty="0">
            <a:latin typeface="Myriad Pro" panose="020B0503030403020204" pitchFamily="34" charset="0"/>
          </a:endParaRPr>
        </a:p>
      </dgm:t>
    </dgm:pt>
    <dgm:pt modelId="{0205AE96-ACAD-C14A-9A70-1A6AEECD5D6A}" type="parTrans" cxnId="{76CE9006-7BA3-5144-9394-F8F184391B5C}">
      <dgm:prSet/>
      <dgm:spPr/>
      <dgm:t>
        <a:bodyPr/>
        <a:lstStyle/>
        <a:p>
          <a:endParaRPr lang="es-ES_tradnl" sz="1800"/>
        </a:p>
      </dgm:t>
    </dgm:pt>
    <dgm:pt modelId="{F31BE83D-9C5B-FD4D-AB30-BAC7F04E88DC}" type="sibTrans" cxnId="{76CE9006-7BA3-5144-9394-F8F184391B5C}">
      <dgm:prSet/>
      <dgm:spPr/>
      <dgm:t>
        <a:bodyPr/>
        <a:lstStyle/>
        <a:p>
          <a:endParaRPr lang="es-ES_tradnl" sz="1800"/>
        </a:p>
      </dgm:t>
    </dgm:pt>
    <dgm:pt modelId="{AEAA0A5C-C13F-B141-A6A1-773B1C7834E8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No se cambian las fechas </a:t>
          </a:r>
          <a:r>
            <a:rPr lang="es-ES_tradnl" sz="1800" dirty="0">
              <a:latin typeface="Myriad Pro" panose="020B0503030403020204" pitchFamily="34" charset="0"/>
            </a:rPr>
            <a:t>establecidas inicialmente</a:t>
          </a:r>
        </a:p>
      </dgm:t>
    </dgm:pt>
    <dgm:pt modelId="{4A9983D3-DA61-B647-AFF1-CB65E254F78D}" type="parTrans" cxnId="{2FB2092A-1E42-684A-9ADD-614CDE3A4759}">
      <dgm:prSet/>
      <dgm:spPr/>
      <dgm:t>
        <a:bodyPr/>
        <a:lstStyle/>
        <a:p>
          <a:endParaRPr lang="es-ES_tradnl" sz="1800"/>
        </a:p>
      </dgm:t>
    </dgm:pt>
    <dgm:pt modelId="{61A28375-E40B-904E-9BE8-772BB9EE57D0}" type="sibTrans" cxnId="{2FB2092A-1E42-684A-9ADD-614CDE3A4759}">
      <dgm:prSet/>
      <dgm:spPr/>
      <dgm:t>
        <a:bodyPr/>
        <a:lstStyle/>
        <a:p>
          <a:endParaRPr lang="es-ES_tradnl" sz="1800"/>
        </a:p>
      </dgm:t>
    </dgm:pt>
    <dgm:pt modelId="{89A61D1D-7E77-4449-B449-75D02E83B89D}">
      <dgm:prSet phldrT="[Texto]" custT="1"/>
      <dgm:spPr/>
      <dgm:t>
        <a:bodyPr/>
        <a:lstStyle/>
        <a:p>
          <a:r>
            <a:rPr lang="es-ES_tradnl" sz="2800" b="1" dirty="0">
              <a:latin typeface="Myriad Pro" panose="020B0503030403020204" pitchFamily="34" charset="0"/>
            </a:rPr>
            <a:t>Adherir al código de honor de la EIC</a:t>
          </a:r>
        </a:p>
      </dgm:t>
    </dgm:pt>
    <dgm:pt modelId="{63F04861-DF21-1748-AEA5-8729D24C4BB6}" type="parTrans" cxnId="{ECCB93B5-40B7-204A-975D-FB464D400B4F}">
      <dgm:prSet/>
      <dgm:spPr/>
      <dgm:t>
        <a:bodyPr/>
        <a:lstStyle/>
        <a:p>
          <a:endParaRPr lang="es-ES_tradnl" sz="1800"/>
        </a:p>
      </dgm:t>
    </dgm:pt>
    <dgm:pt modelId="{4FB437C9-EC50-E945-81D0-93F371257A89}" type="sibTrans" cxnId="{ECCB93B5-40B7-204A-975D-FB464D400B4F}">
      <dgm:prSet/>
      <dgm:spPr/>
      <dgm:t>
        <a:bodyPr/>
        <a:lstStyle/>
        <a:p>
          <a:endParaRPr lang="es-ES_tradnl" sz="1800"/>
        </a:p>
      </dgm:t>
    </dgm:pt>
    <dgm:pt modelId="{EF51BE62-4B67-9940-8A17-0F06D2CE7A18}">
      <dgm:prSet phldrT="[Texto]" custT="1"/>
      <dgm:spPr/>
      <dgm:t>
        <a:bodyPr/>
        <a:lstStyle/>
        <a:p>
          <a:r>
            <a:rPr lang="es-ES_tradnl" sz="2400" b="1" dirty="0">
              <a:latin typeface="Myriad Pro" panose="020B0503030403020204" pitchFamily="34" charset="0"/>
            </a:rPr>
            <a:t>Adherir al reglamento docente de pregrado</a:t>
          </a:r>
        </a:p>
      </dgm:t>
    </dgm:pt>
    <dgm:pt modelId="{83E73F3C-BB6F-8845-AF43-2756A351962F}" type="parTrans" cxnId="{E862201C-7894-764B-BAEC-1563210B41F2}">
      <dgm:prSet/>
      <dgm:spPr/>
      <dgm:t>
        <a:bodyPr/>
        <a:lstStyle/>
        <a:p>
          <a:endParaRPr lang="es-ES_tradnl" sz="1800"/>
        </a:p>
      </dgm:t>
    </dgm:pt>
    <dgm:pt modelId="{B56EE936-7B60-914A-B077-FD433A2E8CE9}" type="sibTrans" cxnId="{E862201C-7894-764B-BAEC-1563210B41F2}">
      <dgm:prSet/>
      <dgm:spPr/>
      <dgm:t>
        <a:bodyPr/>
        <a:lstStyle/>
        <a:p>
          <a:endParaRPr lang="es-ES_tradnl" sz="1800"/>
        </a:p>
      </dgm:t>
    </dgm:pt>
    <dgm:pt modelId="{6D2C084D-897D-C440-9B4D-80A19266C247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No se permite el uso de celular </a:t>
          </a:r>
          <a:r>
            <a:rPr lang="es-ES_tradnl" sz="1800" dirty="0">
              <a:latin typeface="Myriad Pro" panose="020B0503030403020204" pitchFamily="34" charset="0"/>
            </a:rPr>
            <a:t>en clases ni evaluaciones</a:t>
          </a:r>
        </a:p>
      </dgm:t>
    </dgm:pt>
    <dgm:pt modelId="{BBD3B5CD-C310-CC45-A591-C917D4992DC4}" type="parTrans" cxnId="{231ECEEB-F25B-E24E-94B7-C1B7715F666A}">
      <dgm:prSet/>
      <dgm:spPr/>
      <dgm:t>
        <a:bodyPr/>
        <a:lstStyle/>
        <a:p>
          <a:endParaRPr lang="es-ES_tradnl" sz="1800"/>
        </a:p>
      </dgm:t>
    </dgm:pt>
    <dgm:pt modelId="{5C23EF67-34E4-1145-86F3-A08BBCCA73E4}" type="sibTrans" cxnId="{231ECEEB-F25B-E24E-94B7-C1B7715F666A}">
      <dgm:prSet/>
      <dgm:spPr/>
      <dgm:t>
        <a:bodyPr/>
        <a:lstStyle/>
        <a:p>
          <a:endParaRPr lang="es-ES_tradnl" sz="1800"/>
        </a:p>
      </dgm:t>
    </dgm:pt>
    <dgm:pt modelId="{BAF31EBE-1A35-124B-9AD5-83060EE8A31D}">
      <dgm:prSet phldrT="[Texto]" custT="1"/>
      <dgm:spPr/>
      <dgm:t>
        <a:bodyPr/>
        <a:lstStyle/>
        <a:p>
          <a:r>
            <a:rPr lang="es-ES_tradnl" sz="1800" dirty="0">
              <a:latin typeface="Myriad Pro" panose="020B0503030403020204" pitchFamily="34" charset="0"/>
            </a:rPr>
            <a:t>Canal oficial de comunicación</a:t>
          </a:r>
          <a:r>
            <a:rPr lang="es-ES" sz="1800" dirty="0">
              <a:latin typeface="Myriad Pro" panose="020B0503030403020204" pitchFamily="34" charset="0"/>
            </a:rPr>
            <a:t> es </a:t>
          </a:r>
          <a:r>
            <a:rPr lang="es-ES" sz="1800" b="1" dirty="0" err="1">
              <a:solidFill>
                <a:srgbClr val="FFFF00"/>
              </a:solidFill>
              <a:latin typeface="Myriad Pro" panose="020B0503030403020204" pitchFamily="34" charset="0"/>
            </a:rPr>
            <a:t>CampusVirtual</a:t>
          </a:r>
          <a:endParaRPr lang="es-ES_tradnl" sz="1800" b="1" dirty="0">
            <a:solidFill>
              <a:srgbClr val="FFFF00"/>
            </a:solidFill>
            <a:latin typeface="Myriad Pro" panose="020B0503030403020204" pitchFamily="34" charset="0"/>
          </a:endParaRPr>
        </a:p>
      </dgm:t>
    </dgm:pt>
    <dgm:pt modelId="{9CE16DC6-E3F5-4249-B64C-E249D990CED7}" type="parTrans" cxnId="{A593672C-7553-8447-993C-EBBAC949F9DB}">
      <dgm:prSet/>
      <dgm:spPr/>
      <dgm:t>
        <a:bodyPr/>
        <a:lstStyle/>
        <a:p>
          <a:endParaRPr lang="es-CL" sz="1800"/>
        </a:p>
      </dgm:t>
    </dgm:pt>
    <dgm:pt modelId="{CF6C5FBE-5B94-7445-AE82-BE9D85176473}" type="sibTrans" cxnId="{A593672C-7553-8447-993C-EBBAC949F9DB}">
      <dgm:prSet/>
      <dgm:spPr/>
      <dgm:t>
        <a:bodyPr/>
        <a:lstStyle/>
        <a:p>
          <a:endParaRPr lang="es-CL" sz="1800"/>
        </a:p>
      </dgm:t>
    </dgm:pt>
    <dgm:pt modelId="{EDA39EC2-9583-0442-8264-37CFEFC82B49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Asistencia liberada</a:t>
          </a:r>
        </a:p>
      </dgm:t>
    </dgm:pt>
    <dgm:pt modelId="{5035BC66-E746-FF47-A7B7-E9D70961BBAF}" type="parTrans" cxnId="{574E826B-2CA8-AA44-91FF-1F884C582C0E}">
      <dgm:prSet/>
      <dgm:spPr/>
      <dgm:t>
        <a:bodyPr/>
        <a:lstStyle/>
        <a:p>
          <a:endParaRPr lang="es-CL" sz="1800"/>
        </a:p>
      </dgm:t>
    </dgm:pt>
    <dgm:pt modelId="{DA1FE1DC-DF26-B842-A83D-8BC80D9F4EFD}" type="sibTrans" cxnId="{574E826B-2CA8-AA44-91FF-1F884C582C0E}">
      <dgm:prSet/>
      <dgm:spPr/>
      <dgm:t>
        <a:bodyPr/>
        <a:lstStyle/>
        <a:p>
          <a:endParaRPr lang="es-CL" sz="1800"/>
        </a:p>
      </dgm:t>
    </dgm:pt>
    <dgm:pt modelId="{142B21A4-8D19-0642-8E9D-256851CE148A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Justificación</a:t>
          </a:r>
          <a:r>
            <a:rPr lang="es-ES" sz="1800" b="1" dirty="0">
              <a:solidFill>
                <a:srgbClr val="FFFF00"/>
              </a:solidFill>
              <a:latin typeface="Myriad Pro" panose="020B0503030403020204" pitchFamily="34" charset="0"/>
            </a:rPr>
            <a:t> de Inasistencias </a:t>
          </a:r>
          <a:r>
            <a:rPr lang="es-ES" sz="1800" dirty="0">
              <a:latin typeface="Myriad Pro" panose="020B0503030403020204" pitchFamily="34" charset="0"/>
            </a:rPr>
            <a:t>a evaluaciones</a:t>
          </a:r>
          <a:r>
            <a:rPr lang="es-ES" sz="1800" baseline="0" dirty="0">
              <a:latin typeface="Myriad Pro" panose="020B0503030403020204" pitchFamily="34" charset="0"/>
            </a:rPr>
            <a:t> a lo más en </a:t>
          </a:r>
          <a:r>
            <a:rPr lang="es-ES" sz="1800" dirty="0">
              <a:latin typeface="Myriad Pro" panose="020B0503030403020204" pitchFamily="34" charset="0"/>
            </a:rPr>
            <a:t>48 </a:t>
          </a:r>
          <a:r>
            <a:rPr lang="es-ES" sz="1800" dirty="0" err="1">
              <a:latin typeface="Myriad Pro" panose="020B0503030403020204" pitchFamily="34" charset="0"/>
            </a:rPr>
            <a:t>hrs</a:t>
          </a:r>
          <a:r>
            <a:rPr lang="es-ES" sz="1800" dirty="0">
              <a:latin typeface="Myriad Pro" panose="020B0503030403020204" pitchFamily="34" charset="0"/>
            </a:rPr>
            <a:t>.</a:t>
          </a:r>
          <a:endParaRPr lang="es-ES_tradnl" sz="1800" dirty="0">
            <a:latin typeface="Myriad Pro" panose="020B0503030403020204" pitchFamily="34" charset="0"/>
          </a:endParaRPr>
        </a:p>
      </dgm:t>
    </dgm:pt>
    <dgm:pt modelId="{36BA47FD-B8A5-1B4C-9E4A-37E0FD4A044F}" type="parTrans" cxnId="{78EC641F-F01E-9D44-9569-E68589B36E3F}">
      <dgm:prSet/>
      <dgm:spPr/>
      <dgm:t>
        <a:bodyPr/>
        <a:lstStyle/>
        <a:p>
          <a:endParaRPr lang="es-CL" sz="1800"/>
        </a:p>
      </dgm:t>
    </dgm:pt>
    <dgm:pt modelId="{0475DBD7-B5C4-1146-809F-E9471F148E78}" type="sibTrans" cxnId="{78EC641F-F01E-9D44-9569-E68589B36E3F}">
      <dgm:prSet/>
      <dgm:spPr/>
      <dgm:t>
        <a:bodyPr/>
        <a:lstStyle/>
        <a:p>
          <a:endParaRPr lang="es-CL" sz="1800"/>
        </a:p>
      </dgm:t>
    </dgm:pt>
    <dgm:pt modelId="{331A8F24-F2CC-C84C-826F-37DDC4685A70}">
      <dgm:prSet phldrT="[Texto]" custT="1"/>
      <dgm:spPr/>
      <dgm:t>
        <a:bodyPr/>
        <a:lstStyle/>
        <a:p>
          <a:r>
            <a:rPr lang="es-ES_tradnl" sz="1800" b="1" dirty="0">
              <a:solidFill>
                <a:srgbClr val="FFFF00"/>
              </a:solidFill>
              <a:latin typeface="Myriad Pro" panose="020B0503030403020204" pitchFamily="34" charset="0"/>
            </a:rPr>
            <a:t>Si va a venir, venga a la hora</a:t>
          </a:r>
        </a:p>
      </dgm:t>
    </dgm:pt>
    <dgm:pt modelId="{6351E411-8B7A-7A44-9A80-1FAFFF035A72}" type="parTrans" cxnId="{9E8E6F0F-BEF6-754C-83BA-E733CE855C00}">
      <dgm:prSet/>
      <dgm:spPr/>
      <dgm:t>
        <a:bodyPr/>
        <a:lstStyle/>
        <a:p>
          <a:endParaRPr lang="es-CL" sz="1800"/>
        </a:p>
      </dgm:t>
    </dgm:pt>
    <dgm:pt modelId="{DED50765-55FC-9A43-A1C7-4847A22D6154}" type="sibTrans" cxnId="{9E8E6F0F-BEF6-754C-83BA-E733CE855C00}">
      <dgm:prSet/>
      <dgm:spPr/>
      <dgm:t>
        <a:bodyPr/>
        <a:lstStyle/>
        <a:p>
          <a:endParaRPr lang="es-CL" sz="1800"/>
        </a:p>
      </dgm:t>
    </dgm:pt>
    <dgm:pt modelId="{ABF09D84-778B-F449-963E-4B97C0AEE36F}" type="pres">
      <dgm:prSet presAssocID="{2E990245-5E9E-9949-8578-174A43052BE8}" presName="diagram" presStyleCnt="0">
        <dgm:presLayoutVars>
          <dgm:dir/>
          <dgm:resizeHandles val="exact"/>
        </dgm:presLayoutVars>
      </dgm:prSet>
      <dgm:spPr/>
    </dgm:pt>
    <dgm:pt modelId="{086A99EB-8D0C-0E41-BCCD-332EB5326344}" type="pres">
      <dgm:prSet presAssocID="{BAF31EBE-1A35-124B-9AD5-83060EE8A31D}" presName="node" presStyleLbl="node1" presStyleIdx="0" presStyleCnt="10" custScaleX="84573" custScaleY="165223">
        <dgm:presLayoutVars>
          <dgm:bulletEnabled val="1"/>
        </dgm:presLayoutVars>
      </dgm:prSet>
      <dgm:spPr/>
    </dgm:pt>
    <dgm:pt modelId="{F19BEBDB-5B21-2A42-B7AD-EE88E7B2F83F}" type="pres">
      <dgm:prSet presAssocID="{CF6C5FBE-5B94-7445-AE82-BE9D85176473}" presName="sibTrans" presStyleCnt="0"/>
      <dgm:spPr/>
    </dgm:pt>
    <dgm:pt modelId="{51902EF6-336D-DD4B-AC10-8CFC40A0B27A}" type="pres">
      <dgm:prSet presAssocID="{126653B7-9649-AC49-BBCA-6B9B569AF979}" presName="node" presStyleLbl="node1" presStyleIdx="1" presStyleCnt="10" custScaleX="84573" custScaleY="165223">
        <dgm:presLayoutVars>
          <dgm:bulletEnabled val="1"/>
        </dgm:presLayoutVars>
      </dgm:prSet>
      <dgm:spPr/>
    </dgm:pt>
    <dgm:pt modelId="{32A84B8D-E499-0447-A1E2-B168BE2E1CB0}" type="pres">
      <dgm:prSet presAssocID="{CFA1C1BF-F6A2-C047-BFD2-6C3E77E9A349}" presName="sibTrans" presStyleCnt="0"/>
      <dgm:spPr/>
    </dgm:pt>
    <dgm:pt modelId="{2E49F6E0-B820-5544-BEE7-120DD8E5F427}" type="pres">
      <dgm:prSet presAssocID="{EDA39EC2-9583-0442-8264-37CFEFC82B49}" presName="node" presStyleLbl="node1" presStyleIdx="2" presStyleCnt="10" custScaleX="100334" custScaleY="165223">
        <dgm:presLayoutVars>
          <dgm:bulletEnabled val="1"/>
        </dgm:presLayoutVars>
      </dgm:prSet>
      <dgm:spPr/>
    </dgm:pt>
    <dgm:pt modelId="{30B3EE95-67A6-5E47-B749-75222C85A663}" type="pres">
      <dgm:prSet presAssocID="{DA1FE1DC-DF26-B842-A83D-8BC80D9F4EFD}" presName="sibTrans" presStyleCnt="0"/>
      <dgm:spPr/>
    </dgm:pt>
    <dgm:pt modelId="{E4D1E060-97D7-8A49-A5FC-11350544C3E2}" type="pres">
      <dgm:prSet presAssocID="{CCDC7F6E-AFC4-CE40-9D95-E0BC314938B1}" presName="node" presStyleLbl="node1" presStyleIdx="3" presStyleCnt="10" custScaleX="84573" custScaleY="165223">
        <dgm:presLayoutVars>
          <dgm:bulletEnabled val="1"/>
        </dgm:presLayoutVars>
      </dgm:prSet>
      <dgm:spPr/>
    </dgm:pt>
    <dgm:pt modelId="{8E62B23A-14B1-CE44-936E-652F69437A09}" type="pres">
      <dgm:prSet presAssocID="{F31BE83D-9C5B-FD4D-AB30-BAC7F04E88DC}" presName="sibTrans" presStyleCnt="0"/>
      <dgm:spPr/>
    </dgm:pt>
    <dgm:pt modelId="{8F9CCF01-7CC4-7147-8D66-2EB9C647045B}" type="pres">
      <dgm:prSet presAssocID="{AEAA0A5C-C13F-B141-A6A1-773B1C7834E8}" presName="node" presStyleLbl="node1" presStyleIdx="4" presStyleCnt="10" custScaleX="84573" custScaleY="165223">
        <dgm:presLayoutVars>
          <dgm:bulletEnabled val="1"/>
        </dgm:presLayoutVars>
      </dgm:prSet>
      <dgm:spPr/>
    </dgm:pt>
    <dgm:pt modelId="{AF55FA66-4C3F-5140-BF94-89E8A3142460}" type="pres">
      <dgm:prSet presAssocID="{61A28375-E40B-904E-9BE8-772BB9EE57D0}" presName="sibTrans" presStyleCnt="0"/>
      <dgm:spPr/>
    </dgm:pt>
    <dgm:pt modelId="{36991C79-5778-9148-93D7-9228AF23833E}" type="pres">
      <dgm:prSet presAssocID="{6D2C084D-897D-C440-9B4D-80A19266C247}" presName="node" presStyleLbl="node1" presStyleIdx="5" presStyleCnt="10" custScaleX="84573" custScaleY="165223">
        <dgm:presLayoutVars>
          <dgm:bulletEnabled val="1"/>
        </dgm:presLayoutVars>
      </dgm:prSet>
      <dgm:spPr/>
    </dgm:pt>
    <dgm:pt modelId="{6AD6E47D-DE83-284E-8474-2CF9807DBB69}" type="pres">
      <dgm:prSet presAssocID="{5C23EF67-34E4-1145-86F3-A08BBCCA73E4}" presName="sibTrans" presStyleCnt="0"/>
      <dgm:spPr/>
    </dgm:pt>
    <dgm:pt modelId="{FFBE3296-AFF7-A24E-B09F-54B6D04CB7B5}" type="pres">
      <dgm:prSet presAssocID="{331A8F24-F2CC-C84C-826F-37DDC4685A70}" presName="node" presStyleLbl="node1" presStyleIdx="6" presStyleCnt="10" custScaleX="84573" custScaleY="165223">
        <dgm:presLayoutVars>
          <dgm:bulletEnabled val="1"/>
        </dgm:presLayoutVars>
      </dgm:prSet>
      <dgm:spPr/>
    </dgm:pt>
    <dgm:pt modelId="{04E825FC-814A-BC4A-B81B-8F0B6BE58BAF}" type="pres">
      <dgm:prSet presAssocID="{DED50765-55FC-9A43-A1C7-4847A22D6154}" presName="sibTrans" presStyleCnt="0"/>
      <dgm:spPr/>
    </dgm:pt>
    <dgm:pt modelId="{BA47F5F5-B6A8-1844-80E6-1CB246427535}" type="pres">
      <dgm:prSet presAssocID="{142B21A4-8D19-0642-8E9D-256851CE148A}" presName="node" presStyleLbl="node1" presStyleIdx="7" presStyleCnt="10" custScaleX="84573" custScaleY="165223">
        <dgm:presLayoutVars>
          <dgm:bulletEnabled val="1"/>
        </dgm:presLayoutVars>
      </dgm:prSet>
      <dgm:spPr/>
    </dgm:pt>
    <dgm:pt modelId="{34F07414-8AAF-0A4D-803F-58AFE2C8C9B2}" type="pres">
      <dgm:prSet presAssocID="{0475DBD7-B5C4-1146-809F-E9471F148E78}" presName="sibTrans" presStyleCnt="0"/>
      <dgm:spPr/>
    </dgm:pt>
    <dgm:pt modelId="{264067DB-CC98-2048-89D9-CD9E62BCAB8F}" type="pres">
      <dgm:prSet presAssocID="{89A61D1D-7E77-4449-B449-75D02E83B89D}" presName="node" presStyleLbl="node1" presStyleIdx="8" presStyleCnt="10" custScaleX="84573" custScaleY="165223">
        <dgm:presLayoutVars>
          <dgm:bulletEnabled val="1"/>
        </dgm:presLayoutVars>
      </dgm:prSet>
      <dgm:spPr/>
    </dgm:pt>
    <dgm:pt modelId="{476EB550-AB44-0043-BAD3-F301468CCC4D}" type="pres">
      <dgm:prSet presAssocID="{4FB437C9-EC50-E945-81D0-93F371257A89}" presName="sibTrans" presStyleCnt="0"/>
      <dgm:spPr/>
    </dgm:pt>
    <dgm:pt modelId="{775E1354-479A-9841-98A9-0AE45995D66E}" type="pres">
      <dgm:prSet presAssocID="{EF51BE62-4B67-9940-8A17-0F06D2CE7A18}" presName="node" presStyleLbl="node1" presStyleIdx="9" presStyleCnt="10" custScaleX="84573" custScaleY="165223">
        <dgm:presLayoutVars>
          <dgm:bulletEnabled val="1"/>
        </dgm:presLayoutVars>
      </dgm:prSet>
      <dgm:spPr/>
    </dgm:pt>
  </dgm:ptLst>
  <dgm:cxnLst>
    <dgm:cxn modelId="{76CE9006-7BA3-5144-9394-F8F184391B5C}" srcId="{2E990245-5E9E-9949-8578-174A43052BE8}" destId="{CCDC7F6E-AFC4-CE40-9D95-E0BC314938B1}" srcOrd="3" destOrd="0" parTransId="{0205AE96-ACAD-C14A-9A70-1A6AEECD5D6A}" sibTransId="{F31BE83D-9C5B-FD4D-AB30-BAC7F04E88DC}"/>
    <dgm:cxn modelId="{5BCC9908-B844-7D48-ACFA-37249EABADCF}" type="presOf" srcId="{331A8F24-F2CC-C84C-826F-37DDC4685A70}" destId="{FFBE3296-AFF7-A24E-B09F-54B6D04CB7B5}" srcOrd="0" destOrd="0" presId="urn:microsoft.com/office/officeart/2005/8/layout/default"/>
    <dgm:cxn modelId="{9E8E6F0F-BEF6-754C-83BA-E733CE855C00}" srcId="{2E990245-5E9E-9949-8578-174A43052BE8}" destId="{331A8F24-F2CC-C84C-826F-37DDC4685A70}" srcOrd="6" destOrd="0" parTransId="{6351E411-8B7A-7A44-9A80-1FAFFF035A72}" sibTransId="{DED50765-55FC-9A43-A1C7-4847A22D6154}"/>
    <dgm:cxn modelId="{773DAB14-C43B-6A40-A479-2EBA4A367479}" type="presOf" srcId="{6D2C084D-897D-C440-9B4D-80A19266C247}" destId="{36991C79-5778-9148-93D7-9228AF23833E}" srcOrd="0" destOrd="0" presId="urn:microsoft.com/office/officeart/2005/8/layout/default"/>
    <dgm:cxn modelId="{E862201C-7894-764B-BAEC-1563210B41F2}" srcId="{2E990245-5E9E-9949-8578-174A43052BE8}" destId="{EF51BE62-4B67-9940-8A17-0F06D2CE7A18}" srcOrd="9" destOrd="0" parTransId="{83E73F3C-BB6F-8845-AF43-2756A351962F}" sibTransId="{B56EE936-7B60-914A-B077-FD433A2E8CE9}"/>
    <dgm:cxn modelId="{78EC641F-F01E-9D44-9569-E68589B36E3F}" srcId="{2E990245-5E9E-9949-8578-174A43052BE8}" destId="{142B21A4-8D19-0642-8E9D-256851CE148A}" srcOrd="7" destOrd="0" parTransId="{36BA47FD-B8A5-1B4C-9E4A-37E0FD4A044F}" sibTransId="{0475DBD7-B5C4-1146-809F-E9471F148E78}"/>
    <dgm:cxn modelId="{2FB2092A-1E42-684A-9ADD-614CDE3A4759}" srcId="{2E990245-5E9E-9949-8578-174A43052BE8}" destId="{AEAA0A5C-C13F-B141-A6A1-773B1C7834E8}" srcOrd="4" destOrd="0" parTransId="{4A9983D3-DA61-B647-AFF1-CB65E254F78D}" sibTransId="{61A28375-E40B-904E-9BE8-772BB9EE57D0}"/>
    <dgm:cxn modelId="{A593672C-7553-8447-993C-EBBAC949F9DB}" srcId="{2E990245-5E9E-9949-8578-174A43052BE8}" destId="{BAF31EBE-1A35-124B-9AD5-83060EE8A31D}" srcOrd="0" destOrd="0" parTransId="{9CE16DC6-E3F5-4249-B64C-E249D990CED7}" sibTransId="{CF6C5FBE-5B94-7445-AE82-BE9D85176473}"/>
    <dgm:cxn modelId="{3C570160-921C-6544-BCFC-4247112D77D2}" type="presOf" srcId="{89A61D1D-7E77-4449-B449-75D02E83B89D}" destId="{264067DB-CC98-2048-89D9-CD9E62BCAB8F}" srcOrd="0" destOrd="0" presId="urn:microsoft.com/office/officeart/2005/8/layout/default"/>
    <dgm:cxn modelId="{574E826B-2CA8-AA44-91FF-1F884C582C0E}" srcId="{2E990245-5E9E-9949-8578-174A43052BE8}" destId="{EDA39EC2-9583-0442-8264-37CFEFC82B49}" srcOrd="2" destOrd="0" parTransId="{5035BC66-E746-FF47-A7B7-E9D70961BBAF}" sibTransId="{DA1FE1DC-DF26-B842-A83D-8BC80D9F4EFD}"/>
    <dgm:cxn modelId="{05463488-A260-1749-AE4D-17DF8BD12801}" type="presOf" srcId="{EDA39EC2-9583-0442-8264-37CFEFC82B49}" destId="{2E49F6E0-B820-5544-BEE7-120DD8E5F427}" srcOrd="0" destOrd="0" presId="urn:microsoft.com/office/officeart/2005/8/layout/default"/>
    <dgm:cxn modelId="{8510CC88-48F5-0947-875B-1E97951A136C}" type="presOf" srcId="{EF51BE62-4B67-9940-8A17-0F06D2CE7A18}" destId="{775E1354-479A-9841-98A9-0AE45995D66E}" srcOrd="0" destOrd="0" presId="urn:microsoft.com/office/officeart/2005/8/layout/default"/>
    <dgm:cxn modelId="{42F125A6-B239-1040-8F2F-6DB21F585805}" type="presOf" srcId="{142B21A4-8D19-0642-8E9D-256851CE148A}" destId="{BA47F5F5-B6A8-1844-80E6-1CB246427535}" srcOrd="0" destOrd="0" presId="urn:microsoft.com/office/officeart/2005/8/layout/default"/>
    <dgm:cxn modelId="{1DF6F2AD-784A-C146-BF98-0AE77F7368F2}" type="presOf" srcId="{2E990245-5E9E-9949-8578-174A43052BE8}" destId="{ABF09D84-778B-F449-963E-4B97C0AEE36F}" srcOrd="0" destOrd="0" presId="urn:microsoft.com/office/officeart/2005/8/layout/default"/>
    <dgm:cxn modelId="{ECCB93B5-40B7-204A-975D-FB464D400B4F}" srcId="{2E990245-5E9E-9949-8578-174A43052BE8}" destId="{89A61D1D-7E77-4449-B449-75D02E83B89D}" srcOrd="8" destOrd="0" parTransId="{63F04861-DF21-1748-AEA5-8729D24C4BB6}" sibTransId="{4FB437C9-EC50-E945-81D0-93F371257A89}"/>
    <dgm:cxn modelId="{8B63F6C3-9DCE-4D41-8C0D-E6B18A18EC64}" srcId="{2E990245-5E9E-9949-8578-174A43052BE8}" destId="{126653B7-9649-AC49-BBCA-6B9B569AF979}" srcOrd="1" destOrd="0" parTransId="{1661EBAE-938E-7541-BD1F-29170410913B}" sibTransId="{CFA1C1BF-F6A2-C047-BFD2-6C3E77E9A349}"/>
    <dgm:cxn modelId="{9B2A6FD2-4674-4149-AE76-34444B8ECB50}" type="presOf" srcId="{CCDC7F6E-AFC4-CE40-9D95-E0BC314938B1}" destId="{E4D1E060-97D7-8A49-A5FC-11350544C3E2}" srcOrd="0" destOrd="0" presId="urn:microsoft.com/office/officeart/2005/8/layout/default"/>
    <dgm:cxn modelId="{AE73A1E2-5A7B-2043-A211-26455E3DEAEE}" type="presOf" srcId="{AEAA0A5C-C13F-B141-A6A1-773B1C7834E8}" destId="{8F9CCF01-7CC4-7147-8D66-2EB9C647045B}" srcOrd="0" destOrd="0" presId="urn:microsoft.com/office/officeart/2005/8/layout/default"/>
    <dgm:cxn modelId="{231ECEEB-F25B-E24E-94B7-C1B7715F666A}" srcId="{2E990245-5E9E-9949-8578-174A43052BE8}" destId="{6D2C084D-897D-C440-9B4D-80A19266C247}" srcOrd="5" destOrd="0" parTransId="{BBD3B5CD-C310-CC45-A591-C917D4992DC4}" sibTransId="{5C23EF67-34E4-1145-86F3-A08BBCCA73E4}"/>
    <dgm:cxn modelId="{66E87AEC-36C1-B443-A8A9-22876D32BD8C}" type="presOf" srcId="{BAF31EBE-1A35-124B-9AD5-83060EE8A31D}" destId="{086A99EB-8D0C-0E41-BCCD-332EB5326344}" srcOrd="0" destOrd="0" presId="urn:microsoft.com/office/officeart/2005/8/layout/default"/>
    <dgm:cxn modelId="{75B18BFA-EE24-2E4D-8E17-BD206EABBB99}" type="presOf" srcId="{126653B7-9649-AC49-BBCA-6B9B569AF979}" destId="{51902EF6-336D-DD4B-AC10-8CFC40A0B27A}" srcOrd="0" destOrd="0" presId="urn:microsoft.com/office/officeart/2005/8/layout/default"/>
    <dgm:cxn modelId="{F2FA2B15-93B8-F847-86BF-514F9857EC6C}" type="presParOf" srcId="{ABF09D84-778B-F449-963E-4B97C0AEE36F}" destId="{086A99EB-8D0C-0E41-BCCD-332EB5326344}" srcOrd="0" destOrd="0" presId="urn:microsoft.com/office/officeart/2005/8/layout/default"/>
    <dgm:cxn modelId="{D9511C21-47BB-C546-B7B1-76003F31CBFF}" type="presParOf" srcId="{ABF09D84-778B-F449-963E-4B97C0AEE36F}" destId="{F19BEBDB-5B21-2A42-B7AD-EE88E7B2F83F}" srcOrd="1" destOrd="0" presId="urn:microsoft.com/office/officeart/2005/8/layout/default"/>
    <dgm:cxn modelId="{BA319A9F-3BF7-A04B-9815-40B30811C68F}" type="presParOf" srcId="{ABF09D84-778B-F449-963E-4B97C0AEE36F}" destId="{51902EF6-336D-DD4B-AC10-8CFC40A0B27A}" srcOrd="2" destOrd="0" presId="urn:microsoft.com/office/officeart/2005/8/layout/default"/>
    <dgm:cxn modelId="{866F204B-16A0-E448-8A31-94D76D89A413}" type="presParOf" srcId="{ABF09D84-778B-F449-963E-4B97C0AEE36F}" destId="{32A84B8D-E499-0447-A1E2-B168BE2E1CB0}" srcOrd="3" destOrd="0" presId="urn:microsoft.com/office/officeart/2005/8/layout/default"/>
    <dgm:cxn modelId="{0FECA11C-63DE-F64C-9DB0-4FED66EFC982}" type="presParOf" srcId="{ABF09D84-778B-F449-963E-4B97C0AEE36F}" destId="{2E49F6E0-B820-5544-BEE7-120DD8E5F427}" srcOrd="4" destOrd="0" presId="urn:microsoft.com/office/officeart/2005/8/layout/default"/>
    <dgm:cxn modelId="{2A40C99D-CAA0-5F4F-8024-4EC26FC2FD1A}" type="presParOf" srcId="{ABF09D84-778B-F449-963E-4B97C0AEE36F}" destId="{30B3EE95-67A6-5E47-B749-75222C85A663}" srcOrd="5" destOrd="0" presId="urn:microsoft.com/office/officeart/2005/8/layout/default"/>
    <dgm:cxn modelId="{0F1FFEBB-FE97-C345-8720-1ECBB6C3CB78}" type="presParOf" srcId="{ABF09D84-778B-F449-963E-4B97C0AEE36F}" destId="{E4D1E060-97D7-8A49-A5FC-11350544C3E2}" srcOrd="6" destOrd="0" presId="urn:microsoft.com/office/officeart/2005/8/layout/default"/>
    <dgm:cxn modelId="{78184A08-CA40-AE48-AAF0-5DBFDAAC1294}" type="presParOf" srcId="{ABF09D84-778B-F449-963E-4B97C0AEE36F}" destId="{8E62B23A-14B1-CE44-936E-652F69437A09}" srcOrd="7" destOrd="0" presId="urn:microsoft.com/office/officeart/2005/8/layout/default"/>
    <dgm:cxn modelId="{215377FA-6383-E346-B4DC-6612594EAE10}" type="presParOf" srcId="{ABF09D84-778B-F449-963E-4B97C0AEE36F}" destId="{8F9CCF01-7CC4-7147-8D66-2EB9C647045B}" srcOrd="8" destOrd="0" presId="urn:microsoft.com/office/officeart/2005/8/layout/default"/>
    <dgm:cxn modelId="{1916B705-0B98-D14A-B2B7-D6E07AABDC14}" type="presParOf" srcId="{ABF09D84-778B-F449-963E-4B97C0AEE36F}" destId="{AF55FA66-4C3F-5140-BF94-89E8A3142460}" srcOrd="9" destOrd="0" presId="urn:microsoft.com/office/officeart/2005/8/layout/default"/>
    <dgm:cxn modelId="{1BE73C2C-15F1-7349-8B2F-08ECBF7035D5}" type="presParOf" srcId="{ABF09D84-778B-F449-963E-4B97C0AEE36F}" destId="{36991C79-5778-9148-93D7-9228AF23833E}" srcOrd="10" destOrd="0" presId="urn:microsoft.com/office/officeart/2005/8/layout/default"/>
    <dgm:cxn modelId="{A47832A9-A74C-6949-836A-333FFD89A5FA}" type="presParOf" srcId="{ABF09D84-778B-F449-963E-4B97C0AEE36F}" destId="{6AD6E47D-DE83-284E-8474-2CF9807DBB69}" srcOrd="11" destOrd="0" presId="urn:microsoft.com/office/officeart/2005/8/layout/default"/>
    <dgm:cxn modelId="{1B564215-1C07-F247-BF5F-8269C8B1155D}" type="presParOf" srcId="{ABF09D84-778B-F449-963E-4B97C0AEE36F}" destId="{FFBE3296-AFF7-A24E-B09F-54B6D04CB7B5}" srcOrd="12" destOrd="0" presId="urn:microsoft.com/office/officeart/2005/8/layout/default"/>
    <dgm:cxn modelId="{77EA671A-A4B8-284D-BDB9-13709B47746D}" type="presParOf" srcId="{ABF09D84-778B-F449-963E-4B97C0AEE36F}" destId="{04E825FC-814A-BC4A-B81B-8F0B6BE58BAF}" srcOrd="13" destOrd="0" presId="urn:microsoft.com/office/officeart/2005/8/layout/default"/>
    <dgm:cxn modelId="{771BB113-D6CF-EC49-B11F-ED80CA7ABC97}" type="presParOf" srcId="{ABF09D84-778B-F449-963E-4B97C0AEE36F}" destId="{BA47F5F5-B6A8-1844-80E6-1CB246427535}" srcOrd="14" destOrd="0" presId="urn:microsoft.com/office/officeart/2005/8/layout/default"/>
    <dgm:cxn modelId="{8FF9ABEA-1BB6-074D-95B0-DD58DDF234D1}" type="presParOf" srcId="{ABF09D84-778B-F449-963E-4B97C0AEE36F}" destId="{34F07414-8AAF-0A4D-803F-58AFE2C8C9B2}" srcOrd="15" destOrd="0" presId="urn:microsoft.com/office/officeart/2005/8/layout/default"/>
    <dgm:cxn modelId="{FB6A4110-F22A-264D-8B9D-1B3297AD3473}" type="presParOf" srcId="{ABF09D84-778B-F449-963E-4B97C0AEE36F}" destId="{264067DB-CC98-2048-89D9-CD9E62BCAB8F}" srcOrd="16" destOrd="0" presId="urn:microsoft.com/office/officeart/2005/8/layout/default"/>
    <dgm:cxn modelId="{2E7E05B0-5F7B-F64C-91F5-420A2D9E85D8}" type="presParOf" srcId="{ABF09D84-778B-F449-963E-4B97C0AEE36F}" destId="{476EB550-AB44-0043-BAD3-F301468CCC4D}" srcOrd="17" destOrd="0" presId="urn:microsoft.com/office/officeart/2005/8/layout/default"/>
    <dgm:cxn modelId="{AB3F60C7-BAA8-064F-BBF4-156D97F62B40}" type="presParOf" srcId="{ABF09D84-778B-F449-963E-4B97C0AEE36F}" destId="{775E1354-479A-9841-98A9-0AE45995D66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/>
            <a:t>Programa de</a:t>
          </a:r>
          <a:r>
            <a:rPr lang="es-ES_tradnl" sz="3600" baseline="0" dirty="0"/>
            <a:t> la Asignatura</a:t>
          </a:r>
          <a:endParaRPr lang="es-ES_tradnl" sz="3600" dirty="0"/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2800"/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2800"/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/>
            <a:t>Planificación</a:t>
          </a:r>
          <a:r>
            <a:rPr lang="es-ES" sz="3600" dirty="0"/>
            <a:t> de</a:t>
          </a:r>
          <a:r>
            <a:rPr lang="es-ES" sz="3600" baseline="0" dirty="0"/>
            <a:t> la Asignatura</a:t>
          </a:r>
          <a:endParaRPr lang="es-ES_tradnl" sz="3600" dirty="0"/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2800"/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2800"/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/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2800"/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2800"/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/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2800"/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2800"/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/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2800"/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2800"/>
        </a:p>
      </dgm:t>
    </dgm:pt>
    <dgm:pt modelId="{6EFA785C-5415-6944-AA52-070EB1A17063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/>
            <a:t>Presentación</a:t>
          </a:r>
          <a:r>
            <a:rPr lang="es-ES" sz="3600" dirty="0"/>
            <a:t> del Profesor &amp; Alumnos</a:t>
          </a:r>
          <a:endParaRPr lang="es-ES_tradnl" sz="3600" dirty="0"/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 sz="2800"/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 sz="2800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6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6"/>
      <dgm:spPr/>
    </dgm:pt>
    <dgm:pt modelId="{9FA5CB7E-46D7-DB40-BFB8-8AFAC4A52B3A}" type="pres">
      <dgm:prSet presAssocID="{C72DF19C-C3D1-2645-B464-D9D6EF113C60}" presName="dstNode" presStyleLbl="node1" presStyleIdx="0" presStyleCnt="6"/>
      <dgm:spPr/>
    </dgm:pt>
    <dgm:pt modelId="{035D1414-DDCC-0046-835D-F0DB36C0CACD}" type="pres">
      <dgm:prSet presAssocID="{6EFA785C-5415-6944-AA52-070EB1A17063}" presName="text_1" presStyleLbl="node1" presStyleIdx="0" presStyleCnt="6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6"/>
      <dgm:spPr/>
    </dgm:pt>
    <dgm:pt modelId="{10A5A2F5-6E72-8B48-AE77-38BFE04BA55D}" type="pres">
      <dgm:prSet presAssocID="{6B65979D-307E-364C-8DC2-625B7F4A0415}" presName="text_2" presStyleLbl="node1" presStyleIdx="1" presStyleCnt="6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6"/>
      <dgm:spPr/>
    </dgm:pt>
    <dgm:pt modelId="{7DF442BB-0F7E-9B48-843F-EC43B11F3ADD}" type="pres">
      <dgm:prSet presAssocID="{05EA1093-E207-2842-B91B-7C998062EB44}" presName="text_3" presStyleLbl="node1" presStyleIdx="2" presStyleCnt="6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6"/>
      <dgm:spPr/>
    </dgm:pt>
    <dgm:pt modelId="{DD372C5A-684F-4814-8E29-87AAC08DF9DB}" type="pres">
      <dgm:prSet presAssocID="{3DFD9613-B45B-D245-A863-5307CAFA9794}" presName="text_4" presStyleLbl="node1" presStyleIdx="3" presStyleCnt="6">
        <dgm:presLayoutVars>
          <dgm:bulletEnabled val="1"/>
        </dgm:presLayoutVars>
      </dgm:prSet>
      <dgm:spPr/>
    </dgm:pt>
    <dgm:pt modelId="{9CB9076E-A532-46AE-95B6-ADC501F414CE}" type="pres">
      <dgm:prSet presAssocID="{3DFD9613-B45B-D245-A863-5307CAFA9794}" presName="accent_4" presStyleCnt="0"/>
      <dgm:spPr/>
    </dgm:pt>
    <dgm:pt modelId="{DBB7B125-5AF6-7447-BC26-F77955BB1964}" type="pres">
      <dgm:prSet presAssocID="{3DFD9613-B45B-D245-A863-5307CAFA9794}" presName="accentRepeatNode" presStyleLbl="solidFgAcc1" presStyleIdx="3" presStyleCnt="6"/>
      <dgm:spPr/>
    </dgm:pt>
    <dgm:pt modelId="{E51AAE7E-0AA6-483A-B981-F48330B72B2D}" type="pres">
      <dgm:prSet presAssocID="{2C177136-5C4A-5C4B-86B4-E9A11888FEF1}" presName="text_5" presStyleLbl="node1" presStyleIdx="4" presStyleCnt="6">
        <dgm:presLayoutVars>
          <dgm:bulletEnabled val="1"/>
        </dgm:presLayoutVars>
      </dgm:prSet>
      <dgm:spPr/>
    </dgm:pt>
    <dgm:pt modelId="{217A6A36-4D4A-4894-B96F-467407FC3837}" type="pres">
      <dgm:prSet presAssocID="{2C177136-5C4A-5C4B-86B4-E9A11888FEF1}" presName="accent_5" presStyleCnt="0"/>
      <dgm:spPr/>
    </dgm:pt>
    <dgm:pt modelId="{87F2E8E1-2E38-EB42-82E4-0D66E4C5689D}" type="pres">
      <dgm:prSet presAssocID="{2C177136-5C4A-5C4B-86B4-E9A11888FEF1}" presName="accentRepeatNode" presStyleLbl="solidFgAcc1" presStyleIdx="4" presStyleCnt="6"/>
      <dgm:spPr/>
    </dgm:pt>
    <dgm:pt modelId="{0BE9D0DB-0B2C-43FB-872E-93029EBE8DF1}" type="pres">
      <dgm:prSet presAssocID="{F6BB2D5B-261D-7241-A339-BC347EF0A6A2}" presName="text_6" presStyleLbl="node1" presStyleIdx="5" presStyleCnt="6">
        <dgm:presLayoutVars>
          <dgm:bulletEnabled val="1"/>
        </dgm:presLayoutVars>
      </dgm:prSet>
      <dgm:spPr/>
    </dgm:pt>
    <dgm:pt modelId="{C9E0663D-6C8B-4C08-8843-32D29C707A74}" type="pres">
      <dgm:prSet presAssocID="{F6BB2D5B-261D-7241-A339-BC347EF0A6A2}" presName="accent_6" presStyleCnt="0"/>
      <dgm:spPr/>
    </dgm:pt>
    <dgm:pt modelId="{980FFC2E-71A3-594D-9B97-FB47BB5DB42F}" type="pres">
      <dgm:prSet presAssocID="{F6BB2D5B-261D-7241-A339-BC347EF0A6A2}" presName="accentRepeatNode" presStyleLbl="solidFgAcc1" presStyleIdx="5" presStyleCnt="6"/>
      <dgm:spPr/>
    </dgm:pt>
  </dgm:ptLst>
  <dgm:cxnLst>
    <dgm:cxn modelId="{D6BFE807-79F4-5540-931C-E34FA2C03CA3}" type="presOf" srcId="{6B65979D-307E-364C-8DC2-625B7F4A0415}" destId="{10A5A2F5-6E72-8B48-AE77-38BFE04BA55D}" srcOrd="0" destOrd="0" presId="urn:microsoft.com/office/officeart/2008/layout/VerticalCurvedList"/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6A642A14-645E-BF42-8852-9AF6E096574A}" type="presOf" srcId="{6EFA785C-5415-6944-AA52-070EB1A17063}" destId="{035D1414-DDCC-0046-835D-F0DB36C0CACD}" srcOrd="0" destOrd="0" presId="urn:microsoft.com/office/officeart/2008/layout/VerticalCurvedList"/>
    <dgm:cxn modelId="{E81E1252-72B6-E94D-A822-9FD76D265D13}" type="presOf" srcId="{C72DF19C-C3D1-2645-B464-D9D6EF113C60}" destId="{23D3854A-D0EF-F847-8F5A-F434D7D3917F}" srcOrd="0" destOrd="0" presId="urn:microsoft.com/office/officeart/2008/layout/VerticalCurvedList"/>
    <dgm:cxn modelId="{D844A47A-58E5-4D4A-A721-A64E7503947C}" srcId="{C72DF19C-C3D1-2645-B464-D9D6EF113C60}" destId="{F6BB2D5B-261D-7241-A339-BC347EF0A6A2}" srcOrd="5" destOrd="0" parTransId="{CE3AFE79-58E5-5D49-9960-A2B4A00893C0}" sibTransId="{A19EAF14-979F-1945-A7A0-97588CD8898B}"/>
    <dgm:cxn modelId="{BC2F2181-88E8-432F-B579-CAA4E79E77BD}" type="presOf" srcId="{F6BB2D5B-261D-7241-A339-BC347EF0A6A2}" destId="{0BE9D0DB-0B2C-43FB-872E-93029EBE8DF1}" srcOrd="0" destOrd="0" presId="urn:microsoft.com/office/officeart/2008/layout/VerticalCurvedList"/>
    <dgm:cxn modelId="{E0ADCA81-A51F-7346-9EF2-68CCD60F4E4B}" type="presOf" srcId="{78EBBA7E-9262-434D-BE86-D27C100DC2FD}" destId="{7B5BFC77-3423-9045-8BC5-565AA43E4284}" srcOrd="0" destOrd="0" presId="urn:microsoft.com/office/officeart/2008/layout/VerticalCurvedList"/>
    <dgm:cxn modelId="{651A9FA6-0F7B-9549-9834-8B5143373391}" type="presOf" srcId="{05EA1093-E207-2842-B91B-7C998062EB44}" destId="{7DF442BB-0F7E-9B48-843F-EC43B11F3ADD}" srcOrd="0" destOrd="0" presId="urn:microsoft.com/office/officeart/2008/layout/VerticalCurvedList"/>
    <dgm:cxn modelId="{4B41FDCA-5A05-4B66-9E36-5A25E44892EE}" type="presOf" srcId="{2C177136-5C4A-5C4B-86B4-E9A11888FEF1}" destId="{E51AAE7E-0AA6-483A-B981-F48330B72B2D}" srcOrd="0" destOrd="0" presId="urn:microsoft.com/office/officeart/2008/layout/VerticalCurvedList"/>
    <dgm:cxn modelId="{7DA2DED0-DC93-6840-98E1-614EF326762F}" srcId="{C72DF19C-C3D1-2645-B464-D9D6EF113C60}" destId="{3DFD9613-B45B-D245-A863-5307CAFA9794}" srcOrd="3" destOrd="0" parTransId="{4A6C8BFC-FE1D-D147-BAA6-CE3DF9A99B04}" sibTransId="{C5FE8FDE-22F7-2841-B248-1C63413631F1}"/>
    <dgm:cxn modelId="{E3A584F1-C4F4-B144-AA81-8245D2C7B71A}" srcId="{C72DF19C-C3D1-2645-B464-D9D6EF113C60}" destId="{2C177136-5C4A-5C4B-86B4-E9A11888FEF1}" srcOrd="4" destOrd="0" parTransId="{4FA66DE9-7404-7143-8ECB-CF4F8C5F2782}" sibTransId="{93CC1E24-3927-FC41-A05F-58D90FF54CC3}"/>
    <dgm:cxn modelId="{91ED53F8-64E9-47C8-8137-91A19AC65111}" type="presOf" srcId="{3DFD9613-B45B-D245-A863-5307CAFA9794}" destId="{DD372C5A-684F-4814-8E29-87AAC08DF9DB}" srcOrd="0" destOrd="0" presId="urn:microsoft.com/office/officeart/2008/layout/VerticalCurvedList"/>
    <dgm:cxn modelId="{1A82CC30-1A18-FC4A-8965-C3E4E2E544F9}" type="presParOf" srcId="{23D3854A-D0EF-F847-8F5A-F434D7D3917F}" destId="{5A1B068B-777F-9C45-91FD-B500F9DDDC7F}" srcOrd="0" destOrd="0" presId="urn:microsoft.com/office/officeart/2008/layout/VerticalCurvedList"/>
    <dgm:cxn modelId="{9427C823-E6DF-7849-9C64-CA544D096239}" type="presParOf" srcId="{5A1B068B-777F-9C45-91FD-B500F9DDDC7F}" destId="{A0A1A80E-1A6A-5F4B-A063-60FB1D32FF4E}" srcOrd="0" destOrd="0" presId="urn:microsoft.com/office/officeart/2008/layout/VerticalCurvedList"/>
    <dgm:cxn modelId="{4B0B3C79-3C36-F744-8B53-012BD2387FC4}" type="presParOf" srcId="{A0A1A80E-1A6A-5F4B-A063-60FB1D32FF4E}" destId="{03819CB6-AD90-0D42-AA69-5CB1517A9F7F}" srcOrd="0" destOrd="0" presId="urn:microsoft.com/office/officeart/2008/layout/VerticalCurvedList"/>
    <dgm:cxn modelId="{68284902-6166-5248-8317-A3E06D191A3B}" type="presParOf" srcId="{A0A1A80E-1A6A-5F4B-A063-60FB1D32FF4E}" destId="{7B5BFC77-3423-9045-8BC5-565AA43E4284}" srcOrd="1" destOrd="0" presId="urn:microsoft.com/office/officeart/2008/layout/VerticalCurvedList"/>
    <dgm:cxn modelId="{CAE12295-D0DD-3547-9B14-E4C378815D67}" type="presParOf" srcId="{A0A1A80E-1A6A-5F4B-A063-60FB1D32FF4E}" destId="{5E4EA0E7-CC78-1145-AB7D-68DCA0F4F5F4}" srcOrd="2" destOrd="0" presId="urn:microsoft.com/office/officeart/2008/layout/VerticalCurvedList"/>
    <dgm:cxn modelId="{05C24A02-D9B9-0F4E-A36C-0727567414C2}" type="presParOf" srcId="{A0A1A80E-1A6A-5F4B-A063-60FB1D32FF4E}" destId="{9FA5CB7E-46D7-DB40-BFB8-8AFAC4A52B3A}" srcOrd="3" destOrd="0" presId="urn:microsoft.com/office/officeart/2008/layout/VerticalCurvedList"/>
    <dgm:cxn modelId="{6B6C7DE6-6129-9D4F-9DEA-618DCA065E62}" type="presParOf" srcId="{5A1B068B-777F-9C45-91FD-B500F9DDDC7F}" destId="{035D1414-DDCC-0046-835D-F0DB36C0CACD}" srcOrd="1" destOrd="0" presId="urn:microsoft.com/office/officeart/2008/layout/VerticalCurvedList"/>
    <dgm:cxn modelId="{F8350917-E2A5-684B-B5A7-F412CA29AE67}" type="presParOf" srcId="{5A1B068B-777F-9C45-91FD-B500F9DDDC7F}" destId="{4128C2C2-3838-EE43-8AC3-3AEDAC1C4D79}" srcOrd="2" destOrd="0" presId="urn:microsoft.com/office/officeart/2008/layout/VerticalCurvedList"/>
    <dgm:cxn modelId="{C1A02808-9A75-9749-83A1-C3B9C253A4BD}" type="presParOf" srcId="{4128C2C2-3838-EE43-8AC3-3AEDAC1C4D79}" destId="{7890C8E4-B2A5-FF48-A518-E5FCAB5964FB}" srcOrd="0" destOrd="0" presId="urn:microsoft.com/office/officeart/2008/layout/VerticalCurvedList"/>
    <dgm:cxn modelId="{6CF9F97A-CDB5-5044-8B48-B30FFA499B49}" type="presParOf" srcId="{5A1B068B-777F-9C45-91FD-B500F9DDDC7F}" destId="{10A5A2F5-6E72-8B48-AE77-38BFE04BA55D}" srcOrd="3" destOrd="0" presId="urn:microsoft.com/office/officeart/2008/layout/VerticalCurvedList"/>
    <dgm:cxn modelId="{2B123EBA-1B54-2146-8F64-928C40E41827}" type="presParOf" srcId="{5A1B068B-777F-9C45-91FD-B500F9DDDC7F}" destId="{D5E9A957-C919-A34D-8280-A05D91B35AA7}" srcOrd="4" destOrd="0" presId="urn:microsoft.com/office/officeart/2008/layout/VerticalCurvedList"/>
    <dgm:cxn modelId="{DDFA0A79-E342-5443-AC0D-7AAFFBAB3905}" type="presParOf" srcId="{D5E9A957-C919-A34D-8280-A05D91B35AA7}" destId="{B0B388E5-8A39-D745-B769-FCD149B30F40}" srcOrd="0" destOrd="0" presId="urn:microsoft.com/office/officeart/2008/layout/VerticalCurvedList"/>
    <dgm:cxn modelId="{6F798EB3-ADB6-634A-8E55-0C63679957DC}" type="presParOf" srcId="{5A1B068B-777F-9C45-91FD-B500F9DDDC7F}" destId="{7DF442BB-0F7E-9B48-843F-EC43B11F3ADD}" srcOrd="5" destOrd="0" presId="urn:microsoft.com/office/officeart/2008/layout/VerticalCurvedList"/>
    <dgm:cxn modelId="{7A4D0D90-DE25-AE4B-8CB3-B5A3DD89F46E}" type="presParOf" srcId="{5A1B068B-777F-9C45-91FD-B500F9DDDC7F}" destId="{238866C6-A604-8A42-A8B6-279E7072A039}" srcOrd="6" destOrd="0" presId="urn:microsoft.com/office/officeart/2008/layout/VerticalCurvedList"/>
    <dgm:cxn modelId="{E98E437E-FBE4-D243-9F26-7F130F9E9048}" type="presParOf" srcId="{238866C6-A604-8A42-A8B6-279E7072A039}" destId="{9F3D0813-7767-604B-A4A5-6A08D6494C47}" srcOrd="0" destOrd="0" presId="urn:microsoft.com/office/officeart/2008/layout/VerticalCurvedList"/>
    <dgm:cxn modelId="{56B1F4AB-C809-45DF-B69B-20475479F5F6}" type="presParOf" srcId="{5A1B068B-777F-9C45-91FD-B500F9DDDC7F}" destId="{DD372C5A-684F-4814-8E29-87AAC08DF9DB}" srcOrd="7" destOrd="0" presId="urn:microsoft.com/office/officeart/2008/layout/VerticalCurvedList"/>
    <dgm:cxn modelId="{2EF8D146-5BAC-49DA-9368-619CFEE27B1D}" type="presParOf" srcId="{5A1B068B-777F-9C45-91FD-B500F9DDDC7F}" destId="{9CB9076E-A532-46AE-95B6-ADC501F414CE}" srcOrd="8" destOrd="0" presId="urn:microsoft.com/office/officeart/2008/layout/VerticalCurvedList"/>
    <dgm:cxn modelId="{6E2EE79D-6A66-41DB-9E77-5BD39ED9CD8E}" type="presParOf" srcId="{9CB9076E-A532-46AE-95B6-ADC501F414CE}" destId="{DBB7B125-5AF6-7447-BC26-F77955BB1964}" srcOrd="0" destOrd="0" presId="urn:microsoft.com/office/officeart/2008/layout/VerticalCurvedList"/>
    <dgm:cxn modelId="{1802CD4B-3E9E-40B4-9BA2-2D447178BCF7}" type="presParOf" srcId="{5A1B068B-777F-9C45-91FD-B500F9DDDC7F}" destId="{E51AAE7E-0AA6-483A-B981-F48330B72B2D}" srcOrd="9" destOrd="0" presId="urn:microsoft.com/office/officeart/2008/layout/VerticalCurvedList"/>
    <dgm:cxn modelId="{9C6BC371-5C2D-4569-9B1C-8557EECBA427}" type="presParOf" srcId="{5A1B068B-777F-9C45-91FD-B500F9DDDC7F}" destId="{217A6A36-4D4A-4894-B96F-467407FC3837}" srcOrd="10" destOrd="0" presId="urn:microsoft.com/office/officeart/2008/layout/VerticalCurvedList"/>
    <dgm:cxn modelId="{751ED9EF-6682-4D8F-B5F0-8160AC863AAE}" type="presParOf" srcId="{217A6A36-4D4A-4894-B96F-467407FC3837}" destId="{87F2E8E1-2E38-EB42-82E4-0D66E4C5689D}" srcOrd="0" destOrd="0" presId="urn:microsoft.com/office/officeart/2008/layout/VerticalCurvedList"/>
    <dgm:cxn modelId="{90977DFF-2C11-4B8D-BA06-FC1ECC396AC2}" type="presParOf" srcId="{5A1B068B-777F-9C45-91FD-B500F9DDDC7F}" destId="{0BE9D0DB-0B2C-43FB-872E-93029EBE8DF1}" srcOrd="11" destOrd="0" presId="urn:microsoft.com/office/officeart/2008/layout/VerticalCurvedList"/>
    <dgm:cxn modelId="{A90731E7-F82B-4F7B-9F30-B4EF9BB4685A}" type="presParOf" srcId="{5A1B068B-777F-9C45-91FD-B500F9DDDC7F}" destId="{C9E0663D-6C8B-4C08-8843-32D29C707A74}" srcOrd="12" destOrd="0" presId="urn:microsoft.com/office/officeart/2008/layout/VerticalCurvedList"/>
    <dgm:cxn modelId="{54E230C8-49E7-4877-902E-18C970ABB1CC}" type="presParOf" srcId="{C9E0663D-6C8B-4C08-8843-32D29C707A74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BC281F1B-BA70-41E7-9DD1-51EE6290B97A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8BBC4C5C-FD51-4BE4-B38E-FCDEB57D6DBB}" type="parTrans" cxnId="{B676F6B7-5B2C-457B-8C4A-9CD1EE8BBACD}">
      <dgm:prSet/>
      <dgm:spPr/>
      <dgm:t>
        <a:bodyPr/>
        <a:lstStyle/>
        <a:p>
          <a:endParaRPr lang="es-CL"/>
        </a:p>
      </dgm:t>
    </dgm:pt>
    <dgm:pt modelId="{33580482-06E9-4D17-A284-181B135F7AD1}" type="sibTrans" cxnId="{B676F6B7-5B2C-457B-8C4A-9CD1EE8BBACD}">
      <dgm:prSet/>
      <dgm:spPr/>
      <dgm:t>
        <a:bodyPr/>
        <a:lstStyle/>
        <a:p>
          <a:endParaRPr lang="es-CL"/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6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6"/>
      <dgm:spPr/>
    </dgm:pt>
    <dgm:pt modelId="{9FA5CB7E-46D7-DB40-BFB8-8AFAC4A52B3A}" type="pres">
      <dgm:prSet presAssocID="{C72DF19C-C3D1-2645-B464-D9D6EF113C60}" presName="dstNode" presStyleLbl="node1" presStyleIdx="0" presStyleCnt="6"/>
      <dgm:spPr/>
    </dgm:pt>
    <dgm:pt modelId="{035D1414-DDCC-0046-835D-F0DB36C0CACD}" type="pres">
      <dgm:prSet presAssocID="{6EFA785C-5415-6944-AA52-070EB1A17063}" presName="text_1" presStyleLbl="node1" presStyleIdx="0" presStyleCnt="6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6"/>
      <dgm:spPr/>
    </dgm:pt>
    <dgm:pt modelId="{18AC6A04-8F2C-4CE1-AB10-4FB766411C64}" type="pres">
      <dgm:prSet presAssocID="{BC281F1B-BA70-41E7-9DD1-51EE6290B97A}" presName="text_2" presStyleLbl="node1" presStyleIdx="1" presStyleCnt="6">
        <dgm:presLayoutVars>
          <dgm:bulletEnabled val="1"/>
        </dgm:presLayoutVars>
      </dgm:prSet>
      <dgm:spPr/>
    </dgm:pt>
    <dgm:pt modelId="{BEFC7BA0-1AC7-443D-B291-F2594F8B8E29}" type="pres">
      <dgm:prSet presAssocID="{BC281F1B-BA70-41E7-9DD1-51EE6290B97A}" presName="accent_2" presStyleCnt="0"/>
      <dgm:spPr/>
    </dgm:pt>
    <dgm:pt modelId="{1B139B0C-5E8E-4BE4-AE39-8AEA8B0B6F38}" type="pres">
      <dgm:prSet presAssocID="{BC281F1B-BA70-41E7-9DD1-51EE6290B97A}" presName="accentRepeatNode" presStyleLbl="solidFgAcc1" presStyleIdx="1" presStyleCnt="6"/>
      <dgm:spPr/>
    </dgm:pt>
    <dgm:pt modelId="{91A584B2-BD2C-49EB-AE78-72091B6929A5}" type="pres">
      <dgm:prSet presAssocID="{05EA1093-E207-2842-B91B-7C998062EB44}" presName="text_3" presStyleLbl="node1" presStyleIdx="2" presStyleCnt="6">
        <dgm:presLayoutVars>
          <dgm:bulletEnabled val="1"/>
        </dgm:presLayoutVars>
      </dgm:prSet>
      <dgm:spPr/>
    </dgm:pt>
    <dgm:pt modelId="{3E36FC09-C39B-468B-8C8E-F07B66263385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6"/>
      <dgm:spPr/>
    </dgm:pt>
    <dgm:pt modelId="{F7F0D2B1-628B-43E2-9B27-848629EDB208}" type="pres">
      <dgm:prSet presAssocID="{3DFD9613-B45B-D245-A863-5307CAFA9794}" presName="text_4" presStyleLbl="node1" presStyleIdx="3" presStyleCnt="6">
        <dgm:presLayoutVars>
          <dgm:bulletEnabled val="1"/>
        </dgm:presLayoutVars>
      </dgm:prSet>
      <dgm:spPr/>
    </dgm:pt>
    <dgm:pt modelId="{3FADF0B8-BE45-46F8-AA3B-823057A3A53F}" type="pres">
      <dgm:prSet presAssocID="{3DFD9613-B45B-D245-A863-5307CAFA9794}" presName="accent_4" presStyleCnt="0"/>
      <dgm:spPr/>
    </dgm:pt>
    <dgm:pt modelId="{DBB7B125-5AF6-7447-BC26-F77955BB1964}" type="pres">
      <dgm:prSet presAssocID="{3DFD9613-B45B-D245-A863-5307CAFA9794}" presName="accentRepeatNode" presStyleLbl="solidFgAcc1" presStyleIdx="3" presStyleCnt="6"/>
      <dgm:spPr/>
    </dgm:pt>
    <dgm:pt modelId="{C1D97A57-8E68-4E75-92E1-C6B29225019F}" type="pres">
      <dgm:prSet presAssocID="{2C177136-5C4A-5C4B-86B4-E9A11888FEF1}" presName="text_5" presStyleLbl="node1" presStyleIdx="4" presStyleCnt="6">
        <dgm:presLayoutVars>
          <dgm:bulletEnabled val="1"/>
        </dgm:presLayoutVars>
      </dgm:prSet>
      <dgm:spPr/>
    </dgm:pt>
    <dgm:pt modelId="{2B9A4094-62A7-48E0-BC99-C0D59D964B18}" type="pres">
      <dgm:prSet presAssocID="{2C177136-5C4A-5C4B-86B4-E9A11888FEF1}" presName="accent_5" presStyleCnt="0"/>
      <dgm:spPr/>
    </dgm:pt>
    <dgm:pt modelId="{87F2E8E1-2E38-EB42-82E4-0D66E4C5689D}" type="pres">
      <dgm:prSet presAssocID="{2C177136-5C4A-5C4B-86B4-E9A11888FEF1}" presName="accentRepeatNode" presStyleLbl="solidFgAcc1" presStyleIdx="4" presStyleCnt="6"/>
      <dgm:spPr/>
    </dgm:pt>
    <dgm:pt modelId="{C1C36321-AA6A-4F27-90F0-A6381D416EC9}" type="pres">
      <dgm:prSet presAssocID="{F6BB2D5B-261D-7241-A339-BC347EF0A6A2}" presName="text_6" presStyleLbl="node1" presStyleIdx="5" presStyleCnt="6">
        <dgm:presLayoutVars>
          <dgm:bulletEnabled val="1"/>
        </dgm:presLayoutVars>
      </dgm:prSet>
      <dgm:spPr/>
    </dgm:pt>
    <dgm:pt modelId="{502AA573-6A05-480B-9979-E85A0F7206BC}" type="pres">
      <dgm:prSet presAssocID="{F6BB2D5B-261D-7241-A339-BC347EF0A6A2}" presName="accent_6" presStyleCnt="0"/>
      <dgm:spPr/>
    </dgm:pt>
    <dgm:pt modelId="{980FFC2E-71A3-594D-9B97-FB47BB5DB42F}" type="pres">
      <dgm:prSet presAssocID="{F6BB2D5B-261D-7241-A339-BC347EF0A6A2}" presName="accentRepeatNode" presStyleLbl="solidFgAcc1" presStyleIdx="5" presStyleCnt="6"/>
      <dgm:spPr/>
    </dgm:pt>
  </dgm:ptLst>
  <dgm:cxnLst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91A5536C-BBC5-6E46-B2A4-E76DDFBCEE65}" type="presOf" srcId="{78EBBA7E-9262-434D-BE86-D27C100DC2FD}" destId="{7B5BFC77-3423-9045-8BC5-565AA43E4284}" srcOrd="0" destOrd="0" presId="urn:microsoft.com/office/officeart/2008/layout/VerticalCurvedList"/>
    <dgm:cxn modelId="{21115E57-0727-4714-B258-BA21306BF707}" type="presOf" srcId="{05EA1093-E207-2842-B91B-7C998062EB44}" destId="{91A584B2-BD2C-49EB-AE78-72091B6929A5}" srcOrd="0" destOrd="0" presId="urn:microsoft.com/office/officeart/2008/layout/VerticalCurvedList"/>
    <dgm:cxn modelId="{D844A47A-58E5-4D4A-A721-A64E7503947C}" srcId="{C72DF19C-C3D1-2645-B464-D9D6EF113C60}" destId="{F6BB2D5B-261D-7241-A339-BC347EF0A6A2}" srcOrd="5" destOrd="0" parTransId="{CE3AFE79-58E5-5D49-9960-A2B4A00893C0}" sibTransId="{A19EAF14-979F-1945-A7A0-97588CD8898B}"/>
    <dgm:cxn modelId="{F01F3F7E-DF89-43CE-BA87-33FFD2B7E0BC}" type="presOf" srcId="{F6BB2D5B-261D-7241-A339-BC347EF0A6A2}" destId="{C1C36321-AA6A-4F27-90F0-A6381D416EC9}" srcOrd="0" destOrd="0" presId="urn:microsoft.com/office/officeart/2008/layout/VerticalCurvedList"/>
    <dgm:cxn modelId="{296B04AC-656A-410D-8FDF-66F3B7852239}" type="presOf" srcId="{BC281F1B-BA70-41E7-9DD1-51EE6290B97A}" destId="{18AC6A04-8F2C-4CE1-AB10-4FB766411C64}" srcOrd="0" destOrd="0" presId="urn:microsoft.com/office/officeart/2008/layout/VerticalCurvedList"/>
    <dgm:cxn modelId="{41E66CAF-53ED-49C1-ACCE-B9B120BD23A0}" type="presOf" srcId="{3DFD9613-B45B-D245-A863-5307CAFA9794}" destId="{F7F0D2B1-628B-43E2-9B27-848629EDB208}" srcOrd="0" destOrd="0" presId="urn:microsoft.com/office/officeart/2008/layout/VerticalCurvedList"/>
    <dgm:cxn modelId="{B676F6B7-5B2C-457B-8C4A-9CD1EE8BBACD}" srcId="{C72DF19C-C3D1-2645-B464-D9D6EF113C60}" destId="{BC281F1B-BA70-41E7-9DD1-51EE6290B97A}" srcOrd="1" destOrd="0" parTransId="{8BBC4C5C-FD51-4BE4-B38E-FCDEB57D6DBB}" sibTransId="{33580482-06E9-4D17-A284-181B135F7AD1}"/>
    <dgm:cxn modelId="{40FCF3BF-053A-4A21-9B95-3E1739C70A43}" type="presOf" srcId="{2C177136-5C4A-5C4B-86B4-E9A11888FEF1}" destId="{C1D97A57-8E68-4E75-92E1-C6B29225019F}" srcOrd="0" destOrd="0" presId="urn:microsoft.com/office/officeart/2008/layout/VerticalCurvedList"/>
    <dgm:cxn modelId="{7DA2DED0-DC93-6840-98E1-614EF326762F}" srcId="{C72DF19C-C3D1-2645-B464-D9D6EF113C60}" destId="{3DFD9613-B45B-D245-A863-5307CAFA9794}" srcOrd="3" destOrd="0" parTransId="{4A6C8BFC-FE1D-D147-BAA6-CE3DF9A99B04}" sibTransId="{C5FE8FDE-22F7-2841-B248-1C63413631F1}"/>
    <dgm:cxn modelId="{ABF481D8-A187-8F4D-B2C5-71657A73E342}" type="presOf" srcId="{6EFA785C-5415-6944-AA52-070EB1A17063}" destId="{035D1414-DDCC-0046-835D-F0DB36C0CACD}" srcOrd="0" destOrd="0" presId="urn:microsoft.com/office/officeart/2008/layout/VerticalCurvedList"/>
    <dgm:cxn modelId="{E3A584F1-C4F4-B144-AA81-8245D2C7B71A}" srcId="{C72DF19C-C3D1-2645-B464-D9D6EF113C60}" destId="{2C177136-5C4A-5C4B-86B4-E9A11888FEF1}" srcOrd="4" destOrd="0" parTransId="{4FA66DE9-7404-7143-8ECB-CF4F8C5F2782}" sibTransId="{93CC1E24-3927-FC41-A05F-58D90FF54CC3}"/>
    <dgm:cxn modelId="{EA73D1F3-8226-9E4A-94EB-F3CA269808FA}" type="presOf" srcId="{C72DF19C-C3D1-2645-B464-D9D6EF113C60}" destId="{23D3854A-D0EF-F847-8F5A-F434D7D3917F}" srcOrd="0" destOrd="0" presId="urn:microsoft.com/office/officeart/2008/layout/VerticalCurvedList"/>
    <dgm:cxn modelId="{0280951F-0EBD-4343-877B-F49FA392301D}" type="presParOf" srcId="{23D3854A-D0EF-F847-8F5A-F434D7D3917F}" destId="{5A1B068B-777F-9C45-91FD-B500F9DDDC7F}" srcOrd="0" destOrd="0" presId="urn:microsoft.com/office/officeart/2008/layout/VerticalCurvedList"/>
    <dgm:cxn modelId="{9904E051-A337-684F-B610-A30E1DDFA8A2}" type="presParOf" srcId="{5A1B068B-777F-9C45-91FD-B500F9DDDC7F}" destId="{A0A1A80E-1A6A-5F4B-A063-60FB1D32FF4E}" srcOrd="0" destOrd="0" presId="urn:microsoft.com/office/officeart/2008/layout/VerticalCurvedList"/>
    <dgm:cxn modelId="{652349D4-63C8-6341-AFA4-BE738033CFA4}" type="presParOf" srcId="{A0A1A80E-1A6A-5F4B-A063-60FB1D32FF4E}" destId="{03819CB6-AD90-0D42-AA69-5CB1517A9F7F}" srcOrd="0" destOrd="0" presId="urn:microsoft.com/office/officeart/2008/layout/VerticalCurvedList"/>
    <dgm:cxn modelId="{AA8D50BF-D546-704A-A6D8-C772E29672FD}" type="presParOf" srcId="{A0A1A80E-1A6A-5F4B-A063-60FB1D32FF4E}" destId="{7B5BFC77-3423-9045-8BC5-565AA43E4284}" srcOrd="1" destOrd="0" presId="urn:microsoft.com/office/officeart/2008/layout/VerticalCurvedList"/>
    <dgm:cxn modelId="{137A9020-2F95-2D46-B255-F4D40DDAD064}" type="presParOf" srcId="{A0A1A80E-1A6A-5F4B-A063-60FB1D32FF4E}" destId="{5E4EA0E7-CC78-1145-AB7D-68DCA0F4F5F4}" srcOrd="2" destOrd="0" presId="urn:microsoft.com/office/officeart/2008/layout/VerticalCurvedList"/>
    <dgm:cxn modelId="{74FD4008-D0BA-E54B-8DF7-D6ABCCCB318E}" type="presParOf" srcId="{A0A1A80E-1A6A-5F4B-A063-60FB1D32FF4E}" destId="{9FA5CB7E-46D7-DB40-BFB8-8AFAC4A52B3A}" srcOrd="3" destOrd="0" presId="urn:microsoft.com/office/officeart/2008/layout/VerticalCurvedList"/>
    <dgm:cxn modelId="{9D6561E2-DA3C-2249-9524-ABCDA1855E44}" type="presParOf" srcId="{5A1B068B-777F-9C45-91FD-B500F9DDDC7F}" destId="{035D1414-DDCC-0046-835D-F0DB36C0CACD}" srcOrd="1" destOrd="0" presId="urn:microsoft.com/office/officeart/2008/layout/VerticalCurvedList"/>
    <dgm:cxn modelId="{7406BCDD-5BF6-C94D-9EE8-7AA1ED850728}" type="presParOf" srcId="{5A1B068B-777F-9C45-91FD-B500F9DDDC7F}" destId="{4128C2C2-3838-EE43-8AC3-3AEDAC1C4D79}" srcOrd="2" destOrd="0" presId="urn:microsoft.com/office/officeart/2008/layout/VerticalCurvedList"/>
    <dgm:cxn modelId="{5FA98E58-01FD-F340-AAC7-3C93A096A1C3}" type="presParOf" srcId="{4128C2C2-3838-EE43-8AC3-3AEDAC1C4D79}" destId="{7890C8E4-B2A5-FF48-A518-E5FCAB5964FB}" srcOrd="0" destOrd="0" presId="urn:microsoft.com/office/officeart/2008/layout/VerticalCurvedList"/>
    <dgm:cxn modelId="{27351956-0ABF-4F7E-8687-1F48C9F4B988}" type="presParOf" srcId="{5A1B068B-777F-9C45-91FD-B500F9DDDC7F}" destId="{18AC6A04-8F2C-4CE1-AB10-4FB766411C64}" srcOrd="3" destOrd="0" presId="urn:microsoft.com/office/officeart/2008/layout/VerticalCurvedList"/>
    <dgm:cxn modelId="{3F0FD1F3-1C4F-4A41-A9D6-4BA79795832C}" type="presParOf" srcId="{5A1B068B-777F-9C45-91FD-B500F9DDDC7F}" destId="{BEFC7BA0-1AC7-443D-B291-F2594F8B8E29}" srcOrd="4" destOrd="0" presId="urn:microsoft.com/office/officeart/2008/layout/VerticalCurvedList"/>
    <dgm:cxn modelId="{F2E501D0-E453-4D16-8CAF-16E5F0A9F8D3}" type="presParOf" srcId="{BEFC7BA0-1AC7-443D-B291-F2594F8B8E29}" destId="{1B139B0C-5E8E-4BE4-AE39-8AEA8B0B6F38}" srcOrd="0" destOrd="0" presId="urn:microsoft.com/office/officeart/2008/layout/VerticalCurvedList"/>
    <dgm:cxn modelId="{8212A34B-B400-4ADC-BB68-64701D8EE2CB}" type="presParOf" srcId="{5A1B068B-777F-9C45-91FD-B500F9DDDC7F}" destId="{91A584B2-BD2C-49EB-AE78-72091B6929A5}" srcOrd="5" destOrd="0" presId="urn:microsoft.com/office/officeart/2008/layout/VerticalCurvedList"/>
    <dgm:cxn modelId="{7869B451-C6BC-415F-9C8D-545F2B2F741E}" type="presParOf" srcId="{5A1B068B-777F-9C45-91FD-B500F9DDDC7F}" destId="{3E36FC09-C39B-468B-8C8E-F07B66263385}" srcOrd="6" destOrd="0" presId="urn:microsoft.com/office/officeart/2008/layout/VerticalCurvedList"/>
    <dgm:cxn modelId="{53F66EB6-9C4C-45D6-BB47-AB1921BB0C53}" type="presParOf" srcId="{3E36FC09-C39B-468B-8C8E-F07B66263385}" destId="{9F3D0813-7767-604B-A4A5-6A08D6494C47}" srcOrd="0" destOrd="0" presId="urn:microsoft.com/office/officeart/2008/layout/VerticalCurvedList"/>
    <dgm:cxn modelId="{3E78F5CE-941F-4733-AEEE-DD3BEA1C8650}" type="presParOf" srcId="{5A1B068B-777F-9C45-91FD-B500F9DDDC7F}" destId="{F7F0D2B1-628B-43E2-9B27-848629EDB208}" srcOrd="7" destOrd="0" presId="urn:microsoft.com/office/officeart/2008/layout/VerticalCurvedList"/>
    <dgm:cxn modelId="{CF69A884-2901-4E87-99B4-CC7CBC9FD11B}" type="presParOf" srcId="{5A1B068B-777F-9C45-91FD-B500F9DDDC7F}" destId="{3FADF0B8-BE45-46F8-AA3B-823057A3A53F}" srcOrd="8" destOrd="0" presId="urn:microsoft.com/office/officeart/2008/layout/VerticalCurvedList"/>
    <dgm:cxn modelId="{2404CA09-BD87-4B6C-B8C7-66C838679839}" type="presParOf" srcId="{3FADF0B8-BE45-46F8-AA3B-823057A3A53F}" destId="{DBB7B125-5AF6-7447-BC26-F77955BB1964}" srcOrd="0" destOrd="0" presId="urn:microsoft.com/office/officeart/2008/layout/VerticalCurvedList"/>
    <dgm:cxn modelId="{E6B91699-850D-4A8F-B2E0-198D1B47ED39}" type="presParOf" srcId="{5A1B068B-777F-9C45-91FD-B500F9DDDC7F}" destId="{C1D97A57-8E68-4E75-92E1-C6B29225019F}" srcOrd="9" destOrd="0" presId="urn:microsoft.com/office/officeart/2008/layout/VerticalCurvedList"/>
    <dgm:cxn modelId="{EACE3E50-E8C9-40E2-8ADB-E289BD113271}" type="presParOf" srcId="{5A1B068B-777F-9C45-91FD-B500F9DDDC7F}" destId="{2B9A4094-62A7-48E0-BC99-C0D59D964B18}" srcOrd="10" destOrd="0" presId="urn:microsoft.com/office/officeart/2008/layout/VerticalCurvedList"/>
    <dgm:cxn modelId="{5DC7A750-FB9B-42C8-B3BF-D539610F7C99}" type="presParOf" srcId="{2B9A4094-62A7-48E0-BC99-C0D59D964B18}" destId="{87F2E8E1-2E38-EB42-82E4-0D66E4C5689D}" srcOrd="0" destOrd="0" presId="urn:microsoft.com/office/officeart/2008/layout/VerticalCurvedList"/>
    <dgm:cxn modelId="{40D17716-CC60-4AAB-995C-BD352794B425}" type="presParOf" srcId="{5A1B068B-777F-9C45-91FD-B500F9DDDC7F}" destId="{C1C36321-AA6A-4F27-90F0-A6381D416EC9}" srcOrd="11" destOrd="0" presId="urn:microsoft.com/office/officeart/2008/layout/VerticalCurvedList"/>
    <dgm:cxn modelId="{ADE6C0AB-6274-429D-B551-90FE68542773}" type="presParOf" srcId="{5A1B068B-777F-9C45-91FD-B500F9DDDC7F}" destId="{502AA573-6A05-480B-9979-E85A0F7206BC}" srcOrd="12" destOrd="0" presId="urn:microsoft.com/office/officeart/2008/layout/VerticalCurvedList"/>
    <dgm:cxn modelId="{D61AD2C4-92A1-43D0-8C98-B7309021B880}" type="presParOf" srcId="{502AA573-6A05-480B-9979-E85A0F7206BC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724CA76B-D10F-1C47-B391-E1373FE3C70A}">
      <dgm:prSet phldrT="[Texto]"/>
      <dgm:spPr/>
      <dgm:t>
        <a:bodyPr/>
        <a:lstStyle/>
        <a:p>
          <a:r>
            <a:rPr lang="es-ES_tradnl" dirty="0">
              <a:latin typeface="Myriad Pro" panose="020B0503030403020204" pitchFamily="34" charset="0"/>
            </a:rPr>
            <a:t>Organización</a:t>
          </a:r>
          <a:r>
            <a:rPr lang="es-ES" dirty="0">
              <a:latin typeface="Myriad Pro" panose="020B0503030403020204" pitchFamily="34" charset="0"/>
            </a:rPr>
            <a:t> Semestral</a:t>
          </a:r>
          <a:endParaRPr lang="es-ES_tradnl" dirty="0">
            <a:latin typeface="Myriad Pro" panose="020B0503030403020204" pitchFamily="34" charset="0"/>
          </a:endParaRPr>
        </a:p>
      </dgm:t>
    </dgm:pt>
    <dgm:pt modelId="{901AA50C-2B5B-C344-8D2D-E5ACFFB9127C}" type="parTrans" cxnId="{D1CAB03C-38A1-2E4B-8DDB-FFCD5B93C032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210DE1A7-3975-DF48-A222-2BE0016A269C}" type="sibTrans" cxnId="{D1CAB03C-38A1-2E4B-8DDB-FFCD5B93C032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11202581-907A-C44C-98AC-C853DCD71FE0}">
      <dgm:prSet phldrT="[Texto]" custT="1"/>
      <dgm:spPr/>
      <dgm:t>
        <a:bodyPr/>
        <a:lstStyle/>
        <a:p>
          <a:r>
            <a:rPr lang="es-ES_tradnl" sz="1800" dirty="0">
              <a:latin typeface="Myriad Pro" panose="020B0503030403020204" pitchFamily="34" charset="0"/>
            </a:rPr>
            <a:t>5 </a:t>
          </a:r>
          <a:r>
            <a:rPr lang="es-ES_tradnl" sz="1800" b="1" dirty="0">
              <a:latin typeface="Myriad Pro" panose="020B0503030403020204" pitchFamily="34" charset="0"/>
            </a:rPr>
            <a:t>SCT</a:t>
          </a:r>
        </a:p>
      </dgm:t>
    </dgm:pt>
    <dgm:pt modelId="{093BD331-132E-4F4C-B91F-70DB0D1BA774}" type="parTrans" cxnId="{E7B8884A-35C3-D241-B59A-8CF30FB1A6A8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CD37EAB0-4334-F444-9095-CE1BC580709C}" type="sibTrans" cxnId="{E7B8884A-35C3-D241-B59A-8CF30FB1A6A8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80489444-2536-4A48-8415-C52B3FE9C3CB}">
      <dgm:prSet phldrT="[Texto]" custT="1"/>
      <dgm:spPr/>
      <dgm:t>
        <a:bodyPr/>
        <a:lstStyle/>
        <a:p>
          <a:r>
            <a:rPr lang="es-ES_tradnl" sz="1800" dirty="0">
              <a:latin typeface="Myriad Pro" panose="020B0503030403020204" pitchFamily="34" charset="0"/>
            </a:rPr>
            <a:t>3,0 </a:t>
          </a:r>
          <a:r>
            <a:rPr lang="es-ES_tradnl" sz="1800" dirty="0" err="1">
              <a:latin typeface="Myriad Pro" panose="020B0503030403020204" pitchFamily="34" charset="0"/>
            </a:rPr>
            <a:t>Hrs</a:t>
          </a:r>
          <a:r>
            <a:rPr lang="es-ES_tradnl" sz="1800" dirty="0">
              <a:latin typeface="Myriad Pro" panose="020B0503030403020204" pitchFamily="34" charset="0"/>
            </a:rPr>
            <a:t> de </a:t>
          </a:r>
          <a:r>
            <a:rPr lang="es-ES_tradnl" sz="1800" b="1" dirty="0">
              <a:latin typeface="Myriad Pro" panose="020B0503030403020204" pitchFamily="34" charset="0"/>
            </a:rPr>
            <a:t>Docencia Directa</a:t>
          </a:r>
        </a:p>
      </dgm:t>
    </dgm:pt>
    <dgm:pt modelId="{F286B850-6640-5A4A-8E38-D1635C6E6352}" type="parTrans" cxnId="{2C151E2F-DA75-EE45-BA70-E41517471D0A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74B64A6F-A225-8A4A-98EE-06420CC81665}" type="sibTrans" cxnId="{2C151E2F-DA75-EE45-BA70-E41517471D0A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8A17BE24-2913-9C40-A867-DA7AB291FF5B}">
      <dgm:prSet phldrT="[Texto]" custT="1"/>
      <dgm:spPr/>
      <dgm:t>
        <a:bodyPr/>
        <a:lstStyle/>
        <a:p>
          <a:r>
            <a:rPr lang="es-ES_tradnl" sz="1800" dirty="0">
              <a:latin typeface="Myriad Pro" panose="020B0503030403020204" pitchFamily="34" charset="0"/>
            </a:rPr>
            <a:t>3,0 </a:t>
          </a:r>
          <a:r>
            <a:rPr lang="es-ES_tradnl" sz="1800" dirty="0" err="1">
              <a:latin typeface="Myriad Pro" panose="020B0503030403020204" pitchFamily="34" charset="0"/>
            </a:rPr>
            <a:t>Hrs</a:t>
          </a:r>
          <a:r>
            <a:rPr lang="es-ES_tradnl" sz="1800" baseline="0" dirty="0">
              <a:latin typeface="Myriad Pro" panose="020B0503030403020204" pitchFamily="34" charset="0"/>
            </a:rPr>
            <a:t> </a:t>
          </a:r>
          <a:r>
            <a:rPr lang="es-ES_tradnl" sz="1800" b="1" baseline="0" dirty="0">
              <a:latin typeface="Myriad Pro" panose="020B0503030403020204" pitchFamily="34" charset="0"/>
            </a:rPr>
            <a:t>Trabajo </a:t>
          </a:r>
          <a:r>
            <a:rPr lang="es-ES_tradnl" sz="1800" b="1" baseline="0" dirty="0" err="1">
              <a:latin typeface="Myriad Pro" panose="020B0503030403020204" pitchFamily="34" charset="0"/>
            </a:rPr>
            <a:t>Aut</a:t>
          </a:r>
          <a:r>
            <a:rPr lang="es-ES" sz="1800" b="1" baseline="0" dirty="0" err="1">
              <a:latin typeface="Myriad Pro" panose="020B0503030403020204" pitchFamily="34" charset="0"/>
            </a:rPr>
            <a:t>ónomo</a:t>
          </a:r>
          <a:endParaRPr lang="es-ES_tradnl" sz="1800" b="1" dirty="0">
            <a:latin typeface="Myriad Pro" panose="020B0503030403020204" pitchFamily="34" charset="0"/>
          </a:endParaRPr>
        </a:p>
      </dgm:t>
    </dgm:pt>
    <dgm:pt modelId="{1CC7A244-E053-E54C-854D-A8401890411E}" type="parTrans" cxnId="{5B9282A2-DCA4-0444-9ED8-87C1DA3B1C8E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8EE6AB77-F203-FD45-AC07-444A2A3CFCE3}" type="sibTrans" cxnId="{5B9282A2-DCA4-0444-9ED8-87C1DA3B1C8E}">
      <dgm:prSet/>
      <dgm:spPr/>
      <dgm:t>
        <a:bodyPr/>
        <a:lstStyle/>
        <a:p>
          <a:endParaRPr lang="es-ES_tradnl">
            <a:latin typeface="Myriad Pro" panose="020B0503030403020204" pitchFamily="34" charset="0"/>
          </a:endParaRPr>
        </a:p>
      </dgm:t>
    </dgm:pt>
    <dgm:pt modelId="{1E030A53-C44B-4AE8-8E3C-06F585F58AD1}">
      <dgm:prSet phldrT="[Texto]" custT="1"/>
      <dgm:spPr/>
      <dgm:t>
        <a:bodyPr/>
        <a:lstStyle/>
        <a:p>
          <a:r>
            <a:rPr lang="es-ES_tradnl" sz="1800" b="0" dirty="0">
              <a:latin typeface="Myriad Pro" panose="020B0503030403020204" pitchFamily="34" charset="0"/>
            </a:rPr>
            <a:t>1,0 </a:t>
          </a:r>
          <a:r>
            <a:rPr lang="es-ES_tradnl" sz="1800" b="0" dirty="0" err="1">
              <a:latin typeface="Myriad Pro" panose="020B0503030403020204" pitchFamily="34" charset="0"/>
            </a:rPr>
            <a:t>Hrs</a:t>
          </a:r>
          <a:r>
            <a:rPr lang="es-ES_tradnl" sz="1800" b="0" dirty="0">
              <a:latin typeface="Myriad Pro" panose="020B0503030403020204" pitchFamily="34" charset="0"/>
            </a:rPr>
            <a:t> de </a:t>
          </a:r>
          <a:r>
            <a:rPr lang="es-ES_tradnl" sz="1800" b="1" dirty="0">
              <a:latin typeface="Myriad Pro" panose="020B0503030403020204" pitchFamily="34" charset="0"/>
            </a:rPr>
            <a:t>Taller</a:t>
          </a:r>
        </a:p>
      </dgm:t>
    </dgm:pt>
    <dgm:pt modelId="{89680110-9295-4E06-8759-8B4E454B9B92}" type="parTrans" cxnId="{FD609197-21D5-431A-8AC4-1678A2511E2B}">
      <dgm:prSet/>
      <dgm:spPr/>
      <dgm:t>
        <a:bodyPr/>
        <a:lstStyle/>
        <a:p>
          <a:endParaRPr lang="en-US"/>
        </a:p>
      </dgm:t>
    </dgm:pt>
    <dgm:pt modelId="{D3BD7895-D7B0-4C3A-A2BF-2AF6B446B66D}" type="sibTrans" cxnId="{FD609197-21D5-431A-8AC4-1678A2511E2B}">
      <dgm:prSet/>
      <dgm:spPr/>
      <dgm:t>
        <a:bodyPr/>
        <a:lstStyle/>
        <a:p>
          <a:endParaRPr lang="en-US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818E2F0A-4523-894E-AD81-BF24235A7571}" type="pres">
      <dgm:prSet presAssocID="{724CA76B-D10F-1C47-B391-E1373FE3C70A}" presName="composite" presStyleCnt="0"/>
      <dgm:spPr/>
    </dgm:pt>
    <dgm:pt modelId="{AA6FE61E-189A-2445-812B-FE77366A4824}" type="pres">
      <dgm:prSet presAssocID="{724CA76B-D10F-1C47-B391-E1373FE3C70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0020E91-A729-1B47-9A0B-450BDD99CD8D}" type="pres">
      <dgm:prSet presAssocID="{724CA76B-D10F-1C47-B391-E1373FE3C70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2D3991F-B885-494E-A979-B8B151B1C9A7}" type="presOf" srcId="{80489444-2536-4A48-8415-C52B3FE9C3CB}" destId="{E0020E91-A729-1B47-9A0B-450BDD99CD8D}" srcOrd="0" destOrd="1" presId="urn:microsoft.com/office/officeart/2005/8/layout/hList1"/>
    <dgm:cxn modelId="{9000BA28-7351-432C-B70E-733E78BC6EC6}" type="presOf" srcId="{1E030A53-C44B-4AE8-8E3C-06F585F58AD1}" destId="{E0020E91-A729-1B47-9A0B-450BDD99CD8D}" srcOrd="0" destOrd="2" presId="urn:microsoft.com/office/officeart/2005/8/layout/hList1"/>
    <dgm:cxn modelId="{48535A2D-D4B3-184D-BFAC-88DD0D0C0A34}" type="presOf" srcId="{8A17BE24-2913-9C40-A867-DA7AB291FF5B}" destId="{E0020E91-A729-1B47-9A0B-450BDD99CD8D}" srcOrd="0" destOrd="3" presId="urn:microsoft.com/office/officeart/2005/8/layout/hList1"/>
    <dgm:cxn modelId="{2C151E2F-DA75-EE45-BA70-E41517471D0A}" srcId="{724CA76B-D10F-1C47-B391-E1373FE3C70A}" destId="{80489444-2536-4A48-8415-C52B3FE9C3CB}" srcOrd="1" destOrd="0" parTransId="{F286B850-6640-5A4A-8E38-D1635C6E6352}" sibTransId="{74B64A6F-A225-8A4A-98EE-06420CC81665}"/>
    <dgm:cxn modelId="{D1CAB03C-38A1-2E4B-8DDB-FFCD5B93C032}" srcId="{B588D0CE-BD67-7D4C-B15C-A5ECBCE4935D}" destId="{724CA76B-D10F-1C47-B391-E1373FE3C70A}" srcOrd="0" destOrd="0" parTransId="{901AA50C-2B5B-C344-8D2D-E5ACFFB9127C}" sibTransId="{210DE1A7-3975-DF48-A222-2BE0016A269C}"/>
    <dgm:cxn modelId="{E7B8884A-35C3-D241-B59A-8CF30FB1A6A8}" srcId="{724CA76B-D10F-1C47-B391-E1373FE3C70A}" destId="{11202581-907A-C44C-98AC-C853DCD71FE0}" srcOrd="0" destOrd="0" parTransId="{093BD331-132E-4F4C-B91F-70DB0D1BA774}" sibTransId="{CD37EAB0-4334-F444-9095-CE1BC580709C}"/>
    <dgm:cxn modelId="{FD609197-21D5-431A-8AC4-1678A2511E2B}" srcId="{724CA76B-D10F-1C47-B391-E1373FE3C70A}" destId="{1E030A53-C44B-4AE8-8E3C-06F585F58AD1}" srcOrd="2" destOrd="0" parTransId="{89680110-9295-4E06-8759-8B4E454B9B92}" sibTransId="{D3BD7895-D7B0-4C3A-A2BF-2AF6B446B66D}"/>
    <dgm:cxn modelId="{5B9282A2-DCA4-0444-9ED8-87C1DA3B1C8E}" srcId="{724CA76B-D10F-1C47-B391-E1373FE3C70A}" destId="{8A17BE24-2913-9C40-A867-DA7AB291FF5B}" srcOrd="3" destOrd="0" parTransId="{1CC7A244-E053-E54C-854D-A8401890411E}" sibTransId="{8EE6AB77-F203-FD45-AC07-444A2A3CFCE3}"/>
    <dgm:cxn modelId="{E074C2B6-724D-B945-A360-88169480B3D3}" type="presOf" srcId="{724CA76B-D10F-1C47-B391-E1373FE3C70A}" destId="{AA6FE61E-189A-2445-812B-FE77366A4824}" srcOrd="0" destOrd="0" presId="urn:microsoft.com/office/officeart/2005/8/layout/hList1"/>
    <dgm:cxn modelId="{6A5D4CE4-F19B-6B46-916B-7CF5C99486E4}" type="presOf" srcId="{11202581-907A-C44C-98AC-C853DCD71FE0}" destId="{E0020E91-A729-1B47-9A0B-450BDD99CD8D}" srcOrd="0" destOrd="0" presId="urn:microsoft.com/office/officeart/2005/8/layout/hList1"/>
    <dgm:cxn modelId="{0E8B56EF-69D2-C64F-8828-B749A2F92DF3}" type="presOf" srcId="{B588D0CE-BD67-7D4C-B15C-A5ECBCE4935D}" destId="{2147F6DF-91D9-0F4C-B2E5-839113E691B6}" srcOrd="0" destOrd="0" presId="urn:microsoft.com/office/officeart/2005/8/layout/hList1"/>
    <dgm:cxn modelId="{834EDE1D-5F17-DB4E-9B22-571E50187205}" type="presParOf" srcId="{2147F6DF-91D9-0F4C-B2E5-839113E691B6}" destId="{818E2F0A-4523-894E-AD81-BF24235A7571}" srcOrd="0" destOrd="0" presId="urn:microsoft.com/office/officeart/2005/8/layout/hList1"/>
    <dgm:cxn modelId="{3036CBAC-0997-A84B-80CC-7E12D660EBB7}" type="presParOf" srcId="{818E2F0A-4523-894E-AD81-BF24235A7571}" destId="{AA6FE61E-189A-2445-812B-FE77366A4824}" srcOrd="0" destOrd="0" presId="urn:microsoft.com/office/officeart/2005/8/layout/hList1"/>
    <dgm:cxn modelId="{8AE1A9CA-C986-ED4D-9027-0DE6FD4D6CF0}" type="presParOf" srcId="{818E2F0A-4523-894E-AD81-BF24235A7571}" destId="{E0020E91-A729-1B47-9A0B-450BDD99CD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3EB57AC2-2742-4E8F-B2E4-F1D8AFDCB0E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1600" dirty="0"/>
            <a:t>Identificar los conceptos básicos asociados a las bases de datos </a:t>
          </a:r>
        </a:p>
      </dgm:t>
    </dgm:pt>
    <dgm:pt modelId="{AA63FDEF-BD89-446E-A2BD-38FC68C7D5D2}" type="parTrans" cxnId="{D0FD042A-1446-4A2E-A7E5-307284D43509}">
      <dgm:prSet/>
      <dgm:spPr/>
      <dgm:t>
        <a:bodyPr/>
        <a:lstStyle/>
        <a:p>
          <a:endParaRPr lang="es-ES" sz="2000"/>
        </a:p>
      </dgm:t>
    </dgm:pt>
    <dgm:pt modelId="{F33218F6-1BE5-4015-830E-30A1F114AA93}" type="sibTrans" cxnId="{D0FD042A-1446-4A2E-A7E5-307284D43509}">
      <dgm:prSet/>
      <dgm:spPr/>
      <dgm:t>
        <a:bodyPr/>
        <a:lstStyle/>
        <a:p>
          <a:endParaRPr lang="es-ES" sz="2000"/>
        </a:p>
      </dgm:t>
    </dgm:pt>
    <dgm:pt modelId="{A39A2F28-423A-4CDD-A888-1655A76D8E6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1600" dirty="0"/>
            <a:t>Diseñar bases de datos … y su posterior transformación al modelo relacional </a:t>
          </a:r>
        </a:p>
      </dgm:t>
    </dgm:pt>
    <dgm:pt modelId="{8793DE85-1DFD-4F35-A1C7-729B046F5D7F}" type="parTrans" cxnId="{90D17137-5BCA-49D6-BF4D-4F24D5FCBCF1}">
      <dgm:prSet/>
      <dgm:spPr/>
      <dgm:t>
        <a:bodyPr/>
        <a:lstStyle/>
        <a:p>
          <a:endParaRPr lang="en-US" sz="1800"/>
        </a:p>
      </dgm:t>
    </dgm:pt>
    <dgm:pt modelId="{2700C56B-1563-431E-BF38-E4E84948DB99}" type="sibTrans" cxnId="{90D17137-5BCA-49D6-BF4D-4F24D5FCBCF1}">
      <dgm:prSet/>
      <dgm:spPr/>
      <dgm:t>
        <a:bodyPr/>
        <a:lstStyle/>
        <a:p>
          <a:endParaRPr lang="en-US" sz="1800"/>
        </a:p>
      </dgm:t>
    </dgm:pt>
    <dgm:pt modelId="{88D8C20F-B94A-47D3-9738-62C7484AF86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L" sz="1600" dirty="0"/>
            <a:t>Construir consultas a una base de datos relacional utilizando Lenguajes Relacionales Formales </a:t>
          </a:r>
          <a:endParaRPr lang="es-ES" sz="1600" dirty="0"/>
        </a:p>
      </dgm:t>
    </dgm:pt>
    <dgm:pt modelId="{846E5F62-D23D-4EC4-A00C-227B10DA7D95}" type="parTrans" cxnId="{0DE6E34E-2AFC-47FC-BDD5-9EF67B171330}">
      <dgm:prSet/>
      <dgm:spPr/>
      <dgm:t>
        <a:bodyPr/>
        <a:lstStyle/>
        <a:p>
          <a:endParaRPr lang="en-US" sz="1800"/>
        </a:p>
      </dgm:t>
    </dgm:pt>
    <dgm:pt modelId="{D2391A44-1DB9-4CBD-82F0-96AD3184D471}" type="sibTrans" cxnId="{0DE6E34E-2AFC-47FC-BDD5-9EF67B171330}">
      <dgm:prSet/>
      <dgm:spPr/>
      <dgm:t>
        <a:bodyPr/>
        <a:lstStyle/>
        <a:p>
          <a:endParaRPr lang="en-US" sz="1800"/>
        </a:p>
      </dgm:t>
    </dgm:pt>
    <dgm:pt modelId="{89CA2FCF-A3FC-4553-A070-31B7CA8ABFCE}">
      <dgm:prSet custT="1"/>
      <dgm:spPr/>
      <dgm:t>
        <a:bodyPr/>
        <a:lstStyle/>
        <a:p>
          <a:r>
            <a:rPr lang="es-ES" sz="1600" dirty="0"/>
            <a:t>Programar utilizando </a:t>
          </a:r>
          <a:r>
            <a:rPr lang="es-CL" sz="1600" dirty="0"/>
            <a:t>SQL y PL/SQL</a:t>
          </a:r>
          <a:endParaRPr lang="es-ES" sz="1600" dirty="0"/>
        </a:p>
      </dgm:t>
    </dgm:pt>
    <dgm:pt modelId="{257A47C4-2E60-4647-93D6-BD39EEA2C209}" type="parTrans" cxnId="{732CE034-7B7C-4DBB-B096-0BD89343B062}">
      <dgm:prSet/>
      <dgm:spPr/>
      <dgm:t>
        <a:bodyPr/>
        <a:lstStyle/>
        <a:p>
          <a:endParaRPr lang="en-US" sz="1800"/>
        </a:p>
      </dgm:t>
    </dgm:pt>
    <dgm:pt modelId="{7C554A5F-87C6-4FEE-9FE2-DD1E34CBA823}" type="sibTrans" cxnId="{732CE034-7B7C-4DBB-B096-0BD89343B062}">
      <dgm:prSet/>
      <dgm:spPr/>
      <dgm:t>
        <a:bodyPr/>
        <a:lstStyle/>
        <a:p>
          <a:endParaRPr lang="en-US" sz="1800"/>
        </a:p>
      </dgm:t>
    </dgm:pt>
    <dgm:pt modelId="{3C42DC67-03F1-4937-B770-90E24684D4D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CL" sz="1600" dirty="0"/>
            <a:t>Rediseñar una base de datos relacional, utilizando la teoría de normalización</a:t>
          </a:r>
          <a:endParaRPr lang="es-ES" sz="1600" dirty="0"/>
        </a:p>
      </dgm:t>
    </dgm:pt>
    <dgm:pt modelId="{DBAEF577-9D02-465D-8ECD-8FD3DDB282DD}" type="parTrans" cxnId="{A84561A3-4EB9-44C7-BC08-5F6C46D557EA}">
      <dgm:prSet/>
      <dgm:spPr/>
      <dgm:t>
        <a:bodyPr/>
        <a:lstStyle/>
        <a:p>
          <a:endParaRPr lang="en-US"/>
        </a:p>
      </dgm:t>
    </dgm:pt>
    <dgm:pt modelId="{1020C657-2876-48D0-AB78-ADAFB90DE0D3}" type="sibTrans" cxnId="{A84561A3-4EB9-44C7-BC08-5F6C46D557EA}">
      <dgm:prSet/>
      <dgm:spPr/>
      <dgm:t>
        <a:bodyPr/>
        <a:lstStyle/>
        <a:p>
          <a:endParaRPr lang="en-US"/>
        </a:p>
      </dgm:t>
    </dgm:pt>
    <dgm:pt modelId="{5060DCF5-E05E-4D62-8642-791FD1B14880}">
      <dgm:prSet custT="1"/>
      <dgm:spPr/>
      <dgm:t>
        <a:bodyPr/>
        <a:lstStyle/>
        <a:p>
          <a:r>
            <a:rPr lang="es-ES" sz="1600"/>
            <a:t>Administrar un sistema de gestión de base de datos relacional</a:t>
          </a:r>
          <a:endParaRPr lang="es-ES" sz="1600" dirty="0"/>
        </a:p>
      </dgm:t>
    </dgm:pt>
    <dgm:pt modelId="{3C85BCB7-8D71-4CA8-ABC5-7A5D88EC420F}" type="parTrans" cxnId="{D8035093-2BE3-46BA-8E17-B2E2DD484310}">
      <dgm:prSet/>
      <dgm:spPr/>
      <dgm:t>
        <a:bodyPr/>
        <a:lstStyle/>
        <a:p>
          <a:endParaRPr lang="en-US"/>
        </a:p>
      </dgm:t>
    </dgm:pt>
    <dgm:pt modelId="{F8506C21-7940-4DAE-8BF4-F6EFFD90B9E5}" type="sibTrans" cxnId="{D8035093-2BE3-46BA-8E17-B2E2DD484310}">
      <dgm:prSet/>
      <dgm:spPr/>
      <dgm:t>
        <a:bodyPr/>
        <a:lstStyle/>
        <a:p>
          <a:endParaRPr lang="en-US"/>
        </a:p>
      </dgm:t>
    </dgm:pt>
    <dgm:pt modelId="{5316847A-3723-AA4D-B03A-B37255A8D9E5}" type="pres">
      <dgm:prSet presAssocID="{B588D0CE-BD67-7D4C-B15C-A5ECBCE4935D}" presName="Name0" presStyleCnt="0">
        <dgm:presLayoutVars>
          <dgm:chMax val="7"/>
          <dgm:chPref val="7"/>
          <dgm:dir/>
        </dgm:presLayoutVars>
      </dgm:prSet>
      <dgm:spPr/>
    </dgm:pt>
    <dgm:pt modelId="{CFD4A148-F84C-FC48-AC6A-3FEC4A9E5058}" type="pres">
      <dgm:prSet presAssocID="{B588D0CE-BD67-7D4C-B15C-A5ECBCE4935D}" presName="Name1" presStyleCnt="0"/>
      <dgm:spPr/>
    </dgm:pt>
    <dgm:pt modelId="{FE57D251-66DA-0B4C-90F7-47103B62C132}" type="pres">
      <dgm:prSet presAssocID="{B588D0CE-BD67-7D4C-B15C-A5ECBCE4935D}" presName="cycle" presStyleCnt="0"/>
      <dgm:spPr/>
    </dgm:pt>
    <dgm:pt modelId="{756882D5-45A0-004C-96E1-9768E052B32C}" type="pres">
      <dgm:prSet presAssocID="{B588D0CE-BD67-7D4C-B15C-A5ECBCE4935D}" presName="srcNode" presStyleLbl="node1" presStyleIdx="0" presStyleCnt="6"/>
      <dgm:spPr/>
    </dgm:pt>
    <dgm:pt modelId="{AC75013E-F751-BF4D-9BA9-2BB71E3F9E3E}" type="pres">
      <dgm:prSet presAssocID="{B588D0CE-BD67-7D4C-B15C-A5ECBCE4935D}" presName="conn" presStyleLbl="parChTrans1D2" presStyleIdx="0" presStyleCnt="1"/>
      <dgm:spPr/>
    </dgm:pt>
    <dgm:pt modelId="{09C8EA88-EDA7-8943-B11F-34FB0B3E3786}" type="pres">
      <dgm:prSet presAssocID="{B588D0CE-BD67-7D4C-B15C-A5ECBCE4935D}" presName="extraNode" presStyleLbl="node1" presStyleIdx="0" presStyleCnt="6"/>
      <dgm:spPr/>
    </dgm:pt>
    <dgm:pt modelId="{E5D060F3-6AB1-A347-B063-AA71E2D7EC86}" type="pres">
      <dgm:prSet presAssocID="{B588D0CE-BD67-7D4C-B15C-A5ECBCE4935D}" presName="dstNode" presStyleLbl="node1" presStyleIdx="0" presStyleCnt="6"/>
      <dgm:spPr/>
    </dgm:pt>
    <dgm:pt modelId="{F8AF2562-30F2-4220-938F-704ADB03AAA4}" type="pres">
      <dgm:prSet presAssocID="{3EB57AC2-2742-4E8F-B2E4-F1D8AFDCB0E2}" presName="text_1" presStyleLbl="node1" presStyleIdx="0" presStyleCnt="6" custScaleY="153207">
        <dgm:presLayoutVars>
          <dgm:bulletEnabled val="1"/>
        </dgm:presLayoutVars>
      </dgm:prSet>
      <dgm:spPr/>
    </dgm:pt>
    <dgm:pt modelId="{DAAF185D-E548-46F0-88B2-2C1BE182A95B}" type="pres">
      <dgm:prSet presAssocID="{3EB57AC2-2742-4E8F-B2E4-F1D8AFDCB0E2}" presName="accent_1" presStyleCnt="0"/>
      <dgm:spPr/>
    </dgm:pt>
    <dgm:pt modelId="{7EA0C6FB-55E5-4218-A898-9273CC98CE7F}" type="pres">
      <dgm:prSet presAssocID="{3EB57AC2-2742-4E8F-B2E4-F1D8AFDCB0E2}" presName="accentRepeatNode" presStyleLbl="solidFgAcc1" presStyleIdx="0" presStyleCnt="6"/>
      <dgm:spPr/>
    </dgm:pt>
    <dgm:pt modelId="{284E7421-F0DB-479B-80BC-0297BD803284}" type="pres">
      <dgm:prSet presAssocID="{A39A2F28-423A-4CDD-A888-1655A76D8E69}" presName="text_2" presStyleLbl="node1" presStyleIdx="1" presStyleCnt="6">
        <dgm:presLayoutVars>
          <dgm:bulletEnabled val="1"/>
        </dgm:presLayoutVars>
      </dgm:prSet>
      <dgm:spPr/>
    </dgm:pt>
    <dgm:pt modelId="{A2CB8D7C-56BA-4502-84E1-49E2437B3979}" type="pres">
      <dgm:prSet presAssocID="{A39A2F28-423A-4CDD-A888-1655A76D8E69}" presName="accent_2" presStyleCnt="0"/>
      <dgm:spPr/>
    </dgm:pt>
    <dgm:pt modelId="{E1F19777-C201-41E6-8034-63F35753E7CF}" type="pres">
      <dgm:prSet presAssocID="{A39A2F28-423A-4CDD-A888-1655A76D8E69}" presName="accentRepeatNode" presStyleLbl="solidFgAcc1" presStyleIdx="1" presStyleCnt="6"/>
      <dgm:spPr/>
    </dgm:pt>
    <dgm:pt modelId="{CFC19D9F-B755-47E3-8CB0-DDE9EDFB554A}" type="pres">
      <dgm:prSet presAssocID="{88D8C20F-B94A-47D3-9738-62C7484AF868}" presName="text_3" presStyleLbl="node1" presStyleIdx="2" presStyleCnt="6">
        <dgm:presLayoutVars>
          <dgm:bulletEnabled val="1"/>
        </dgm:presLayoutVars>
      </dgm:prSet>
      <dgm:spPr/>
    </dgm:pt>
    <dgm:pt modelId="{A76BB0A9-9BE7-4098-85C9-39054D9B6123}" type="pres">
      <dgm:prSet presAssocID="{88D8C20F-B94A-47D3-9738-62C7484AF868}" presName="accent_3" presStyleCnt="0"/>
      <dgm:spPr/>
    </dgm:pt>
    <dgm:pt modelId="{945E5663-82CE-4B03-8F5F-9D991BFEBEEB}" type="pres">
      <dgm:prSet presAssocID="{88D8C20F-B94A-47D3-9738-62C7484AF868}" presName="accentRepeatNode" presStyleLbl="solidFgAcc1" presStyleIdx="2" presStyleCnt="6"/>
      <dgm:spPr/>
    </dgm:pt>
    <dgm:pt modelId="{199E03CC-1F2B-4044-AAF5-5D9677F12FAF}" type="pres">
      <dgm:prSet presAssocID="{89CA2FCF-A3FC-4553-A070-31B7CA8ABFCE}" presName="text_4" presStyleLbl="node1" presStyleIdx="3" presStyleCnt="6" custScaleY="123627">
        <dgm:presLayoutVars>
          <dgm:bulletEnabled val="1"/>
        </dgm:presLayoutVars>
      </dgm:prSet>
      <dgm:spPr/>
    </dgm:pt>
    <dgm:pt modelId="{50281BBA-0ACE-404E-ACE6-04AD4A2BD4ED}" type="pres">
      <dgm:prSet presAssocID="{89CA2FCF-A3FC-4553-A070-31B7CA8ABFCE}" presName="accent_4" presStyleCnt="0"/>
      <dgm:spPr/>
    </dgm:pt>
    <dgm:pt modelId="{C3F54B55-C199-4BE1-A5AC-0413A6019664}" type="pres">
      <dgm:prSet presAssocID="{89CA2FCF-A3FC-4553-A070-31B7CA8ABFCE}" presName="accentRepeatNode" presStyleLbl="solidFgAcc1" presStyleIdx="3" presStyleCnt="6"/>
      <dgm:spPr/>
    </dgm:pt>
    <dgm:pt modelId="{9AB9C3FF-DB25-40AC-AD8F-EA05F656D9D3}" type="pres">
      <dgm:prSet presAssocID="{3C42DC67-03F1-4937-B770-90E24684D4D8}" presName="text_5" presStyleLbl="node1" presStyleIdx="4" presStyleCnt="6">
        <dgm:presLayoutVars>
          <dgm:bulletEnabled val="1"/>
        </dgm:presLayoutVars>
      </dgm:prSet>
      <dgm:spPr/>
    </dgm:pt>
    <dgm:pt modelId="{BFAD4249-A125-4E08-AE94-090CB389DC25}" type="pres">
      <dgm:prSet presAssocID="{3C42DC67-03F1-4937-B770-90E24684D4D8}" presName="accent_5" presStyleCnt="0"/>
      <dgm:spPr/>
    </dgm:pt>
    <dgm:pt modelId="{5404971A-937A-4671-9BCA-10CFD1E4E486}" type="pres">
      <dgm:prSet presAssocID="{3C42DC67-03F1-4937-B770-90E24684D4D8}" presName="accentRepeatNode" presStyleLbl="solidFgAcc1" presStyleIdx="4" presStyleCnt="6"/>
      <dgm:spPr/>
    </dgm:pt>
    <dgm:pt modelId="{9084241B-7653-401D-9F8B-A17E72BE5121}" type="pres">
      <dgm:prSet presAssocID="{5060DCF5-E05E-4D62-8642-791FD1B14880}" presName="text_6" presStyleLbl="node1" presStyleIdx="5" presStyleCnt="6">
        <dgm:presLayoutVars>
          <dgm:bulletEnabled val="1"/>
        </dgm:presLayoutVars>
      </dgm:prSet>
      <dgm:spPr/>
    </dgm:pt>
    <dgm:pt modelId="{24E56479-2226-4FEA-9A68-890E34D8C3FA}" type="pres">
      <dgm:prSet presAssocID="{5060DCF5-E05E-4D62-8642-791FD1B14880}" presName="accent_6" presStyleCnt="0"/>
      <dgm:spPr/>
    </dgm:pt>
    <dgm:pt modelId="{1C59CA82-4512-49BB-BDCE-00DBBC559509}" type="pres">
      <dgm:prSet presAssocID="{5060DCF5-E05E-4D62-8642-791FD1B14880}" presName="accentRepeatNode" presStyleLbl="solidFgAcc1" presStyleIdx="5" presStyleCnt="6"/>
      <dgm:spPr/>
    </dgm:pt>
  </dgm:ptLst>
  <dgm:cxnLst>
    <dgm:cxn modelId="{540F8B19-4CDF-4B5D-8600-C01CBFB6F334}" type="presOf" srcId="{3EB57AC2-2742-4E8F-B2E4-F1D8AFDCB0E2}" destId="{F8AF2562-30F2-4220-938F-704ADB03AAA4}" srcOrd="0" destOrd="0" presId="urn:microsoft.com/office/officeart/2008/layout/VerticalCurvedList"/>
    <dgm:cxn modelId="{91905623-55E5-3841-B773-35C203F04533}" type="presOf" srcId="{B588D0CE-BD67-7D4C-B15C-A5ECBCE4935D}" destId="{5316847A-3723-AA4D-B03A-B37255A8D9E5}" srcOrd="0" destOrd="0" presId="urn:microsoft.com/office/officeart/2008/layout/VerticalCurvedList"/>
    <dgm:cxn modelId="{24DA2729-562E-494F-8FD7-5BC2AEE8DA1D}" type="presOf" srcId="{F33218F6-1BE5-4015-830E-30A1F114AA93}" destId="{AC75013E-F751-BF4D-9BA9-2BB71E3F9E3E}" srcOrd="0" destOrd="0" presId="urn:microsoft.com/office/officeart/2008/layout/VerticalCurvedList"/>
    <dgm:cxn modelId="{D0FD042A-1446-4A2E-A7E5-307284D43509}" srcId="{B588D0CE-BD67-7D4C-B15C-A5ECBCE4935D}" destId="{3EB57AC2-2742-4E8F-B2E4-F1D8AFDCB0E2}" srcOrd="0" destOrd="0" parTransId="{AA63FDEF-BD89-446E-A2BD-38FC68C7D5D2}" sibTransId="{F33218F6-1BE5-4015-830E-30A1F114AA93}"/>
    <dgm:cxn modelId="{732CE034-7B7C-4DBB-B096-0BD89343B062}" srcId="{B588D0CE-BD67-7D4C-B15C-A5ECBCE4935D}" destId="{89CA2FCF-A3FC-4553-A070-31B7CA8ABFCE}" srcOrd="3" destOrd="0" parTransId="{257A47C4-2E60-4647-93D6-BD39EEA2C209}" sibTransId="{7C554A5F-87C6-4FEE-9FE2-DD1E34CBA823}"/>
    <dgm:cxn modelId="{90D17137-5BCA-49D6-BF4D-4F24D5FCBCF1}" srcId="{B588D0CE-BD67-7D4C-B15C-A5ECBCE4935D}" destId="{A39A2F28-423A-4CDD-A888-1655A76D8E69}" srcOrd="1" destOrd="0" parTransId="{8793DE85-1DFD-4F35-A1C7-729B046F5D7F}" sibTransId="{2700C56B-1563-431E-BF38-E4E84948DB99}"/>
    <dgm:cxn modelId="{55584A44-7CDD-4DB8-9281-F25FB2668359}" type="presOf" srcId="{88D8C20F-B94A-47D3-9738-62C7484AF868}" destId="{CFC19D9F-B755-47E3-8CB0-DDE9EDFB554A}" srcOrd="0" destOrd="0" presId="urn:microsoft.com/office/officeart/2008/layout/VerticalCurvedList"/>
    <dgm:cxn modelId="{0DE6E34E-2AFC-47FC-BDD5-9EF67B171330}" srcId="{B588D0CE-BD67-7D4C-B15C-A5ECBCE4935D}" destId="{88D8C20F-B94A-47D3-9738-62C7484AF868}" srcOrd="2" destOrd="0" parTransId="{846E5F62-D23D-4EC4-A00C-227B10DA7D95}" sibTransId="{D2391A44-1DB9-4CBD-82F0-96AD3184D471}"/>
    <dgm:cxn modelId="{D8035093-2BE3-46BA-8E17-B2E2DD484310}" srcId="{B588D0CE-BD67-7D4C-B15C-A5ECBCE4935D}" destId="{5060DCF5-E05E-4D62-8642-791FD1B14880}" srcOrd="5" destOrd="0" parTransId="{3C85BCB7-8D71-4CA8-ABC5-7A5D88EC420F}" sibTransId="{F8506C21-7940-4DAE-8BF4-F6EFFD90B9E5}"/>
    <dgm:cxn modelId="{A84561A3-4EB9-44C7-BC08-5F6C46D557EA}" srcId="{B588D0CE-BD67-7D4C-B15C-A5ECBCE4935D}" destId="{3C42DC67-03F1-4937-B770-90E24684D4D8}" srcOrd="4" destOrd="0" parTransId="{DBAEF577-9D02-465D-8ECD-8FD3DDB282DD}" sibTransId="{1020C657-2876-48D0-AB78-ADAFB90DE0D3}"/>
    <dgm:cxn modelId="{651F89A8-AE34-41E0-A808-B64C18BA3079}" type="presOf" srcId="{A39A2F28-423A-4CDD-A888-1655A76D8E69}" destId="{284E7421-F0DB-479B-80BC-0297BD803284}" srcOrd="0" destOrd="0" presId="urn:microsoft.com/office/officeart/2008/layout/VerticalCurvedList"/>
    <dgm:cxn modelId="{956529BD-4B79-4310-B568-862DDE23E780}" type="presOf" srcId="{3C42DC67-03F1-4937-B770-90E24684D4D8}" destId="{9AB9C3FF-DB25-40AC-AD8F-EA05F656D9D3}" srcOrd="0" destOrd="0" presId="urn:microsoft.com/office/officeart/2008/layout/VerticalCurvedList"/>
    <dgm:cxn modelId="{81D288E1-0AD3-43BD-A4C4-5BC499D03FCA}" type="presOf" srcId="{5060DCF5-E05E-4D62-8642-791FD1B14880}" destId="{9084241B-7653-401D-9F8B-A17E72BE5121}" srcOrd="0" destOrd="0" presId="urn:microsoft.com/office/officeart/2008/layout/VerticalCurvedList"/>
    <dgm:cxn modelId="{B2BA54FE-A71D-40AB-A40B-3CA2F807D0A2}" type="presOf" srcId="{89CA2FCF-A3FC-4553-A070-31B7CA8ABFCE}" destId="{199E03CC-1F2B-4044-AAF5-5D9677F12FAF}" srcOrd="0" destOrd="0" presId="urn:microsoft.com/office/officeart/2008/layout/VerticalCurvedList"/>
    <dgm:cxn modelId="{47114D16-D9EC-E441-955D-24BB6FF3288B}" type="presParOf" srcId="{5316847A-3723-AA4D-B03A-B37255A8D9E5}" destId="{CFD4A148-F84C-FC48-AC6A-3FEC4A9E5058}" srcOrd="0" destOrd="0" presId="urn:microsoft.com/office/officeart/2008/layout/VerticalCurvedList"/>
    <dgm:cxn modelId="{A1F43424-979E-944F-B724-30AE08FF85E4}" type="presParOf" srcId="{CFD4A148-F84C-FC48-AC6A-3FEC4A9E5058}" destId="{FE57D251-66DA-0B4C-90F7-47103B62C132}" srcOrd="0" destOrd="0" presId="urn:microsoft.com/office/officeart/2008/layout/VerticalCurvedList"/>
    <dgm:cxn modelId="{A7132703-BF0E-3A40-8EE9-608FD229E612}" type="presParOf" srcId="{FE57D251-66DA-0B4C-90F7-47103B62C132}" destId="{756882D5-45A0-004C-96E1-9768E052B32C}" srcOrd="0" destOrd="0" presId="urn:microsoft.com/office/officeart/2008/layout/VerticalCurvedList"/>
    <dgm:cxn modelId="{DF383B3A-5641-7140-83EA-FC5BA657ADB7}" type="presParOf" srcId="{FE57D251-66DA-0B4C-90F7-47103B62C132}" destId="{AC75013E-F751-BF4D-9BA9-2BB71E3F9E3E}" srcOrd="1" destOrd="0" presId="urn:microsoft.com/office/officeart/2008/layout/VerticalCurvedList"/>
    <dgm:cxn modelId="{77515073-80DD-514A-B81B-7D8E5DFF0876}" type="presParOf" srcId="{FE57D251-66DA-0B4C-90F7-47103B62C132}" destId="{09C8EA88-EDA7-8943-B11F-34FB0B3E3786}" srcOrd="2" destOrd="0" presId="urn:microsoft.com/office/officeart/2008/layout/VerticalCurvedList"/>
    <dgm:cxn modelId="{8C711DB8-D069-F446-92DF-9DB2C59E8423}" type="presParOf" srcId="{FE57D251-66DA-0B4C-90F7-47103B62C132}" destId="{E5D060F3-6AB1-A347-B063-AA71E2D7EC86}" srcOrd="3" destOrd="0" presId="urn:microsoft.com/office/officeart/2008/layout/VerticalCurvedList"/>
    <dgm:cxn modelId="{99EE8231-033E-48ED-8517-3417F3326138}" type="presParOf" srcId="{CFD4A148-F84C-FC48-AC6A-3FEC4A9E5058}" destId="{F8AF2562-30F2-4220-938F-704ADB03AAA4}" srcOrd="1" destOrd="0" presId="urn:microsoft.com/office/officeart/2008/layout/VerticalCurvedList"/>
    <dgm:cxn modelId="{9D9A485D-C3CB-42AA-9D78-0C2A5680A07D}" type="presParOf" srcId="{CFD4A148-F84C-FC48-AC6A-3FEC4A9E5058}" destId="{DAAF185D-E548-46F0-88B2-2C1BE182A95B}" srcOrd="2" destOrd="0" presId="urn:microsoft.com/office/officeart/2008/layout/VerticalCurvedList"/>
    <dgm:cxn modelId="{79D63463-27D5-4D50-BD19-C91F385F1591}" type="presParOf" srcId="{DAAF185D-E548-46F0-88B2-2C1BE182A95B}" destId="{7EA0C6FB-55E5-4218-A898-9273CC98CE7F}" srcOrd="0" destOrd="0" presId="urn:microsoft.com/office/officeart/2008/layout/VerticalCurvedList"/>
    <dgm:cxn modelId="{C9B40009-1EDF-4C15-8D13-CFFCEAAEB81E}" type="presParOf" srcId="{CFD4A148-F84C-FC48-AC6A-3FEC4A9E5058}" destId="{284E7421-F0DB-479B-80BC-0297BD803284}" srcOrd="3" destOrd="0" presId="urn:microsoft.com/office/officeart/2008/layout/VerticalCurvedList"/>
    <dgm:cxn modelId="{800047CB-49AB-4E68-81D9-4DD41C7C045B}" type="presParOf" srcId="{CFD4A148-F84C-FC48-AC6A-3FEC4A9E5058}" destId="{A2CB8D7C-56BA-4502-84E1-49E2437B3979}" srcOrd="4" destOrd="0" presId="urn:microsoft.com/office/officeart/2008/layout/VerticalCurvedList"/>
    <dgm:cxn modelId="{E8720E4A-CF85-4215-8363-54626C84B81B}" type="presParOf" srcId="{A2CB8D7C-56BA-4502-84E1-49E2437B3979}" destId="{E1F19777-C201-41E6-8034-63F35753E7CF}" srcOrd="0" destOrd="0" presId="urn:microsoft.com/office/officeart/2008/layout/VerticalCurvedList"/>
    <dgm:cxn modelId="{EB81EFB6-F552-4E02-B8BC-04314D571B8F}" type="presParOf" srcId="{CFD4A148-F84C-FC48-AC6A-3FEC4A9E5058}" destId="{CFC19D9F-B755-47E3-8CB0-DDE9EDFB554A}" srcOrd="5" destOrd="0" presId="urn:microsoft.com/office/officeart/2008/layout/VerticalCurvedList"/>
    <dgm:cxn modelId="{B70DD686-8277-4B4B-ACC4-53D225E89712}" type="presParOf" srcId="{CFD4A148-F84C-FC48-AC6A-3FEC4A9E5058}" destId="{A76BB0A9-9BE7-4098-85C9-39054D9B6123}" srcOrd="6" destOrd="0" presId="urn:microsoft.com/office/officeart/2008/layout/VerticalCurvedList"/>
    <dgm:cxn modelId="{A7572CA2-4810-4A47-B60A-979790B51FF1}" type="presParOf" srcId="{A76BB0A9-9BE7-4098-85C9-39054D9B6123}" destId="{945E5663-82CE-4B03-8F5F-9D991BFEBEEB}" srcOrd="0" destOrd="0" presId="urn:microsoft.com/office/officeart/2008/layout/VerticalCurvedList"/>
    <dgm:cxn modelId="{0DCDD937-3885-432C-BC18-8C97CD6ED395}" type="presParOf" srcId="{CFD4A148-F84C-FC48-AC6A-3FEC4A9E5058}" destId="{199E03CC-1F2B-4044-AAF5-5D9677F12FAF}" srcOrd="7" destOrd="0" presId="urn:microsoft.com/office/officeart/2008/layout/VerticalCurvedList"/>
    <dgm:cxn modelId="{532F605E-574A-4A9D-AD80-648C6B76D33B}" type="presParOf" srcId="{CFD4A148-F84C-FC48-AC6A-3FEC4A9E5058}" destId="{50281BBA-0ACE-404E-ACE6-04AD4A2BD4ED}" srcOrd="8" destOrd="0" presId="urn:microsoft.com/office/officeart/2008/layout/VerticalCurvedList"/>
    <dgm:cxn modelId="{3D4887F5-FADB-4A1A-978F-26C63D446837}" type="presParOf" srcId="{50281BBA-0ACE-404E-ACE6-04AD4A2BD4ED}" destId="{C3F54B55-C199-4BE1-A5AC-0413A6019664}" srcOrd="0" destOrd="0" presId="urn:microsoft.com/office/officeart/2008/layout/VerticalCurvedList"/>
    <dgm:cxn modelId="{8B14AAB6-C14A-43D1-A231-E21845A596A8}" type="presParOf" srcId="{CFD4A148-F84C-FC48-AC6A-3FEC4A9E5058}" destId="{9AB9C3FF-DB25-40AC-AD8F-EA05F656D9D3}" srcOrd="9" destOrd="0" presId="urn:microsoft.com/office/officeart/2008/layout/VerticalCurvedList"/>
    <dgm:cxn modelId="{60A169B1-78DB-4D02-B75E-9A103F2B9C30}" type="presParOf" srcId="{CFD4A148-F84C-FC48-AC6A-3FEC4A9E5058}" destId="{BFAD4249-A125-4E08-AE94-090CB389DC25}" srcOrd="10" destOrd="0" presId="urn:microsoft.com/office/officeart/2008/layout/VerticalCurvedList"/>
    <dgm:cxn modelId="{8839CEC6-C6DB-4D36-8A85-FCF777A79B40}" type="presParOf" srcId="{BFAD4249-A125-4E08-AE94-090CB389DC25}" destId="{5404971A-937A-4671-9BCA-10CFD1E4E486}" srcOrd="0" destOrd="0" presId="urn:microsoft.com/office/officeart/2008/layout/VerticalCurvedList"/>
    <dgm:cxn modelId="{4A9DB909-A3CC-4D80-9CE1-2F3E901A05EC}" type="presParOf" srcId="{CFD4A148-F84C-FC48-AC6A-3FEC4A9E5058}" destId="{9084241B-7653-401D-9F8B-A17E72BE5121}" srcOrd="11" destOrd="0" presId="urn:microsoft.com/office/officeart/2008/layout/VerticalCurvedList"/>
    <dgm:cxn modelId="{BBFF7AF6-8416-474F-813E-B5089389FC64}" type="presParOf" srcId="{CFD4A148-F84C-FC48-AC6A-3FEC4A9E5058}" destId="{24E56479-2226-4FEA-9A68-890E34D8C3FA}" srcOrd="12" destOrd="0" presId="urn:microsoft.com/office/officeart/2008/layout/VerticalCurvedList"/>
    <dgm:cxn modelId="{212A906E-3E6C-46E9-B453-EFAB80C5BCE0}" type="presParOf" srcId="{24E56479-2226-4FEA-9A68-890E34D8C3FA}" destId="{1C59CA82-4512-49BB-BDCE-00DBBC55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88D0CE-BD67-7D4C-B15C-A5ECBCE4935D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1CD1CBD-3EDE-2B4D-8F7E-A0949F18E193}">
      <dgm:prSet phldrT="[Texto]" custT="1"/>
      <dgm:spPr/>
      <dgm:t>
        <a:bodyPr/>
        <a:lstStyle/>
        <a:p>
          <a:r>
            <a:rPr lang="es-ES" sz="2800" dirty="0">
              <a:latin typeface="Myriad Pro" panose="020B0503030403020204" pitchFamily="34" charset="0"/>
            </a:rPr>
            <a:t>Unidades Temáticas</a:t>
          </a:r>
          <a:endParaRPr lang="es-ES_tradnl" sz="2800" dirty="0">
            <a:latin typeface="Myriad Pro" panose="020B0503030403020204" pitchFamily="34" charset="0"/>
          </a:endParaRPr>
        </a:p>
      </dgm:t>
    </dgm:pt>
    <dgm:pt modelId="{50D037C2-2EE5-6A43-B297-55194920BDC4}" type="parTrans" cxnId="{DF7CA111-437C-3741-9E53-FF1F5FCCA23F}">
      <dgm:prSet/>
      <dgm:spPr/>
      <dgm:t>
        <a:bodyPr/>
        <a:lstStyle/>
        <a:p>
          <a:endParaRPr lang="es-ES_tradnl" sz="2800">
            <a:latin typeface="Myriad Pro" panose="020B0503030403020204" pitchFamily="34" charset="0"/>
          </a:endParaRPr>
        </a:p>
      </dgm:t>
    </dgm:pt>
    <dgm:pt modelId="{C3D5F3CD-F067-3744-8934-7EDD33976864}" type="sibTrans" cxnId="{DF7CA111-437C-3741-9E53-FF1F5FCCA23F}">
      <dgm:prSet/>
      <dgm:spPr/>
      <dgm:t>
        <a:bodyPr/>
        <a:lstStyle/>
        <a:p>
          <a:endParaRPr lang="es-ES_tradnl" sz="2800">
            <a:latin typeface="Myriad Pro" panose="020B0503030403020204" pitchFamily="34" charset="0"/>
          </a:endParaRPr>
        </a:p>
      </dgm:t>
    </dgm:pt>
    <dgm:pt modelId="{53682316-DEFE-6940-93C9-5752A5BBFDFC}">
      <dgm:prSet phldrT="[Texto]" custT="1"/>
      <dgm:spPr/>
      <dgm:t>
        <a:bodyPr/>
        <a:lstStyle/>
        <a:p>
          <a:r>
            <a:rPr lang="en-US" sz="2800" b="1" kern="1200" dirty="0" err="1"/>
            <a:t>Conceptos</a:t>
          </a:r>
          <a:r>
            <a:rPr lang="en-US" sz="2800" b="1" kern="1200" dirty="0"/>
            <a:t> de </a:t>
          </a:r>
          <a:r>
            <a:rPr lang="en-US" sz="2800" b="1" kern="1200" dirty="0" err="1"/>
            <a:t>sistemas</a:t>
          </a:r>
          <a:r>
            <a:rPr lang="en-US" sz="2800" b="1" kern="1200" dirty="0"/>
            <a:t> de bases de </a:t>
          </a:r>
          <a:r>
            <a:rPr lang="en-US" sz="2800" b="1" kern="1200" dirty="0" err="1"/>
            <a:t>datos</a:t>
          </a:r>
          <a:r>
            <a:rPr lang="en-US" sz="2800" b="1" kern="1200" dirty="0"/>
            <a:t>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42B1D3C6-B8DC-AC4B-8993-BC4041C2CD10}" type="parTrans" cxnId="{CECD49F0-A843-9841-8C27-4CB4FFEEE281}">
      <dgm:prSet/>
      <dgm:spPr/>
      <dgm:t>
        <a:bodyPr/>
        <a:lstStyle/>
        <a:p>
          <a:endParaRPr lang="es-ES_tradnl" sz="2800">
            <a:latin typeface="Myriad Pro" panose="020B0503030403020204" pitchFamily="34" charset="0"/>
          </a:endParaRPr>
        </a:p>
      </dgm:t>
    </dgm:pt>
    <dgm:pt modelId="{0E24237F-FFC8-A64D-BE98-563AEB564969}" type="sibTrans" cxnId="{CECD49F0-A843-9841-8C27-4CB4FFEEE281}">
      <dgm:prSet/>
      <dgm:spPr/>
      <dgm:t>
        <a:bodyPr/>
        <a:lstStyle/>
        <a:p>
          <a:endParaRPr lang="es-ES_tradnl" sz="2800">
            <a:latin typeface="Myriad Pro" panose="020B0503030403020204" pitchFamily="34" charset="0"/>
          </a:endParaRPr>
        </a:p>
      </dgm:t>
    </dgm:pt>
    <dgm:pt modelId="{AB2E956A-A153-4B11-95BF-31CF76D6DDA2}">
      <dgm:prSet phldrT="[Texto]" custT="1"/>
      <dgm:spPr/>
      <dgm:t>
        <a:bodyPr/>
        <a:lstStyle/>
        <a:p>
          <a:r>
            <a:rPr lang="es-ES" sz="2800" b="1" kern="1200" dirty="0"/>
            <a:t>Diseño conceptual de bases de datos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7E38A44D-8307-41FC-928A-F2D47BF892E7}" type="parTrans" cxnId="{5FB1134D-6023-4A13-8AD4-B1F9D475569A}">
      <dgm:prSet/>
      <dgm:spPr/>
      <dgm:t>
        <a:bodyPr/>
        <a:lstStyle/>
        <a:p>
          <a:endParaRPr lang="en-US" sz="2400"/>
        </a:p>
      </dgm:t>
    </dgm:pt>
    <dgm:pt modelId="{622F6053-1265-4FEE-99B2-0610AC6470D7}" type="sibTrans" cxnId="{5FB1134D-6023-4A13-8AD4-B1F9D475569A}">
      <dgm:prSet/>
      <dgm:spPr/>
      <dgm:t>
        <a:bodyPr/>
        <a:lstStyle/>
        <a:p>
          <a:endParaRPr lang="en-US" sz="2400"/>
        </a:p>
      </dgm:t>
    </dgm:pt>
    <dgm:pt modelId="{A1FEB2B4-8B25-40E6-BF97-D60B10044CD6}">
      <dgm:prSet phldrT="[Texto]" custT="1"/>
      <dgm:spPr/>
      <dgm:t>
        <a:bodyPr/>
        <a:lstStyle/>
        <a:p>
          <a:r>
            <a:rPr lang="es-ES" sz="2800" b="1" kern="1200" dirty="0"/>
            <a:t>Modelo y lenguajes relacionales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3BF849BD-173E-4382-B12F-8B777DF22920}" type="parTrans" cxnId="{70FD465A-4563-4F55-BB81-451F87672548}">
      <dgm:prSet/>
      <dgm:spPr/>
      <dgm:t>
        <a:bodyPr/>
        <a:lstStyle/>
        <a:p>
          <a:endParaRPr lang="en-US"/>
        </a:p>
      </dgm:t>
    </dgm:pt>
    <dgm:pt modelId="{E6283B3C-F4EC-450E-BF7D-B2D0377AC1B4}" type="sibTrans" cxnId="{70FD465A-4563-4F55-BB81-451F87672548}">
      <dgm:prSet/>
      <dgm:spPr/>
      <dgm:t>
        <a:bodyPr/>
        <a:lstStyle/>
        <a:p>
          <a:endParaRPr lang="en-US"/>
        </a:p>
      </dgm:t>
    </dgm:pt>
    <dgm:pt modelId="{0EC92FEC-0A68-4965-804A-2B599F5140C7}">
      <dgm:prSet phldrT="[Texto]" custT="1"/>
      <dgm:spPr/>
      <dgm:t>
        <a:bodyPr/>
        <a:lstStyle/>
        <a:p>
          <a:r>
            <a:rPr lang="es-ES" sz="2800" b="1" kern="1200" dirty="0"/>
            <a:t>SQL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1464DC30-CAC4-439A-A3DA-FA4201D9DD1C}" type="parTrans" cxnId="{9F1F1692-8386-4029-BA4F-6FEE77F1B2B6}">
      <dgm:prSet/>
      <dgm:spPr/>
      <dgm:t>
        <a:bodyPr/>
        <a:lstStyle/>
        <a:p>
          <a:endParaRPr lang="en-US"/>
        </a:p>
      </dgm:t>
    </dgm:pt>
    <dgm:pt modelId="{4AFDBC07-D075-4EB8-A3BC-62C3558A4C1B}" type="sibTrans" cxnId="{9F1F1692-8386-4029-BA4F-6FEE77F1B2B6}">
      <dgm:prSet/>
      <dgm:spPr/>
      <dgm:t>
        <a:bodyPr/>
        <a:lstStyle/>
        <a:p>
          <a:endParaRPr lang="en-US"/>
        </a:p>
      </dgm:t>
    </dgm:pt>
    <dgm:pt modelId="{2B0D7F57-3A1B-4F2C-8E46-8EA414584569}">
      <dgm:prSet phldrT="[Texto]" custT="1"/>
      <dgm:spPr/>
      <dgm:t>
        <a:bodyPr/>
        <a:lstStyle/>
        <a:p>
          <a:r>
            <a:rPr lang="es-ES" sz="2800" b="1" kern="1200" dirty="0"/>
            <a:t>PL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A804F8B6-582D-4E92-9C1A-77B10803F0DF}" type="parTrans" cxnId="{94B3309C-F7D3-41AE-8B34-3C9773F4B7CF}">
      <dgm:prSet/>
      <dgm:spPr/>
      <dgm:t>
        <a:bodyPr/>
        <a:lstStyle/>
        <a:p>
          <a:endParaRPr lang="en-US"/>
        </a:p>
      </dgm:t>
    </dgm:pt>
    <dgm:pt modelId="{45E534AD-A1EF-40F6-9DBC-8419BEA463B5}" type="sibTrans" cxnId="{94B3309C-F7D3-41AE-8B34-3C9773F4B7CF}">
      <dgm:prSet/>
      <dgm:spPr/>
      <dgm:t>
        <a:bodyPr/>
        <a:lstStyle/>
        <a:p>
          <a:endParaRPr lang="en-US"/>
        </a:p>
      </dgm:t>
    </dgm:pt>
    <dgm:pt modelId="{FD81C037-5604-4B44-88F8-19055AA63302}">
      <dgm:prSet phldrT="[Texto]" custT="1"/>
      <dgm:spPr/>
      <dgm:t>
        <a:bodyPr/>
        <a:lstStyle/>
        <a:p>
          <a:r>
            <a:rPr lang="es-ES" sz="2800" b="1" kern="1200" dirty="0"/>
            <a:t>Normalización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614917E0-D532-4BA2-869F-8EB230311670}" type="parTrans" cxnId="{964CC3CB-F2A5-4303-848F-FB989B3AEEDD}">
      <dgm:prSet/>
      <dgm:spPr/>
      <dgm:t>
        <a:bodyPr/>
        <a:lstStyle/>
        <a:p>
          <a:endParaRPr lang="en-US"/>
        </a:p>
      </dgm:t>
    </dgm:pt>
    <dgm:pt modelId="{6A8767F7-E168-4D81-9D4E-118838A251BA}" type="sibTrans" cxnId="{964CC3CB-F2A5-4303-848F-FB989B3AEEDD}">
      <dgm:prSet/>
      <dgm:spPr/>
      <dgm:t>
        <a:bodyPr/>
        <a:lstStyle/>
        <a:p>
          <a:endParaRPr lang="en-US"/>
        </a:p>
      </dgm:t>
    </dgm:pt>
    <dgm:pt modelId="{35C20787-667B-4019-8CDA-CEC16FFBBF48}">
      <dgm:prSet phldrT="[Texto]" custT="1"/>
      <dgm:spPr/>
      <dgm:t>
        <a:bodyPr/>
        <a:lstStyle/>
        <a:p>
          <a:r>
            <a:rPr lang="es-ES" sz="2800" b="1" kern="1200" dirty="0"/>
            <a:t>Administración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gm:t>
    </dgm:pt>
    <dgm:pt modelId="{3638CCAD-CA17-418D-989F-F221D525A348}" type="parTrans" cxnId="{9A2E3C99-380F-4D74-B0D6-31FAF4209D2B}">
      <dgm:prSet/>
      <dgm:spPr/>
      <dgm:t>
        <a:bodyPr/>
        <a:lstStyle/>
        <a:p>
          <a:endParaRPr lang="en-US"/>
        </a:p>
      </dgm:t>
    </dgm:pt>
    <dgm:pt modelId="{540F067E-06FC-4AC8-AAD9-9947AE52051A}" type="sibTrans" cxnId="{9A2E3C99-380F-4D74-B0D6-31FAF4209D2B}">
      <dgm:prSet/>
      <dgm:spPr/>
      <dgm:t>
        <a:bodyPr/>
        <a:lstStyle/>
        <a:p>
          <a:endParaRPr lang="en-US"/>
        </a:p>
      </dgm:t>
    </dgm:pt>
    <dgm:pt modelId="{2147F6DF-91D9-0F4C-B2E5-839113E691B6}" type="pres">
      <dgm:prSet presAssocID="{B588D0CE-BD67-7D4C-B15C-A5ECBCE4935D}" presName="Name0" presStyleCnt="0">
        <dgm:presLayoutVars>
          <dgm:dir/>
          <dgm:animLvl val="lvl"/>
          <dgm:resizeHandles val="exact"/>
        </dgm:presLayoutVars>
      </dgm:prSet>
      <dgm:spPr/>
    </dgm:pt>
    <dgm:pt modelId="{52A36253-F308-8846-8938-81F4786D8EB5}" type="pres">
      <dgm:prSet presAssocID="{61CD1CBD-3EDE-2B4D-8F7E-A0949F18E193}" presName="composite" presStyleCnt="0"/>
      <dgm:spPr/>
    </dgm:pt>
    <dgm:pt modelId="{86974215-567A-F441-A5B8-386086277AF6}" type="pres">
      <dgm:prSet presAssocID="{61CD1CBD-3EDE-2B4D-8F7E-A0949F18E193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39C46230-FEA8-A345-B5EB-228E0AFDE990}" type="pres">
      <dgm:prSet presAssocID="{61CD1CBD-3EDE-2B4D-8F7E-A0949F18E19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F7CA111-437C-3741-9E53-FF1F5FCCA23F}" srcId="{B588D0CE-BD67-7D4C-B15C-A5ECBCE4935D}" destId="{61CD1CBD-3EDE-2B4D-8F7E-A0949F18E193}" srcOrd="0" destOrd="0" parTransId="{50D037C2-2EE5-6A43-B297-55194920BDC4}" sibTransId="{C3D5F3CD-F067-3744-8934-7EDD33976864}"/>
    <dgm:cxn modelId="{4461CA2B-68EE-4108-B70B-7C0EE980032E}" type="presOf" srcId="{AB2E956A-A153-4B11-95BF-31CF76D6DDA2}" destId="{39C46230-FEA8-A345-B5EB-228E0AFDE990}" srcOrd="0" destOrd="1" presId="urn:microsoft.com/office/officeart/2005/8/layout/hList1"/>
    <dgm:cxn modelId="{04D10C37-79D3-5F45-9EB8-23E232D3B32E}" type="presOf" srcId="{61CD1CBD-3EDE-2B4D-8F7E-A0949F18E193}" destId="{86974215-567A-F441-A5B8-386086277AF6}" srcOrd="0" destOrd="0" presId="urn:microsoft.com/office/officeart/2005/8/layout/hList1"/>
    <dgm:cxn modelId="{5FB1134D-6023-4A13-8AD4-B1F9D475569A}" srcId="{61CD1CBD-3EDE-2B4D-8F7E-A0949F18E193}" destId="{AB2E956A-A153-4B11-95BF-31CF76D6DDA2}" srcOrd="1" destOrd="0" parTransId="{7E38A44D-8307-41FC-928A-F2D47BF892E7}" sibTransId="{622F6053-1265-4FEE-99B2-0610AC6470D7}"/>
    <dgm:cxn modelId="{8771DC51-757F-BF43-A670-78A986EC3B96}" type="presOf" srcId="{53682316-DEFE-6940-93C9-5752A5BBFDFC}" destId="{39C46230-FEA8-A345-B5EB-228E0AFDE990}" srcOrd="0" destOrd="0" presId="urn:microsoft.com/office/officeart/2005/8/layout/hList1"/>
    <dgm:cxn modelId="{70FD465A-4563-4F55-BB81-451F87672548}" srcId="{61CD1CBD-3EDE-2B4D-8F7E-A0949F18E193}" destId="{A1FEB2B4-8B25-40E6-BF97-D60B10044CD6}" srcOrd="2" destOrd="0" parTransId="{3BF849BD-173E-4382-B12F-8B777DF22920}" sibTransId="{E6283B3C-F4EC-450E-BF7D-B2D0377AC1B4}"/>
    <dgm:cxn modelId="{9F1F1692-8386-4029-BA4F-6FEE77F1B2B6}" srcId="{61CD1CBD-3EDE-2B4D-8F7E-A0949F18E193}" destId="{0EC92FEC-0A68-4965-804A-2B599F5140C7}" srcOrd="3" destOrd="0" parTransId="{1464DC30-CAC4-439A-A3DA-FA4201D9DD1C}" sibTransId="{4AFDBC07-D075-4EB8-A3BC-62C3558A4C1B}"/>
    <dgm:cxn modelId="{9A2E3C99-380F-4D74-B0D6-31FAF4209D2B}" srcId="{61CD1CBD-3EDE-2B4D-8F7E-A0949F18E193}" destId="{35C20787-667B-4019-8CDA-CEC16FFBBF48}" srcOrd="6" destOrd="0" parTransId="{3638CCAD-CA17-418D-989F-F221D525A348}" sibTransId="{540F067E-06FC-4AC8-AAD9-9947AE52051A}"/>
    <dgm:cxn modelId="{94B3309C-F7D3-41AE-8B34-3C9773F4B7CF}" srcId="{61CD1CBD-3EDE-2B4D-8F7E-A0949F18E193}" destId="{2B0D7F57-3A1B-4F2C-8E46-8EA414584569}" srcOrd="4" destOrd="0" parTransId="{A804F8B6-582D-4E92-9C1A-77B10803F0DF}" sibTransId="{45E534AD-A1EF-40F6-9DBC-8419BEA463B5}"/>
    <dgm:cxn modelId="{78FEFEA0-073F-4043-B3B7-F259AF415445}" type="presOf" srcId="{35C20787-667B-4019-8CDA-CEC16FFBBF48}" destId="{39C46230-FEA8-A345-B5EB-228E0AFDE990}" srcOrd="0" destOrd="6" presId="urn:microsoft.com/office/officeart/2005/8/layout/hList1"/>
    <dgm:cxn modelId="{6D7958A2-33AC-4821-B9D5-F9C5266CCCBF}" type="presOf" srcId="{A1FEB2B4-8B25-40E6-BF97-D60B10044CD6}" destId="{39C46230-FEA8-A345-B5EB-228E0AFDE990}" srcOrd="0" destOrd="2" presId="urn:microsoft.com/office/officeart/2005/8/layout/hList1"/>
    <dgm:cxn modelId="{F442D2BA-6C53-426D-BF4A-6F34D10EDCB6}" type="presOf" srcId="{2B0D7F57-3A1B-4F2C-8E46-8EA414584569}" destId="{39C46230-FEA8-A345-B5EB-228E0AFDE990}" srcOrd="0" destOrd="4" presId="urn:microsoft.com/office/officeart/2005/8/layout/hList1"/>
    <dgm:cxn modelId="{D305DEBB-F8BC-43C4-9FE4-AF478D9B2127}" type="presOf" srcId="{FD81C037-5604-4B44-88F8-19055AA63302}" destId="{39C46230-FEA8-A345-B5EB-228E0AFDE990}" srcOrd="0" destOrd="5" presId="urn:microsoft.com/office/officeart/2005/8/layout/hList1"/>
    <dgm:cxn modelId="{964CC3CB-F2A5-4303-848F-FB989B3AEEDD}" srcId="{61CD1CBD-3EDE-2B4D-8F7E-A0949F18E193}" destId="{FD81C037-5604-4B44-88F8-19055AA63302}" srcOrd="5" destOrd="0" parTransId="{614917E0-D532-4BA2-869F-8EB230311670}" sibTransId="{6A8767F7-E168-4D81-9D4E-118838A251BA}"/>
    <dgm:cxn modelId="{F412D1DF-BACC-4049-8208-48D1BD28823A}" type="presOf" srcId="{0EC92FEC-0A68-4965-804A-2B599F5140C7}" destId="{39C46230-FEA8-A345-B5EB-228E0AFDE990}" srcOrd="0" destOrd="3" presId="urn:microsoft.com/office/officeart/2005/8/layout/hList1"/>
    <dgm:cxn modelId="{CECD49F0-A843-9841-8C27-4CB4FFEEE281}" srcId="{61CD1CBD-3EDE-2B4D-8F7E-A0949F18E193}" destId="{53682316-DEFE-6940-93C9-5752A5BBFDFC}" srcOrd="0" destOrd="0" parTransId="{42B1D3C6-B8DC-AC4B-8993-BC4041C2CD10}" sibTransId="{0E24237F-FFC8-A64D-BE98-563AEB564969}"/>
    <dgm:cxn modelId="{5776A4FC-2CDF-BF44-9E8E-B1D55019E0B2}" type="presOf" srcId="{B588D0CE-BD67-7D4C-B15C-A5ECBCE4935D}" destId="{2147F6DF-91D9-0F4C-B2E5-839113E691B6}" srcOrd="0" destOrd="0" presId="urn:microsoft.com/office/officeart/2005/8/layout/hList1"/>
    <dgm:cxn modelId="{5CE877AE-E4DB-0044-8ED0-59AF3E6043C2}" type="presParOf" srcId="{2147F6DF-91D9-0F4C-B2E5-839113E691B6}" destId="{52A36253-F308-8846-8938-81F4786D8EB5}" srcOrd="0" destOrd="0" presId="urn:microsoft.com/office/officeart/2005/8/layout/hList1"/>
    <dgm:cxn modelId="{AD4F3306-24C3-7644-B04B-9D0C3F0BF391}" type="presParOf" srcId="{52A36253-F308-8846-8938-81F4786D8EB5}" destId="{86974215-567A-F441-A5B8-386086277AF6}" srcOrd="0" destOrd="0" presId="urn:microsoft.com/office/officeart/2005/8/layout/hList1"/>
    <dgm:cxn modelId="{65B4C5B9-8D73-C747-9199-66F5666667C8}" type="presParOf" srcId="{52A36253-F308-8846-8938-81F4786D8EB5}" destId="{39C46230-FEA8-A345-B5EB-228E0AFDE9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6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6"/>
      <dgm:spPr/>
    </dgm:pt>
    <dgm:pt modelId="{9FA5CB7E-46D7-DB40-BFB8-8AFAC4A52B3A}" type="pres">
      <dgm:prSet presAssocID="{C72DF19C-C3D1-2645-B464-D9D6EF113C60}" presName="dstNode" presStyleLbl="node1" presStyleIdx="0" presStyleCnt="6"/>
      <dgm:spPr/>
    </dgm:pt>
    <dgm:pt modelId="{035D1414-DDCC-0046-835D-F0DB36C0CACD}" type="pres">
      <dgm:prSet presAssocID="{6EFA785C-5415-6944-AA52-070EB1A17063}" presName="text_1" presStyleLbl="node1" presStyleIdx="0" presStyleCnt="6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6"/>
      <dgm:spPr/>
    </dgm:pt>
    <dgm:pt modelId="{10A5A2F5-6E72-8B48-AE77-38BFE04BA55D}" type="pres">
      <dgm:prSet presAssocID="{6B65979D-307E-364C-8DC2-625B7F4A0415}" presName="text_2" presStyleLbl="node1" presStyleIdx="1" presStyleCnt="6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6"/>
      <dgm:spPr/>
    </dgm:pt>
    <dgm:pt modelId="{7DF442BB-0F7E-9B48-843F-EC43B11F3ADD}" type="pres">
      <dgm:prSet presAssocID="{05EA1093-E207-2842-B91B-7C998062EB44}" presName="text_3" presStyleLbl="node1" presStyleIdx="2" presStyleCnt="6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6"/>
      <dgm:spPr/>
    </dgm:pt>
    <dgm:pt modelId="{C0F52B9B-2D93-4604-8CCA-BBF18F1BE65B}" type="pres">
      <dgm:prSet presAssocID="{3DFD9613-B45B-D245-A863-5307CAFA9794}" presName="text_4" presStyleLbl="node1" presStyleIdx="3" presStyleCnt="6">
        <dgm:presLayoutVars>
          <dgm:bulletEnabled val="1"/>
        </dgm:presLayoutVars>
      </dgm:prSet>
      <dgm:spPr/>
    </dgm:pt>
    <dgm:pt modelId="{5338C384-D942-4E20-AC6A-0CE3DDB98BEC}" type="pres">
      <dgm:prSet presAssocID="{3DFD9613-B45B-D245-A863-5307CAFA9794}" presName="accent_4" presStyleCnt="0"/>
      <dgm:spPr/>
    </dgm:pt>
    <dgm:pt modelId="{DBB7B125-5AF6-7447-BC26-F77955BB1964}" type="pres">
      <dgm:prSet presAssocID="{3DFD9613-B45B-D245-A863-5307CAFA9794}" presName="accentRepeatNode" presStyleLbl="solidFgAcc1" presStyleIdx="3" presStyleCnt="6"/>
      <dgm:spPr/>
    </dgm:pt>
    <dgm:pt modelId="{6DF8A970-ED00-4BC3-92D8-EFC5A622D815}" type="pres">
      <dgm:prSet presAssocID="{2C177136-5C4A-5C4B-86B4-E9A11888FEF1}" presName="text_5" presStyleLbl="node1" presStyleIdx="4" presStyleCnt="6">
        <dgm:presLayoutVars>
          <dgm:bulletEnabled val="1"/>
        </dgm:presLayoutVars>
      </dgm:prSet>
      <dgm:spPr/>
    </dgm:pt>
    <dgm:pt modelId="{A57A83F1-A62B-497D-B373-11015C25FE46}" type="pres">
      <dgm:prSet presAssocID="{2C177136-5C4A-5C4B-86B4-E9A11888FEF1}" presName="accent_5" presStyleCnt="0"/>
      <dgm:spPr/>
    </dgm:pt>
    <dgm:pt modelId="{87F2E8E1-2E38-EB42-82E4-0D66E4C5689D}" type="pres">
      <dgm:prSet presAssocID="{2C177136-5C4A-5C4B-86B4-E9A11888FEF1}" presName="accentRepeatNode" presStyleLbl="solidFgAcc1" presStyleIdx="4" presStyleCnt="6"/>
      <dgm:spPr/>
    </dgm:pt>
    <dgm:pt modelId="{57357278-87EC-4D38-8F5F-0D9630F17B4B}" type="pres">
      <dgm:prSet presAssocID="{F6BB2D5B-261D-7241-A339-BC347EF0A6A2}" presName="text_6" presStyleLbl="node1" presStyleIdx="5" presStyleCnt="6">
        <dgm:presLayoutVars>
          <dgm:bulletEnabled val="1"/>
        </dgm:presLayoutVars>
      </dgm:prSet>
      <dgm:spPr/>
    </dgm:pt>
    <dgm:pt modelId="{302279AE-FBC8-4372-B117-513CCFED8277}" type="pres">
      <dgm:prSet presAssocID="{F6BB2D5B-261D-7241-A339-BC347EF0A6A2}" presName="accent_6" presStyleCnt="0"/>
      <dgm:spPr/>
    </dgm:pt>
    <dgm:pt modelId="{980FFC2E-71A3-594D-9B97-FB47BB5DB42F}" type="pres">
      <dgm:prSet presAssocID="{F6BB2D5B-261D-7241-A339-BC347EF0A6A2}" presName="accentRepeatNode" presStyleLbl="solidFgAcc1" presStyleIdx="5" presStyleCnt="6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82838125-8409-A944-B82C-C515B82A6C1F}" type="presOf" srcId="{6B65979D-307E-364C-8DC2-625B7F4A0415}" destId="{10A5A2F5-6E72-8B48-AE77-38BFE04BA55D}" srcOrd="0" destOrd="0" presId="urn:microsoft.com/office/officeart/2008/layout/VerticalCurvedList"/>
    <dgm:cxn modelId="{89F4905F-1748-BB4C-AE27-F1A56FD68CAC}" type="presOf" srcId="{6EFA785C-5415-6944-AA52-070EB1A17063}" destId="{035D1414-DDCC-0046-835D-F0DB36C0CACD}" srcOrd="0" destOrd="0" presId="urn:microsoft.com/office/officeart/2008/layout/VerticalCurvedList"/>
    <dgm:cxn modelId="{82101F43-32EF-4F3D-8217-3A1908045154}" type="presOf" srcId="{2C177136-5C4A-5C4B-86B4-E9A11888FEF1}" destId="{6DF8A970-ED00-4BC3-92D8-EFC5A622D815}" srcOrd="0" destOrd="0" presId="urn:microsoft.com/office/officeart/2008/layout/VerticalCurvedList"/>
    <dgm:cxn modelId="{94CF8663-DCFF-449C-812B-AA72CFF016E0}" type="presOf" srcId="{3DFD9613-B45B-D245-A863-5307CAFA9794}" destId="{C0F52B9B-2D93-4604-8CCA-BBF18F1BE65B}" srcOrd="0" destOrd="0" presId="urn:microsoft.com/office/officeart/2008/layout/VerticalCurvedList"/>
    <dgm:cxn modelId="{D844A47A-58E5-4D4A-A721-A64E7503947C}" srcId="{C72DF19C-C3D1-2645-B464-D9D6EF113C60}" destId="{F6BB2D5B-261D-7241-A339-BC347EF0A6A2}" srcOrd="5" destOrd="0" parTransId="{CE3AFE79-58E5-5D49-9960-A2B4A00893C0}" sibTransId="{A19EAF14-979F-1945-A7A0-97588CD8898B}"/>
    <dgm:cxn modelId="{B708C289-7E57-7B4E-9E0F-22F0AE058931}" type="presOf" srcId="{05EA1093-E207-2842-B91B-7C998062EB44}" destId="{7DF442BB-0F7E-9B48-843F-EC43B11F3ADD}" srcOrd="0" destOrd="0" presId="urn:microsoft.com/office/officeart/2008/layout/VerticalCurvedList"/>
    <dgm:cxn modelId="{ECDC5AA6-8BF6-874D-BD57-8C1023B6ABE3}" type="presOf" srcId="{78EBBA7E-9262-434D-BE86-D27C100DC2FD}" destId="{7B5BFC77-3423-9045-8BC5-565AA43E4284}" srcOrd="0" destOrd="0" presId="urn:microsoft.com/office/officeart/2008/layout/VerticalCurvedList"/>
    <dgm:cxn modelId="{ABE92FD0-E796-4B09-8DD7-DF7A4A4E86E2}" type="presOf" srcId="{F6BB2D5B-261D-7241-A339-BC347EF0A6A2}" destId="{57357278-87EC-4D38-8F5F-0D9630F17B4B}" srcOrd="0" destOrd="0" presId="urn:microsoft.com/office/officeart/2008/layout/VerticalCurvedList"/>
    <dgm:cxn modelId="{7DA2DED0-DC93-6840-98E1-614EF326762F}" srcId="{C72DF19C-C3D1-2645-B464-D9D6EF113C60}" destId="{3DFD9613-B45B-D245-A863-5307CAFA9794}" srcOrd="3" destOrd="0" parTransId="{4A6C8BFC-FE1D-D147-BAA6-CE3DF9A99B04}" sibTransId="{C5FE8FDE-22F7-2841-B248-1C63413631F1}"/>
    <dgm:cxn modelId="{5EB7CBED-B240-B84F-9D3D-96F1AFE44321}" type="presOf" srcId="{C72DF19C-C3D1-2645-B464-D9D6EF113C60}" destId="{23D3854A-D0EF-F847-8F5A-F434D7D3917F}" srcOrd="0" destOrd="0" presId="urn:microsoft.com/office/officeart/2008/layout/VerticalCurvedList"/>
    <dgm:cxn modelId="{E3A584F1-C4F4-B144-AA81-8245D2C7B71A}" srcId="{C72DF19C-C3D1-2645-B464-D9D6EF113C60}" destId="{2C177136-5C4A-5C4B-86B4-E9A11888FEF1}" srcOrd="4" destOrd="0" parTransId="{4FA66DE9-7404-7143-8ECB-CF4F8C5F2782}" sibTransId="{93CC1E24-3927-FC41-A05F-58D90FF54CC3}"/>
    <dgm:cxn modelId="{DBDB8B0E-5F25-714A-B1B0-C70388E3B302}" type="presParOf" srcId="{23D3854A-D0EF-F847-8F5A-F434D7D3917F}" destId="{5A1B068B-777F-9C45-91FD-B500F9DDDC7F}" srcOrd="0" destOrd="0" presId="urn:microsoft.com/office/officeart/2008/layout/VerticalCurvedList"/>
    <dgm:cxn modelId="{79B68FBB-A898-934A-9B12-52BEDD27599F}" type="presParOf" srcId="{5A1B068B-777F-9C45-91FD-B500F9DDDC7F}" destId="{A0A1A80E-1A6A-5F4B-A063-60FB1D32FF4E}" srcOrd="0" destOrd="0" presId="urn:microsoft.com/office/officeart/2008/layout/VerticalCurvedList"/>
    <dgm:cxn modelId="{D2D4BD4F-5EE1-6549-A274-DDDA36AE91C4}" type="presParOf" srcId="{A0A1A80E-1A6A-5F4B-A063-60FB1D32FF4E}" destId="{03819CB6-AD90-0D42-AA69-5CB1517A9F7F}" srcOrd="0" destOrd="0" presId="urn:microsoft.com/office/officeart/2008/layout/VerticalCurvedList"/>
    <dgm:cxn modelId="{98788D1D-3BD6-A54B-A6E9-EF56CD7278D0}" type="presParOf" srcId="{A0A1A80E-1A6A-5F4B-A063-60FB1D32FF4E}" destId="{7B5BFC77-3423-9045-8BC5-565AA43E4284}" srcOrd="1" destOrd="0" presId="urn:microsoft.com/office/officeart/2008/layout/VerticalCurvedList"/>
    <dgm:cxn modelId="{99247714-78A0-CE4A-97E5-CA4DD8948C75}" type="presParOf" srcId="{A0A1A80E-1A6A-5F4B-A063-60FB1D32FF4E}" destId="{5E4EA0E7-CC78-1145-AB7D-68DCA0F4F5F4}" srcOrd="2" destOrd="0" presId="urn:microsoft.com/office/officeart/2008/layout/VerticalCurvedList"/>
    <dgm:cxn modelId="{9FB5DC07-B886-BB41-914C-41265802F35B}" type="presParOf" srcId="{A0A1A80E-1A6A-5F4B-A063-60FB1D32FF4E}" destId="{9FA5CB7E-46D7-DB40-BFB8-8AFAC4A52B3A}" srcOrd="3" destOrd="0" presId="urn:microsoft.com/office/officeart/2008/layout/VerticalCurvedList"/>
    <dgm:cxn modelId="{A131AEE7-0F11-134A-9A18-6AE8E3A91342}" type="presParOf" srcId="{5A1B068B-777F-9C45-91FD-B500F9DDDC7F}" destId="{035D1414-DDCC-0046-835D-F0DB36C0CACD}" srcOrd="1" destOrd="0" presId="urn:microsoft.com/office/officeart/2008/layout/VerticalCurvedList"/>
    <dgm:cxn modelId="{0B4BE4C0-E014-0B44-B0EB-E6A28DE243B9}" type="presParOf" srcId="{5A1B068B-777F-9C45-91FD-B500F9DDDC7F}" destId="{4128C2C2-3838-EE43-8AC3-3AEDAC1C4D79}" srcOrd="2" destOrd="0" presId="urn:microsoft.com/office/officeart/2008/layout/VerticalCurvedList"/>
    <dgm:cxn modelId="{217ECEB1-48E1-C949-B598-CA67621E6B88}" type="presParOf" srcId="{4128C2C2-3838-EE43-8AC3-3AEDAC1C4D79}" destId="{7890C8E4-B2A5-FF48-A518-E5FCAB5964FB}" srcOrd="0" destOrd="0" presId="urn:microsoft.com/office/officeart/2008/layout/VerticalCurvedList"/>
    <dgm:cxn modelId="{277CBE35-919E-0348-AA39-BE27DB3AD723}" type="presParOf" srcId="{5A1B068B-777F-9C45-91FD-B500F9DDDC7F}" destId="{10A5A2F5-6E72-8B48-AE77-38BFE04BA55D}" srcOrd="3" destOrd="0" presId="urn:microsoft.com/office/officeart/2008/layout/VerticalCurvedList"/>
    <dgm:cxn modelId="{E05AAE10-EA07-6A4B-B782-29F8F823E01B}" type="presParOf" srcId="{5A1B068B-777F-9C45-91FD-B500F9DDDC7F}" destId="{D5E9A957-C919-A34D-8280-A05D91B35AA7}" srcOrd="4" destOrd="0" presId="urn:microsoft.com/office/officeart/2008/layout/VerticalCurvedList"/>
    <dgm:cxn modelId="{F8EA5430-6536-3C4D-AA6B-8A6C3F180E67}" type="presParOf" srcId="{D5E9A957-C919-A34D-8280-A05D91B35AA7}" destId="{B0B388E5-8A39-D745-B769-FCD149B30F40}" srcOrd="0" destOrd="0" presId="urn:microsoft.com/office/officeart/2008/layout/VerticalCurvedList"/>
    <dgm:cxn modelId="{54CDE1AA-47E2-3646-BFAC-B04B37027B1E}" type="presParOf" srcId="{5A1B068B-777F-9C45-91FD-B500F9DDDC7F}" destId="{7DF442BB-0F7E-9B48-843F-EC43B11F3ADD}" srcOrd="5" destOrd="0" presId="urn:microsoft.com/office/officeart/2008/layout/VerticalCurvedList"/>
    <dgm:cxn modelId="{43C669F5-2814-8443-A80C-38F094F4A137}" type="presParOf" srcId="{5A1B068B-777F-9C45-91FD-B500F9DDDC7F}" destId="{238866C6-A604-8A42-A8B6-279E7072A039}" srcOrd="6" destOrd="0" presId="urn:microsoft.com/office/officeart/2008/layout/VerticalCurvedList"/>
    <dgm:cxn modelId="{F4EB5B12-EC0C-394E-A367-81058A8FD940}" type="presParOf" srcId="{238866C6-A604-8A42-A8B6-279E7072A039}" destId="{9F3D0813-7767-604B-A4A5-6A08D6494C47}" srcOrd="0" destOrd="0" presId="urn:microsoft.com/office/officeart/2008/layout/VerticalCurvedList"/>
    <dgm:cxn modelId="{8C6E6EA1-0642-4CFF-86BC-C2BD5802BE6F}" type="presParOf" srcId="{5A1B068B-777F-9C45-91FD-B500F9DDDC7F}" destId="{C0F52B9B-2D93-4604-8CCA-BBF18F1BE65B}" srcOrd="7" destOrd="0" presId="urn:microsoft.com/office/officeart/2008/layout/VerticalCurvedList"/>
    <dgm:cxn modelId="{03248E13-CECC-4929-BC58-486DBB05F324}" type="presParOf" srcId="{5A1B068B-777F-9C45-91FD-B500F9DDDC7F}" destId="{5338C384-D942-4E20-AC6A-0CE3DDB98BEC}" srcOrd="8" destOrd="0" presId="urn:microsoft.com/office/officeart/2008/layout/VerticalCurvedList"/>
    <dgm:cxn modelId="{D58FF1FE-249E-45C9-A7E1-C06E312B25F8}" type="presParOf" srcId="{5338C384-D942-4E20-AC6A-0CE3DDB98BEC}" destId="{DBB7B125-5AF6-7447-BC26-F77955BB1964}" srcOrd="0" destOrd="0" presId="urn:microsoft.com/office/officeart/2008/layout/VerticalCurvedList"/>
    <dgm:cxn modelId="{944AAFF2-63D5-4E10-8506-2C9CD7616108}" type="presParOf" srcId="{5A1B068B-777F-9C45-91FD-B500F9DDDC7F}" destId="{6DF8A970-ED00-4BC3-92D8-EFC5A622D815}" srcOrd="9" destOrd="0" presId="urn:microsoft.com/office/officeart/2008/layout/VerticalCurvedList"/>
    <dgm:cxn modelId="{1B0DE1B9-7D3F-41AA-BFCD-6E4ABC6DF4D7}" type="presParOf" srcId="{5A1B068B-777F-9C45-91FD-B500F9DDDC7F}" destId="{A57A83F1-A62B-497D-B373-11015C25FE46}" srcOrd="10" destOrd="0" presId="urn:microsoft.com/office/officeart/2008/layout/VerticalCurvedList"/>
    <dgm:cxn modelId="{9B35D78B-75F7-460E-88D7-F945521862ED}" type="presParOf" srcId="{A57A83F1-A62B-497D-B373-11015C25FE46}" destId="{87F2E8E1-2E38-EB42-82E4-0D66E4C5689D}" srcOrd="0" destOrd="0" presId="urn:microsoft.com/office/officeart/2008/layout/VerticalCurvedList"/>
    <dgm:cxn modelId="{D0CEBB3F-57A1-4224-AEC1-A8AD2F55E3A5}" type="presParOf" srcId="{5A1B068B-777F-9C45-91FD-B500F9DDDC7F}" destId="{57357278-87EC-4D38-8F5F-0D9630F17B4B}" srcOrd="11" destOrd="0" presId="urn:microsoft.com/office/officeart/2008/layout/VerticalCurvedList"/>
    <dgm:cxn modelId="{B6DA36E9-933D-4466-B570-C42B775F7C68}" type="presParOf" srcId="{5A1B068B-777F-9C45-91FD-B500F9DDDC7F}" destId="{302279AE-FBC8-4372-B117-513CCFED8277}" srcOrd="12" destOrd="0" presId="urn:microsoft.com/office/officeart/2008/layout/VerticalCurvedList"/>
    <dgm:cxn modelId="{52098947-8B58-4F0E-8A09-50F65A841EC3}" type="presParOf" srcId="{302279AE-FBC8-4372-B117-513CCFED8277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CL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6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6"/>
      <dgm:spPr/>
    </dgm:pt>
    <dgm:pt modelId="{9FA5CB7E-46D7-DB40-BFB8-8AFAC4A52B3A}" type="pres">
      <dgm:prSet presAssocID="{C72DF19C-C3D1-2645-B464-D9D6EF113C60}" presName="dstNode" presStyleLbl="node1" presStyleIdx="0" presStyleCnt="6"/>
      <dgm:spPr/>
    </dgm:pt>
    <dgm:pt modelId="{035D1414-DDCC-0046-835D-F0DB36C0CACD}" type="pres">
      <dgm:prSet presAssocID="{6EFA785C-5415-6944-AA52-070EB1A17063}" presName="text_1" presStyleLbl="node1" presStyleIdx="0" presStyleCnt="6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6"/>
      <dgm:spPr/>
    </dgm:pt>
    <dgm:pt modelId="{10A5A2F5-6E72-8B48-AE77-38BFE04BA55D}" type="pres">
      <dgm:prSet presAssocID="{6B65979D-307E-364C-8DC2-625B7F4A0415}" presName="text_2" presStyleLbl="node1" presStyleIdx="1" presStyleCnt="6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6"/>
      <dgm:spPr/>
    </dgm:pt>
    <dgm:pt modelId="{7DF442BB-0F7E-9B48-843F-EC43B11F3ADD}" type="pres">
      <dgm:prSet presAssocID="{05EA1093-E207-2842-B91B-7C998062EB44}" presName="text_3" presStyleLbl="node1" presStyleIdx="2" presStyleCnt="6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6"/>
      <dgm:spPr/>
    </dgm:pt>
    <dgm:pt modelId="{2C88A0EB-4A9F-4B29-AD9C-3421D722EA24}" type="pres">
      <dgm:prSet presAssocID="{3DFD9613-B45B-D245-A863-5307CAFA9794}" presName="text_4" presStyleLbl="node1" presStyleIdx="3" presStyleCnt="6">
        <dgm:presLayoutVars>
          <dgm:bulletEnabled val="1"/>
        </dgm:presLayoutVars>
      </dgm:prSet>
      <dgm:spPr/>
    </dgm:pt>
    <dgm:pt modelId="{BBE8C171-088D-4A5D-8B5C-982B3BA895BE}" type="pres">
      <dgm:prSet presAssocID="{3DFD9613-B45B-D245-A863-5307CAFA9794}" presName="accent_4" presStyleCnt="0"/>
      <dgm:spPr/>
    </dgm:pt>
    <dgm:pt modelId="{DBB7B125-5AF6-7447-BC26-F77955BB1964}" type="pres">
      <dgm:prSet presAssocID="{3DFD9613-B45B-D245-A863-5307CAFA9794}" presName="accentRepeatNode" presStyleLbl="solidFgAcc1" presStyleIdx="3" presStyleCnt="6"/>
      <dgm:spPr/>
    </dgm:pt>
    <dgm:pt modelId="{2AC8E536-34FB-40C6-8F7B-E2527A0C440C}" type="pres">
      <dgm:prSet presAssocID="{2C177136-5C4A-5C4B-86B4-E9A11888FEF1}" presName="text_5" presStyleLbl="node1" presStyleIdx="4" presStyleCnt="6">
        <dgm:presLayoutVars>
          <dgm:bulletEnabled val="1"/>
        </dgm:presLayoutVars>
      </dgm:prSet>
      <dgm:spPr/>
    </dgm:pt>
    <dgm:pt modelId="{98AB815C-9C11-45EF-B426-EC2529E7B91D}" type="pres">
      <dgm:prSet presAssocID="{2C177136-5C4A-5C4B-86B4-E9A11888FEF1}" presName="accent_5" presStyleCnt="0"/>
      <dgm:spPr/>
    </dgm:pt>
    <dgm:pt modelId="{87F2E8E1-2E38-EB42-82E4-0D66E4C5689D}" type="pres">
      <dgm:prSet presAssocID="{2C177136-5C4A-5C4B-86B4-E9A11888FEF1}" presName="accentRepeatNode" presStyleLbl="solidFgAcc1" presStyleIdx="4" presStyleCnt="6"/>
      <dgm:spPr/>
    </dgm:pt>
    <dgm:pt modelId="{D2515A8A-7170-45FF-B222-29EC29A12573}" type="pres">
      <dgm:prSet presAssocID="{F6BB2D5B-261D-7241-A339-BC347EF0A6A2}" presName="text_6" presStyleLbl="node1" presStyleIdx="5" presStyleCnt="6">
        <dgm:presLayoutVars>
          <dgm:bulletEnabled val="1"/>
        </dgm:presLayoutVars>
      </dgm:prSet>
      <dgm:spPr/>
    </dgm:pt>
    <dgm:pt modelId="{67B3E2A9-668D-4A80-B704-86C717FD702C}" type="pres">
      <dgm:prSet presAssocID="{F6BB2D5B-261D-7241-A339-BC347EF0A6A2}" presName="accent_6" presStyleCnt="0"/>
      <dgm:spPr/>
    </dgm:pt>
    <dgm:pt modelId="{980FFC2E-71A3-594D-9B97-FB47BB5DB42F}" type="pres">
      <dgm:prSet presAssocID="{F6BB2D5B-261D-7241-A339-BC347EF0A6A2}" presName="accentRepeatNode" presStyleLbl="solidFgAcc1" presStyleIdx="5" presStyleCnt="6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8609DD0F-86EF-9C48-906E-D4ECFFDAD554}" type="presOf" srcId="{6EFA785C-5415-6944-AA52-070EB1A17063}" destId="{035D1414-DDCC-0046-835D-F0DB36C0CACD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EE787828-5F98-7A48-B52C-E9EDB5671AC6}" type="presOf" srcId="{78EBBA7E-9262-434D-BE86-D27C100DC2FD}" destId="{7B5BFC77-3423-9045-8BC5-565AA43E4284}" srcOrd="0" destOrd="0" presId="urn:microsoft.com/office/officeart/2008/layout/VerticalCurvedList"/>
    <dgm:cxn modelId="{A9632229-A9C6-9C4B-B890-B13E2C012464}" type="presOf" srcId="{6B65979D-307E-364C-8DC2-625B7F4A0415}" destId="{10A5A2F5-6E72-8B48-AE77-38BFE04BA55D}" srcOrd="0" destOrd="0" presId="urn:microsoft.com/office/officeart/2008/layout/VerticalCurvedList"/>
    <dgm:cxn modelId="{68D5E129-7ABC-6847-870C-A25A9001FDBD}" type="presOf" srcId="{05EA1093-E207-2842-B91B-7C998062EB44}" destId="{7DF442BB-0F7E-9B48-843F-EC43B11F3ADD}" srcOrd="0" destOrd="0" presId="urn:microsoft.com/office/officeart/2008/layout/VerticalCurvedList"/>
    <dgm:cxn modelId="{F5BC5762-0CD1-464F-9F01-8EE3983DC4A5}" type="presOf" srcId="{F6BB2D5B-261D-7241-A339-BC347EF0A6A2}" destId="{D2515A8A-7170-45FF-B222-29EC29A12573}" srcOrd="0" destOrd="0" presId="urn:microsoft.com/office/officeart/2008/layout/VerticalCurvedList"/>
    <dgm:cxn modelId="{E822566E-4432-4692-A3E8-67792F6C8498}" type="presOf" srcId="{2C177136-5C4A-5C4B-86B4-E9A11888FEF1}" destId="{2AC8E536-34FB-40C6-8F7B-E2527A0C440C}" srcOrd="0" destOrd="0" presId="urn:microsoft.com/office/officeart/2008/layout/VerticalCurvedList"/>
    <dgm:cxn modelId="{F1A70550-E49F-4F4A-A806-AB63016184FB}" type="presOf" srcId="{3DFD9613-B45B-D245-A863-5307CAFA9794}" destId="{2C88A0EB-4A9F-4B29-AD9C-3421D722EA24}" srcOrd="0" destOrd="0" presId="urn:microsoft.com/office/officeart/2008/layout/VerticalCurvedList"/>
    <dgm:cxn modelId="{D844A47A-58E5-4D4A-A721-A64E7503947C}" srcId="{C72DF19C-C3D1-2645-B464-D9D6EF113C60}" destId="{F6BB2D5B-261D-7241-A339-BC347EF0A6A2}" srcOrd="5" destOrd="0" parTransId="{CE3AFE79-58E5-5D49-9960-A2B4A00893C0}" sibTransId="{A19EAF14-979F-1945-A7A0-97588CD8898B}"/>
    <dgm:cxn modelId="{7DA2DED0-DC93-6840-98E1-614EF326762F}" srcId="{C72DF19C-C3D1-2645-B464-D9D6EF113C60}" destId="{3DFD9613-B45B-D245-A863-5307CAFA9794}" srcOrd="3" destOrd="0" parTransId="{4A6C8BFC-FE1D-D147-BAA6-CE3DF9A99B04}" sibTransId="{C5FE8FDE-22F7-2841-B248-1C63413631F1}"/>
    <dgm:cxn modelId="{8AB6DBE7-0293-FA46-90F1-9BFCF68FFF12}" type="presOf" srcId="{C72DF19C-C3D1-2645-B464-D9D6EF113C60}" destId="{23D3854A-D0EF-F847-8F5A-F434D7D3917F}" srcOrd="0" destOrd="0" presId="urn:microsoft.com/office/officeart/2008/layout/VerticalCurvedList"/>
    <dgm:cxn modelId="{E3A584F1-C4F4-B144-AA81-8245D2C7B71A}" srcId="{C72DF19C-C3D1-2645-B464-D9D6EF113C60}" destId="{2C177136-5C4A-5C4B-86B4-E9A11888FEF1}" srcOrd="4" destOrd="0" parTransId="{4FA66DE9-7404-7143-8ECB-CF4F8C5F2782}" sibTransId="{93CC1E24-3927-FC41-A05F-58D90FF54CC3}"/>
    <dgm:cxn modelId="{94B66495-7E35-844C-B1C0-0A0EEAE45026}" type="presParOf" srcId="{23D3854A-D0EF-F847-8F5A-F434D7D3917F}" destId="{5A1B068B-777F-9C45-91FD-B500F9DDDC7F}" srcOrd="0" destOrd="0" presId="urn:microsoft.com/office/officeart/2008/layout/VerticalCurvedList"/>
    <dgm:cxn modelId="{B81E7305-BB65-0846-BF1B-F49C0A36DA67}" type="presParOf" srcId="{5A1B068B-777F-9C45-91FD-B500F9DDDC7F}" destId="{A0A1A80E-1A6A-5F4B-A063-60FB1D32FF4E}" srcOrd="0" destOrd="0" presId="urn:microsoft.com/office/officeart/2008/layout/VerticalCurvedList"/>
    <dgm:cxn modelId="{83B5974F-38C3-4F42-BA4C-492D6CA5FF0C}" type="presParOf" srcId="{A0A1A80E-1A6A-5F4B-A063-60FB1D32FF4E}" destId="{03819CB6-AD90-0D42-AA69-5CB1517A9F7F}" srcOrd="0" destOrd="0" presId="urn:microsoft.com/office/officeart/2008/layout/VerticalCurvedList"/>
    <dgm:cxn modelId="{FEE889CF-236A-6B4D-B34A-837F5EF326D8}" type="presParOf" srcId="{A0A1A80E-1A6A-5F4B-A063-60FB1D32FF4E}" destId="{7B5BFC77-3423-9045-8BC5-565AA43E4284}" srcOrd="1" destOrd="0" presId="urn:microsoft.com/office/officeart/2008/layout/VerticalCurvedList"/>
    <dgm:cxn modelId="{9F20C553-19A4-0949-B0FA-BC97713CB501}" type="presParOf" srcId="{A0A1A80E-1A6A-5F4B-A063-60FB1D32FF4E}" destId="{5E4EA0E7-CC78-1145-AB7D-68DCA0F4F5F4}" srcOrd="2" destOrd="0" presId="urn:microsoft.com/office/officeart/2008/layout/VerticalCurvedList"/>
    <dgm:cxn modelId="{EF95E37B-1324-F64A-9FEE-66B0501132D5}" type="presParOf" srcId="{A0A1A80E-1A6A-5F4B-A063-60FB1D32FF4E}" destId="{9FA5CB7E-46D7-DB40-BFB8-8AFAC4A52B3A}" srcOrd="3" destOrd="0" presId="urn:microsoft.com/office/officeart/2008/layout/VerticalCurvedList"/>
    <dgm:cxn modelId="{D95EC7E9-6A72-484A-90F2-9F7422966B89}" type="presParOf" srcId="{5A1B068B-777F-9C45-91FD-B500F9DDDC7F}" destId="{035D1414-DDCC-0046-835D-F0DB36C0CACD}" srcOrd="1" destOrd="0" presId="urn:microsoft.com/office/officeart/2008/layout/VerticalCurvedList"/>
    <dgm:cxn modelId="{4F0E9081-7C48-B747-A2EB-72E6B093E4DF}" type="presParOf" srcId="{5A1B068B-777F-9C45-91FD-B500F9DDDC7F}" destId="{4128C2C2-3838-EE43-8AC3-3AEDAC1C4D79}" srcOrd="2" destOrd="0" presId="urn:microsoft.com/office/officeart/2008/layout/VerticalCurvedList"/>
    <dgm:cxn modelId="{7B407D2F-CE9B-BC4E-B257-9674421FD44E}" type="presParOf" srcId="{4128C2C2-3838-EE43-8AC3-3AEDAC1C4D79}" destId="{7890C8E4-B2A5-FF48-A518-E5FCAB5964FB}" srcOrd="0" destOrd="0" presId="urn:microsoft.com/office/officeart/2008/layout/VerticalCurvedList"/>
    <dgm:cxn modelId="{27FEDDC0-E562-A94A-9884-F2B5F2B322B0}" type="presParOf" srcId="{5A1B068B-777F-9C45-91FD-B500F9DDDC7F}" destId="{10A5A2F5-6E72-8B48-AE77-38BFE04BA55D}" srcOrd="3" destOrd="0" presId="urn:microsoft.com/office/officeart/2008/layout/VerticalCurvedList"/>
    <dgm:cxn modelId="{DB781B40-FBAB-BB4D-811A-BF2493BF56BF}" type="presParOf" srcId="{5A1B068B-777F-9C45-91FD-B500F9DDDC7F}" destId="{D5E9A957-C919-A34D-8280-A05D91B35AA7}" srcOrd="4" destOrd="0" presId="urn:microsoft.com/office/officeart/2008/layout/VerticalCurvedList"/>
    <dgm:cxn modelId="{BEC8DA0A-2C2E-8A49-8790-410CEF54296D}" type="presParOf" srcId="{D5E9A957-C919-A34D-8280-A05D91B35AA7}" destId="{B0B388E5-8A39-D745-B769-FCD149B30F40}" srcOrd="0" destOrd="0" presId="urn:microsoft.com/office/officeart/2008/layout/VerticalCurvedList"/>
    <dgm:cxn modelId="{64F63E96-1631-0344-A767-0AE750418C3D}" type="presParOf" srcId="{5A1B068B-777F-9C45-91FD-B500F9DDDC7F}" destId="{7DF442BB-0F7E-9B48-843F-EC43B11F3ADD}" srcOrd="5" destOrd="0" presId="urn:microsoft.com/office/officeart/2008/layout/VerticalCurvedList"/>
    <dgm:cxn modelId="{69EC0E92-4872-3B45-89F5-CDE86D031088}" type="presParOf" srcId="{5A1B068B-777F-9C45-91FD-B500F9DDDC7F}" destId="{238866C6-A604-8A42-A8B6-279E7072A039}" srcOrd="6" destOrd="0" presId="urn:microsoft.com/office/officeart/2008/layout/VerticalCurvedList"/>
    <dgm:cxn modelId="{FBD872C3-2CED-C147-9134-A9CAC7713345}" type="presParOf" srcId="{238866C6-A604-8A42-A8B6-279E7072A039}" destId="{9F3D0813-7767-604B-A4A5-6A08D6494C47}" srcOrd="0" destOrd="0" presId="urn:microsoft.com/office/officeart/2008/layout/VerticalCurvedList"/>
    <dgm:cxn modelId="{ABC0B469-C049-4307-A659-FD731F639767}" type="presParOf" srcId="{5A1B068B-777F-9C45-91FD-B500F9DDDC7F}" destId="{2C88A0EB-4A9F-4B29-AD9C-3421D722EA24}" srcOrd="7" destOrd="0" presId="urn:microsoft.com/office/officeart/2008/layout/VerticalCurvedList"/>
    <dgm:cxn modelId="{B7DFA08F-8E31-4B42-8CE9-758B647D50CF}" type="presParOf" srcId="{5A1B068B-777F-9C45-91FD-B500F9DDDC7F}" destId="{BBE8C171-088D-4A5D-8B5C-982B3BA895BE}" srcOrd="8" destOrd="0" presId="urn:microsoft.com/office/officeart/2008/layout/VerticalCurvedList"/>
    <dgm:cxn modelId="{4C813BE8-1025-43D5-8E08-CF9EFA2BD068}" type="presParOf" srcId="{BBE8C171-088D-4A5D-8B5C-982B3BA895BE}" destId="{DBB7B125-5AF6-7447-BC26-F77955BB1964}" srcOrd="0" destOrd="0" presId="urn:microsoft.com/office/officeart/2008/layout/VerticalCurvedList"/>
    <dgm:cxn modelId="{6891866E-A66D-4029-B6F8-196109382775}" type="presParOf" srcId="{5A1B068B-777F-9C45-91FD-B500F9DDDC7F}" destId="{2AC8E536-34FB-40C6-8F7B-E2527A0C440C}" srcOrd="9" destOrd="0" presId="urn:microsoft.com/office/officeart/2008/layout/VerticalCurvedList"/>
    <dgm:cxn modelId="{38405EA6-340B-46F6-86F4-377D9ABFADC3}" type="presParOf" srcId="{5A1B068B-777F-9C45-91FD-B500F9DDDC7F}" destId="{98AB815C-9C11-45EF-B426-EC2529E7B91D}" srcOrd="10" destOrd="0" presId="urn:microsoft.com/office/officeart/2008/layout/VerticalCurvedList"/>
    <dgm:cxn modelId="{1731EBE1-AAC0-434B-9B6F-1C7D42BA2C89}" type="presParOf" srcId="{98AB815C-9C11-45EF-B426-EC2529E7B91D}" destId="{87F2E8E1-2E38-EB42-82E4-0D66E4C5689D}" srcOrd="0" destOrd="0" presId="urn:microsoft.com/office/officeart/2008/layout/VerticalCurvedList"/>
    <dgm:cxn modelId="{DE5ACD07-FCA7-46DC-AD66-EB0341E90F74}" type="presParOf" srcId="{5A1B068B-777F-9C45-91FD-B500F9DDDC7F}" destId="{D2515A8A-7170-45FF-B222-29EC29A12573}" srcOrd="11" destOrd="0" presId="urn:microsoft.com/office/officeart/2008/layout/VerticalCurvedList"/>
    <dgm:cxn modelId="{5A78EEF0-4FAC-4446-AE4B-F050D9F8E1C8}" type="presParOf" srcId="{5A1B068B-777F-9C45-91FD-B500F9DDDC7F}" destId="{67B3E2A9-668D-4A80-B704-86C717FD702C}" srcOrd="12" destOrd="0" presId="urn:microsoft.com/office/officeart/2008/layout/VerticalCurvedList"/>
    <dgm:cxn modelId="{55518144-EFA0-4DFF-B332-FC0B0CCDC8C4}" type="presParOf" srcId="{67B3E2A9-668D-4A80-B704-86C717FD702C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2DF19C-C3D1-2645-B464-D9D6EF113C60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6B65979D-307E-364C-8DC2-625B7F4A0415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Programa de</a:t>
          </a:r>
          <a:r>
            <a:rPr lang="es-ES_tradnl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682501D5-EEBB-5849-A145-9C13BCD46331}" type="par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38F750B-F30C-F242-AEB9-1AEB2CE8EA72}" type="sibTrans" cxnId="{A48D250B-0B00-4044-8931-AAB995CB28F9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05EA1093-E207-2842-B91B-7C998062EB4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Planificación</a:t>
          </a:r>
          <a:r>
            <a:rPr lang="es-ES" sz="3600" dirty="0">
              <a:latin typeface="Myriad Pro" panose="020B0503030403020204" pitchFamily="34" charset="0"/>
            </a:rPr>
            <a:t> de</a:t>
          </a:r>
          <a:r>
            <a:rPr lang="es-ES" sz="3600" baseline="0" dirty="0">
              <a:latin typeface="Myriad Pro" panose="020B0503030403020204" pitchFamily="34" charset="0"/>
            </a:rPr>
            <a:t> la Asignatura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2D31C328-DEDD-A445-8CE4-61BB0BAA66FE}" type="par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845FD06D-5502-3F4F-8C03-5739EE13EBDA}" type="sibTrans" cxnId="{3FC07412-7C68-B042-90E3-02E2B496E00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2C177136-5C4A-5C4B-86B4-E9A11888FEF1}">
      <dgm:prSet phldrT="[Texto]" custT="1"/>
      <dgm:spPr>
        <a:solidFill>
          <a:schemeClr val="accent2"/>
        </a:solidFill>
      </dgm:spPr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Calendario de Pruebas</a:t>
          </a:r>
        </a:p>
      </dgm:t>
    </dgm:pt>
    <dgm:pt modelId="{4FA66DE9-7404-7143-8ECB-CF4F8C5F2782}" type="par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93CC1E24-3927-FC41-A05F-58D90FF54CC3}" type="sibTrans" cxnId="{E3A584F1-C4F4-B144-AA81-8245D2C7B71A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F6BB2D5B-261D-7241-A339-BC347EF0A6A2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Reglas de la Asignatura</a:t>
          </a:r>
        </a:p>
      </dgm:t>
    </dgm:pt>
    <dgm:pt modelId="{CE3AFE79-58E5-5D49-9960-A2B4A00893C0}" type="par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A19EAF14-979F-1945-A7A0-97588CD8898B}" type="sibTrans" cxnId="{D844A47A-58E5-4D4A-A721-A64E7503947C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3DFD9613-B45B-D245-A863-5307CAFA9794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Modo de Evaluación</a:t>
          </a:r>
        </a:p>
      </dgm:t>
    </dgm:pt>
    <dgm:pt modelId="{4A6C8BFC-FE1D-D147-BAA6-CE3DF9A99B04}" type="par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C5FE8FDE-22F7-2841-B248-1C63413631F1}" type="sibTrans" cxnId="{7DA2DED0-DC93-6840-98E1-614EF326762F}">
      <dgm:prSet/>
      <dgm:spPr/>
      <dgm:t>
        <a:bodyPr/>
        <a:lstStyle/>
        <a:p>
          <a:endParaRPr lang="es-ES_tradnl" sz="3600">
            <a:latin typeface="Myriad Pro" panose="020B0503030403020204" pitchFamily="34" charset="0"/>
          </a:endParaRPr>
        </a:p>
      </dgm:t>
    </dgm:pt>
    <dgm:pt modelId="{6EFA785C-5415-6944-AA52-070EB1A17063}">
      <dgm:prSet phldrT="[Texto]" custT="1"/>
      <dgm:spPr/>
      <dgm:t>
        <a:bodyPr/>
        <a:lstStyle/>
        <a:p>
          <a:r>
            <a:rPr lang="es-ES_tradnl" sz="3600" dirty="0">
              <a:latin typeface="Myriad Pro" panose="020B0503030403020204" pitchFamily="34" charset="0"/>
            </a:rPr>
            <a:t>Presentación</a:t>
          </a:r>
          <a:r>
            <a:rPr lang="es-ES" sz="3600" dirty="0">
              <a:latin typeface="Myriad Pro" panose="020B0503030403020204" pitchFamily="34" charset="0"/>
            </a:rPr>
            <a:t> del Profesor</a:t>
          </a:r>
          <a:endParaRPr lang="es-ES_tradnl" sz="3600" dirty="0">
            <a:latin typeface="Myriad Pro" panose="020B0503030403020204" pitchFamily="34" charset="0"/>
          </a:endParaRPr>
        </a:p>
      </dgm:t>
    </dgm:pt>
    <dgm:pt modelId="{ECDA7E6C-735C-4F46-A532-35CA76911EC6}" type="par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78EBBA7E-9262-434D-BE86-D27C100DC2FD}" type="sibTrans" cxnId="{D311C30B-F43A-D446-A16A-FD5DC7EB2FC6}">
      <dgm:prSet/>
      <dgm:spPr/>
      <dgm:t>
        <a:bodyPr/>
        <a:lstStyle/>
        <a:p>
          <a:endParaRPr lang="es-ES" sz="3600">
            <a:latin typeface="Myriad Pro" panose="020B0503030403020204" pitchFamily="34" charset="0"/>
          </a:endParaRPr>
        </a:p>
      </dgm:t>
    </dgm:pt>
    <dgm:pt modelId="{23D3854A-D0EF-F847-8F5A-F434D7D3917F}" type="pres">
      <dgm:prSet presAssocID="{C72DF19C-C3D1-2645-B464-D9D6EF113C60}" presName="Name0" presStyleCnt="0">
        <dgm:presLayoutVars>
          <dgm:chMax val="7"/>
          <dgm:chPref val="7"/>
          <dgm:dir/>
        </dgm:presLayoutVars>
      </dgm:prSet>
      <dgm:spPr/>
    </dgm:pt>
    <dgm:pt modelId="{5A1B068B-777F-9C45-91FD-B500F9DDDC7F}" type="pres">
      <dgm:prSet presAssocID="{C72DF19C-C3D1-2645-B464-D9D6EF113C60}" presName="Name1" presStyleCnt="0"/>
      <dgm:spPr/>
    </dgm:pt>
    <dgm:pt modelId="{A0A1A80E-1A6A-5F4B-A063-60FB1D32FF4E}" type="pres">
      <dgm:prSet presAssocID="{C72DF19C-C3D1-2645-B464-D9D6EF113C60}" presName="cycle" presStyleCnt="0"/>
      <dgm:spPr/>
    </dgm:pt>
    <dgm:pt modelId="{03819CB6-AD90-0D42-AA69-5CB1517A9F7F}" type="pres">
      <dgm:prSet presAssocID="{C72DF19C-C3D1-2645-B464-D9D6EF113C60}" presName="srcNode" presStyleLbl="node1" presStyleIdx="0" presStyleCnt="6"/>
      <dgm:spPr/>
    </dgm:pt>
    <dgm:pt modelId="{7B5BFC77-3423-9045-8BC5-565AA43E4284}" type="pres">
      <dgm:prSet presAssocID="{C72DF19C-C3D1-2645-B464-D9D6EF113C60}" presName="conn" presStyleLbl="parChTrans1D2" presStyleIdx="0" presStyleCnt="1"/>
      <dgm:spPr/>
    </dgm:pt>
    <dgm:pt modelId="{5E4EA0E7-CC78-1145-AB7D-68DCA0F4F5F4}" type="pres">
      <dgm:prSet presAssocID="{C72DF19C-C3D1-2645-B464-D9D6EF113C60}" presName="extraNode" presStyleLbl="node1" presStyleIdx="0" presStyleCnt="6"/>
      <dgm:spPr/>
    </dgm:pt>
    <dgm:pt modelId="{9FA5CB7E-46D7-DB40-BFB8-8AFAC4A52B3A}" type="pres">
      <dgm:prSet presAssocID="{C72DF19C-C3D1-2645-B464-D9D6EF113C60}" presName="dstNode" presStyleLbl="node1" presStyleIdx="0" presStyleCnt="6"/>
      <dgm:spPr/>
    </dgm:pt>
    <dgm:pt modelId="{035D1414-DDCC-0046-835D-F0DB36C0CACD}" type="pres">
      <dgm:prSet presAssocID="{6EFA785C-5415-6944-AA52-070EB1A17063}" presName="text_1" presStyleLbl="node1" presStyleIdx="0" presStyleCnt="6">
        <dgm:presLayoutVars>
          <dgm:bulletEnabled val="1"/>
        </dgm:presLayoutVars>
      </dgm:prSet>
      <dgm:spPr/>
    </dgm:pt>
    <dgm:pt modelId="{4128C2C2-3838-EE43-8AC3-3AEDAC1C4D79}" type="pres">
      <dgm:prSet presAssocID="{6EFA785C-5415-6944-AA52-070EB1A17063}" presName="accent_1" presStyleCnt="0"/>
      <dgm:spPr/>
    </dgm:pt>
    <dgm:pt modelId="{7890C8E4-B2A5-FF48-A518-E5FCAB5964FB}" type="pres">
      <dgm:prSet presAssocID="{6EFA785C-5415-6944-AA52-070EB1A17063}" presName="accentRepeatNode" presStyleLbl="solidFgAcc1" presStyleIdx="0" presStyleCnt="6"/>
      <dgm:spPr/>
    </dgm:pt>
    <dgm:pt modelId="{10A5A2F5-6E72-8B48-AE77-38BFE04BA55D}" type="pres">
      <dgm:prSet presAssocID="{6B65979D-307E-364C-8DC2-625B7F4A0415}" presName="text_2" presStyleLbl="node1" presStyleIdx="1" presStyleCnt="6">
        <dgm:presLayoutVars>
          <dgm:bulletEnabled val="1"/>
        </dgm:presLayoutVars>
      </dgm:prSet>
      <dgm:spPr/>
    </dgm:pt>
    <dgm:pt modelId="{D5E9A957-C919-A34D-8280-A05D91B35AA7}" type="pres">
      <dgm:prSet presAssocID="{6B65979D-307E-364C-8DC2-625B7F4A0415}" presName="accent_2" presStyleCnt="0"/>
      <dgm:spPr/>
    </dgm:pt>
    <dgm:pt modelId="{B0B388E5-8A39-D745-B769-FCD149B30F40}" type="pres">
      <dgm:prSet presAssocID="{6B65979D-307E-364C-8DC2-625B7F4A0415}" presName="accentRepeatNode" presStyleLbl="solidFgAcc1" presStyleIdx="1" presStyleCnt="6"/>
      <dgm:spPr/>
    </dgm:pt>
    <dgm:pt modelId="{7DF442BB-0F7E-9B48-843F-EC43B11F3ADD}" type="pres">
      <dgm:prSet presAssocID="{05EA1093-E207-2842-B91B-7C998062EB44}" presName="text_3" presStyleLbl="node1" presStyleIdx="2" presStyleCnt="6">
        <dgm:presLayoutVars>
          <dgm:bulletEnabled val="1"/>
        </dgm:presLayoutVars>
      </dgm:prSet>
      <dgm:spPr/>
    </dgm:pt>
    <dgm:pt modelId="{238866C6-A604-8A42-A8B6-279E7072A039}" type="pres">
      <dgm:prSet presAssocID="{05EA1093-E207-2842-B91B-7C998062EB44}" presName="accent_3" presStyleCnt="0"/>
      <dgm:spPr/>
    </dgm:pt>
    <dgm:pt modelId="{9F3D0813-7767-604B-A4A5-6A08D6494C47}" type="pres">
      <dgm:prSet presAssocID="{05EA1093-E207-2842-B91B-7C998062EB44}" presName="accentRepeatNode" presStyleLbl="solidFgAcc1" presStyleIdx="2" presStyleCnt="6"/>
      <dgm:spPr/>
    </dgm:pt>
    <dgm:pt modelId="{EE58B288-3B19-43A7-B555-32C4F8EED629}" type="pres">
      <dgm:prSet presAssocID="{3DFD9613-B45B-D245-A863-5307CAFA9794}" presName="text_4" presStyleLbl="node1" presStyleIdx="3" presStyleCnt="6">
        <dgm:presLayoutVars>
          <dgm:bulletEnabled val="1"/>
        </dgm:presLayoutVars>
      </dgm:prSet>
      <dgm:spPr/>
    </dgm:pt>
    <dgm:pt modelId="{488E9FD9-D2C1-4AA0-98D7-E67C12256C5E}" type="pres">
      <dgm:prSet presAssocID="{3DFD9613-B45B-D245-A863-5307CAFA9794}" presName="accent_4" presStyleCnt="0"/>
      <dgm:spPr/>
    </dgm:pt>
    <dgm:pt modelId="{DBB7B125-5AF6-7447-BC26-F77955BB1964}" type="pres">
      <dgm:prSet presAssocID="{3DFD9613-B45B-D245-A863-5307CAFA9794}" presName="accentRepeatNode" presStyleLbl="solidFgAcc1" presStyleIdx="3" presStyleCnt="6"/>
      <dgm:spPr/>
    </dgm:pt>
    <dgm:pt modelId="{000A0D2E-C8F0-42DD-B331-D7356E94C751}" type="pres">
      <dgm:prSet presAssocID="{2C177136-5C4A-5C4B-86B4-E9A11888FEF1}" presName="text_5" presStyleLbl="node1" presStyleIdx="4" presStyleCnt="6">
        <dgm:presLayoutVars>
          <dgm:bulletEnabled val="1"/>
        </dgm:presLayoutVars>
      </dgm:prSet>
      <dgm:spPr/>
    </dgm:pt>
    <dgm:pt modelId="{7435918C-9104-452C-A23A-17AEAD16784D}" type="pres">
      <dgm:prSet presAssocID="{2C177136-5C4A-5C4B-86B4-E9A11888FEF1}" presName="accent_5" presStyleCnt="0"/>
      <dgm:spPr/>
    </dgm:pt>
    <dgm:pt modelId="{87F2E8E1-2E38-EB42-82E4-0D66E4C5689D}" type="pres">
      <dgm:prSet presAssocID="{2C177136-5C4A-5C4B-86B4-E9A11888FEF1}" presName="accentRepeatNode" presStyleLbl="solidFgAcc1" presStyleIdx="4" presStyleCnt="6"/>
      <dgm:spPr/>
    </dgm:pt>
    <dgm:pt modelId="{B6DEBC0F-0097-4C0A-9EE2-CD7172828385}" type="pres">
      <dgm:prSet presAssocID="{F6BB2D5B-261D-7241-A339-BC347EF0A6A2}" presName="text_6" presStyleLbl="node1" presStyleIdx="5" presStyleCnt="6">
        <dgm:presLayoutVars>
          <dgm:bulletEnabled val="1"/>
        </dgm:presLayoutVars>
      </dgm:prSet>
      <dgm:spPr/>
    </dgm:pt>
    <dgm:pt modelId="{0A544314-82ED-4ADC-81E4-7896E9A7AE65}" type="pres">
      <dgm:prSet presAssocID="{F6BB2D5B-261D-7241-A339-BC347EF0A6A2}" presName="accent_6" presStyleCnt="0"/>
      <dgm:spPr/>
    </dgm:pt>
    <dgm:pt modelId="{980FFC2E-71A3-594D-9B97-FB47BB5DB42F}" type="pres">
      <dgm:prSet presAssocID="{F6BB2D5B-261D-7241-A339-BC347EF0A6A2}" presName="accentRepeatNode" presStyleLbl="solidFgAcc1" presStyleIdx="5" presStyleCnt="6"/>
      <dgm:spPr/>
    </dgm:pt>
  </dgm:ptLst>
  <dgm:cxnLst>
    <dgm:cxn modelId="{A48D250B-0B00-4044-8931-AAB995CB28F9}" srcId="{C72DF19C-C3D1-2645-B464-D9D6EF113C60}" destId="{6B65979D-307E-364C-8DC2-625B7F4A0415}" srcOrd="1" destOrd="0" parTransId="{682501D5-EEBB-5849-A145-9C13BCD46331}" sibTransId="{038F750B-F30C-F242-AEB9-1AEB2CE8EA72}"/>
    <dgm:cxn modelId="{D311C30B-F43A-D446-A16A-FD5DC7EB2FC6}" srcId="{C72DF19C-C3D1-2645-B464-D9D6EF113C60}" destId="{6EFA785C-5415-6944-AA52-070EB1A17063}" srcOrd="0" destOrd="0" parTransId="{ECDA7E6C-735C-4F46-A532-35CA76911EC6}" sibTransId="{78EBBA7E-9262-434D-BE86-D27C100DC2FD}"/>
    <dgm:cxn modelId="{913D7F0D-ED42-1D4F-B5D2-847B5E894FE9}" type="presOf" srcId="{6EFA785C-5415-6944-AA52-070EB1A17063}" destId="{035D1414-DDCC-0046-835D-F0DB36C0CACD}" srcOrd="0" destOrd="0" presId="urn:microsoft.com/office/officeart/2008/layout/VerticalCurvedList"/>
    <dgm:cxn modelId="{3FC07412-7C68-B042-90E3-02E2B496E00C}" srcId="{C72DF19C-C3D1-2645-B464-D9D6EF113C60}" destId="{05EA1093-E207-2842-B91B-7C998062EB44}" srcOrd="2" destOrd="0" parTransId="{2D31C328-DEDD-A445-8CE4-61BB0BAA66FE}" sibTransId="{845FD06D-5502-3F4F-8C03-5739EE13EBDA}"/>
    <dgm:cxn modelId="{D844A47A-58E5-4D4A-A721-A64E7503947C}" srcId="{C72DF19C-C3D1-2645-B464-D9D6EF113C60}" destId="{F6BB2D5B-261D-7241-A339-BC347EF0A6A2}" srcOrd="5" destOrd="0" parTransId="{CE3AFE79-58E5-5D49-9960-A2B4A00893C0}" sibTransId="{A19EAF14-979F-1945-A7A0-97588CD8898B}"/>
    <dgm:cxn modelId="{07ABD085-8D72-6A4F-BF31-912CE12E0EEA}" type="presOf" srcId="{78EBBA7E-9262-434D-BE86-D27C100DC2FD}" destId="{7B5BFC77-3423-9045-8BC5-565AA43E4284}" srcOrd="0" destOrd="0" presId="urn:microsoft.com/office/officeart/2008/layout/VerticalCurvedList"/>
    <dgm:cxn modelId="{43F8358B-9007-8A49-946D-7E7ED170F5DE}" type="presOf" srcId="{05EA1093-E207-2842-B91B-7C998062EB44}" destId="{7DF442BB-0F7E-9B48-843F-EC43B11F3ADD}" srcOrd="0" destOrd="0" presId="urn:microsoft.com/office/officeart/2008/layout/VerticalCurvedList"/>
    <dgm:cxn modelId="{808387A2-0B55-4A29-9878-A63F2C2CCFBC}" type="presOf" srcId="{F6BB2D5B-261D-7241-A339-BC347EF0A6A2}" destId="{B6DEBC0F-0097-4C0A-9EE2-CD7172828385}" srcOrd="0" destOrd="0" presId="urn:microsoft.com/office/officeart/2008/layout/VerticalCurvedList"/>
    <dgm:cxn modelId="{46C82EC5-062C-40F1-ABC4-85E58B654C5F}" type="presOf" srcId="{3DFD9613-B45B-D245-A863-5307CAFA9794}" destId="{EE58B288-3B19-43A7-B555-32C4F8EED629}" srcOrd="0" destOrd="0" presId="urn:microsoft.com/office/officeart/2008/layout/VerticalCurvedList"/>
    <dgm:cxn modelId="{7DA2DED0-DC93-6840-98E1-614EF326762F}" srcId="{C72DF19C-C3D1-2645-B464-D9D6EF113C60}" destId="{3DFD9613-B45B-D245-A863-5307CAFA9794}" srcOrd="3" destOrd="0" parTransId="{4A6C8BFC-FE1D-D147-BAA6-CE3DF9A99B04}" sibTransId="{C5FE8FDE-22F7-2841-B248-1C63413631F1}"/>
    <dgm:cxn modelId="{5A574CD3-B436-694F-83A5-9A367220CAA9}" type="presOf" srcId="{C72DF19C-C3D1-2645-B464-D9D6EF113C60}" destId="{23D3854A-D0EF-F847-8F5A-F434D7D3917F}" srcOrd="0" destOrd="0" presId="urn:microsoft.com/office/officeart/2008/layout/VerticalCurvedList"/>
    <dgm:cxn modelId="{6256C2EC-C8F6-4E46-9A34-9BD94A98A3F9}" type="presOf" srcId="{6B65979D-307E-364C-8DC2-625B7F4A0415}" destId="{10A5A2F5-6E72-8B48-AE77-38BFE04BA55D}" srcOrd="0" destOrd="0" presId="urn:microsoft.com/office/officeart/2008/layout/VerticalCurvedList"/>
    <dgm:cxn modelId="{E3A584F1-C4F4-B144-AA81-8245D2C7B71A}" srcId="{C72DF19C-C3D1-2645-B464-D9D6EF113C60}" destId="{2C177136-5C4A-5C4B-86B4-E9A11888FEF1}" srcOrd="4" destOrd="0" parTransId="{4FA66DE9-7404-7143-8ECB-CF4F8C5F2782}" sibTransId="{93CC1E24-3927-FC41-A05F-58D90FF54CC3}"/>
    <dgm:cxn modelId="{87E625FA-48DA-4470-B23F-651081BCFDDB}" type="presOf" srcId="{2C177136-5C4A-5C4B-86B4-E9A11888FEF1}" destId="{000A0D2E-C8F0-42DD-B331-D7356E94C751}" srcOrd="0" destOrd="0" presId="urn:microsoft.com/office/officeart/2008/layout/VerticalCurvedList"/>
    <dgm:cxn modelId="{63279DBA-A1AD-4643-904F-4A81695468FB}" type="presParOf" srcId="{23D3854A-D0EF-F847-8F5A-F434D7D3917F}" destId="{5A1B068B-777F-9C45-91FD-B500F9DDDC7F}" srcOrd="0" destOrd="0" presId="urn:microsoft.com/office/officeart/2008/layout/VerticalCurvedList"/>
    <dgm:cxn modelId="{C8C68227-BC6B-2949-A4D7-547AFF4778A5}" type="presParOf" srcId="{5A1B068B-777F-9C45-91FD-B500F9DDDC7F}" destId="{A0A1A80E-1A6A-5F4B-A063-60FB1D32FF4E}" srcOrd="0" destOrd="0" presId="urn:microsoft.com/office/officeart/2008/layout/VerticalCurvedList"/>
    <dgm:cxn modelId="{612E6E92-7516-F943-8AAC-10A5EEE991A0}" type="presParOf" srcId="{A0A1A80E-1A6A-5F4B-A063-60FB1D32FF4E}" destId="{03819CB6-AD90-0D42-AA69-5CB1517A9F7F}" srcOrd="0" destOrd="0" presId="urn:microsoft.com/office/officeart/2008/layout/VerticalCurvedList"/>
    <dgm:cxn modelId="{562278B2-45A2-F14A-8F9E-DA4307AC4696}" type="presParOf" srcId="{A0A1A80E-1A6A-5F4B-A063-60FB1D32FF4E}" destId="{7B5BFC77-3423-9045-8BC5-565AA43E4284}" srcOrd="1" destOrd="0" presId="urn:microsoft.com/office/officeart/2008/layout/VerticalCurvedList"/>
    <dgm:cxn modelId="{4C7309CE-4615-B34C-8EA1-F93B898DDBF7}" type="presParOf" srcId="{A0A1A80E-1A6A-5F4B-A063-60FB1D32FF4E}" destId="{5E4EA0E7-CC78-1145-AB7D-68DCA0F4F5F4}" srcOrd="2" destOrd="0" presId="urn:microsoft.com/office/officeart/2008/layout/VerticalCurvedList"/>
    <dgm:cxn modelId="{A60CD1CC-2CC3-394A-B7EF-4835178DFC63}" type="presParOf" srcId="{A0A1A80E-1A6A-5F4B-A063-60FB1D32FF4E}" destId="{9FA5CB7E-46D7-DB40-BFB8-8AFAC4A52B3A}" srcOrd="3" destOrd="0" presId="urn:microsoft.com/office/officeart/2008/layout/VerticalCurvedList"/>
    <dgm:cxn modelId="{36153673-71B3-3247-A702-D08A2FCDC575}" type="presParOf" srcId="{5A1B068B-777F-9C45-91FD-B500F9DDDC7F}" destId="{035D1414-DDCC-0046-835D-F0DB36C0CACD}" srcOrd="1" destOrd="0" presId="urn:microsoft.com/office/officeart/2008/layout/VerticalCurvedList"/>
    <dgm:cxn modelId="{88212008-F68B-954E-B196-2B498EFA69CB}" type="presParOf" srcId="{5A1B068B-777F-9C45-91FD-B500F9DDDC7F}" destId="{4128C2C2-3838-EE43-8AC3-3AEDAC1C4D79}" srcOrd="2" destOrd="0" presId="urn:microsoft.com/office/officeart/2008/layout/VerticalCurvedList"/>
    <dgm:cxn modelId="{5699A1D9-BCFC-1C43-B4D9-BE49322F629B}" type="presParOf" srcId="{4128C2C2-3838-EE43-8AC3-3AEDAC1C4D79}" destId="{7890C8E4-B2A5-FF48-A518-E5FCAB5964FB}" srcOrd="0" destOrd="0" presId="urn:microsoft.com/office/officeart/2008/layout/VerticalCurvedList"/>
    <dgm:cxn modelId="{91206627-92C6-2541-8BF7-0B50B05BBA0D}" type="presParOf" srcId="{5A1B068B-777F-9C45-91FD-B500F9DDDC7F}" destId="{10A5A2F5-6E72-8B48-AE77-38BFE04BA55D}" srcOrd="3" destOrd="0" presId="urn:microsoft.com/office/officeart/2008/layout/VerticalCurvedList"/>
    <dgm:cxn modelId="{45325555-6F9F-1942-8E26-485B2FDA373D}" type="presParOf" srcId="{5A1B068B-777F-9C45-91FD-B500F9DDDC7F}" destId="{D5E9A957-C919-A34D-8280-A05D91B35AA7}" srcOrd="4" destOrd="0" presId="urn:microsoft.com/office/officeart/2008/layout/VerticalCurvedList"/>
    <dgm:cxn modelId="{C154C82F-32EF-5449-9D34-B0A14CAA46B0}" type="presParOf" srcId="{D5E9A957-C919-A34D-8280-A05D91B35AA7}" destId="{B0B388E5-8A39-D745-B769-FCD149B30F40}" srcOrd="0" destOrd="0" presId="urn:microsoft.com/office/officeart/2008/layout/VerticalCurvedList"/>
    <dgm:cxn modelId="{FB835ADF-A115-554B-B757-61F9B6EB847B}" type="presParOf" srcId="{5A1B068B-777F-9C45-91FD-B500F9DDDC7F}" destId="{7DF442BB-0F7E-9B48-843F-EC43B11F3ADD}" srcOrd="5" destOrd="0" presId="urn:microsoft.com/office/officeart/2008/layout/VerticalCurvedList"/>
    <dgm:cxn modelId="{10235D31-C6DE-FD4C-ACFC-9A061DE1198A}" type="presParOf" srcId="{5A1B068B-777F-9C45-91FD-B500F9DDDC7F}" destId="{238866C6-A604-8A42-A8B6-279E7072A039}" srcOrd="6" destOrd="0" presId="urn:microsoft.com/office/officeart/2008/layout/VerticalCurvedList"/>
    <dgm:cxn modelId="{58593755-8918-DB4C-B188-009B9910D441}" type="presParOf" srcId="{238866C6-A604-8A42-A8B6-279E7072A039}" destId="{9F3D0813-7767-604B-A4A5-6A08D6494C47}" srcOrd="0" destOrd="0" presId="urn:microsoft.com/office/officeart/2008/layout/VerticalCurvedList"/>
    <dgm:cxn modelId="{C6AC4CCA-F4C6-4177-9FCE-A32A848A3268}" type="presParOf" srcId="{5A1B068B-777F-9C45-91FD-B500F9DDDC7F}" destId="{EE58B288-3B19-43A7-B555-32C4F8EED629}" srcOrd="7" destOrd="0" presId="urn:microsoft.com/office/officeart/2008/layout/VerticalCurvedList"/>
    <dgm:cxn modelId="{EE0E5758-071A-4D2F-8A94-4BF4BEDF6276}" type="presParOf" srcId="{5A1B068B-777F-9C45-91FD-B500F9DDDC7F}" destId="{488E9FD9-D2C1-4AA0-98D7-E67C12256C5E}" srcOrd="8" destOrd="0" presId="urn:microsoft.com/office/officeart/2008/layout/VerticalCurvedList"/>
    <dgm:cxn modelId="{FE0F3C27-2D12-46C0-BC53-0217293C849B}" type="presParOf" srcId="{488E9FD9-D2C1-4AA0-98D7-E67C12256C5E}" destId="{DBB7B125-5AF6-7447-BC26-F77955BB1964}" srcOrd="0" destOrd="0" presId="urn:microsoft.com/office/officeart/2008/layout/VerticalCurvedList"/>
    <dgm:cxn modelId="{B61184A6-CE16-4358-AB7E-C05B55491864}" type="presParOf" srcId="{5A1B068B-777F-9C45-91FD-B500F9DDDC7F}" destId="{000A0D2E-C8F0-42DD-B331-D7356E94C751}" srcOrd="9" destOrd="0" presId="urn:microsoft.com/office/officeart/2008/layout/VerticalCurvedList"/>
    <dgm:cxn modelId="{FBF9F1FF-F62F-4668-9D5F-E47821992C66}" type="presParOf" srcId="{5A1B068B-777F-9C45-91FD-B500F9DDDC7F}" destId="{7435918C-9104-452C-A23A-17AEAD16784D}" srcOrd="10" destOrd="0" presId="urn:microsoft.com/office/officeart/2008/layout/VerticalCurvedList"/>
    <dgm:cxn modelId="{4956E324-9CCA-4181-B5F1-FECA2949DFDE}" type="presParOf" srcId="{7435918C-9104-452C-A23A-17AEAD16784D}" destId="{87F2E8E1-2E38-EB42-82E4-0D66E4C5689D}" srcOrd="0" destOrd="0" presId="urn:microsoft.com/office/officeart/2008/layout/VerticalCurvedList"/>
    <dgm:cxn modelId="{82449A52-3DDF-4915-97F6-16CB3CFA4FA6}" type="presParOf" srcId="{5A1B068B-777F-9C45-91FD-B500F9DDDC7F}" destId="{B6DEBC0F-0097-4C0A-9EE2-CD7172828385}" srcOrd="11" destOrd="0" presId="urn:microsoft.com/office/officeart/2008/layout/VerticalCurvedList"/>
    <dgm:cxn modelId="{9A25F102-365A-491B-AA70-62E2EA2B0B97}" type="presParOf" srcId="{5A1B068B-777F-9C45-91FD-B500F9DDDC7F}" destId="{0A544314-82ED-4ADC-81E4-7896E9A7AE65}" srcOrd="12" destOrd="0" presId="urn:microsoft.com/office/officeart/2008/layout/VerticalCurvedList"/>
    <dgm:cxn modelId="{7C142244-9E45-4568-B6F7-1B21BFC94626}" type="presParOf" srcId="{0A544314-82ED-4ADC-81E4-7896E9A7AE65}" destId="{980FFC2E-71A3-594D-9B97-FB47BB5DB4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Presentación</a:t>
          </a:r>
          <a:r>
            <a:rPr lang="es-ES" sz="3600" kern="1200" dirty="0"/>
            <a:t> del Profesor &amp; Alumnos</a:t>
          </a:r>
          <a:endParaRPr lang="es-ES_tradnl" sz="3600" kern="1200" dirty="0"/>
        </a:p>
      </dsp:txBody>
      <dsp:txXfrm>
        <a:off x="434398" y="285347"/>
        <a:ext cx="7617019" cy="570477"/>
      </dsp:txXfrm>
    </dsp:sp>
    <dsp:sp modelId="{7890C8E4-B2A5-FF48-A518-E5FCAB5964F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Programa de</a:t>
          </a:r>
          <a:r>
            <a:rPr lang="es-ES_tradnl" sz="3600" kern="1200" baseline="0" dirty="0"/>
            <a:t> la Asignatura</a:t>
          </a:r>
          <a:endParaRPr lang="es-ES_tradnl" sz="3600" kern="1200" dirty="0"/>
        </a:p>
      </dsp:txBody>
      <dsp:txXfrm>
        <a:off x="903654" y="1140954"/>
        <a:ext cx="7147763" cy="570477"/>
      </dsp:txXfrm>
    </dsp:sp>
    <dsp:sp modelId="{B0B388E5-8A39-D745-B769-FCD149B30F40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Planificación</a:t>
          </a:r>
          <a:r>
            <a:rPr lang="es-ES" sz="3600" kern="1200" dirty="0"/>
            <a:t> de</a:t>
          </a:r>
          <a:r>
            <a:rPr lang="es-ES" sz="3600" kern="1200" baseline="0" dirty="0"/>
            <a:t> la Asignatura</a:t>
          </a:r>
          <a:endParaRPr lang="es-ES_tradnl" sz="3600" kern="1200" dirty="0"/>
        </a:p>
      </dsp:txBody>
      <dsp:txXfrm>
        <a:off x="1118233" y="1996562"/>
        <a:ext cx="6933183" cy="570477"/>
      </dsp:txXfrm>
    </dsp:sp>
    <dsp:sp modelId="{9F3D0813-7767-604B-A4A5-6A08D6494C47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309C5-7201-4975-8D8C-7E4EF1A2C379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Modo de Evaluación</a:t>
          </a:r>
        </a:p>
      </dsp:txBody>
      <dsp:txXfrm>
        <a:off x="1118233" y="2851627"/>
        <a:ext cx="6933183" cy="570477"/>
      </dsp:txXfrm>
    </dsp:sp>
    <dsp:sp modelId="{DBB7B125-5AF6-7447-BC26-F77955BB19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68BBD-162B-4B38-92D0-AB4336CA5F8A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Calendario de Pruebas</a:t>
          </a:r>
        </a:p>
      </dsp:txBody>
      <dsp:txXfrm>
        <a:off x="903654" y="3707235"/>
        <a:ext cx="7147763" cy="570477"/>
      </dsp:txXfrm>
    </dsp:sp>
    <dsp:sp modelId="{87F2E8E1-2E38-EB42-82E4-0D66E4C5689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68D2A-D420-4243-8644-0BADC5429C89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Reglas de la Asignatura</a:t>
          </a:r>
        </a:p>
      </dsp:txBody>
      <dsp:txXfrm>
        <a:off x="434398" y="4562842"/>
        <a:ext cx="7617019" cy="570477"/>
      </dsp:txXfrm>
    </dsp:sp>
    <dsp:sp modelId="{980FFC2E-71A3-594D-9B97-FB47BB5DB42F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434398" y="285347"/>
        <a:ext cx="7617019" cy="570477"/>
      </dsp:txXfrm>
    </dsp:sp>
    <dsp:sp modelId="{7890C8E4-B2A5-FF48-A518-E5FCAB5964F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903654" y="1140954"/>
        <a:ext cx="7147763" cy="570477"/>
      </dsp:txXfrm>
    </dsp:sp>
    <dsp:sp modelId="{B0B388E5-8A39-D745-B769-FCD149B30F40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118233" y="1996562"/>
        <a:ext cx="6933183" cy="570477"/>
      </dsp:txXfrm>
    </dsp:sp>
    <dsp:sp modelId="{9F3D0813-7767-604B-A4A5-6A08D6494C47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3B439-1F46-423C-BC15-2B8D3F0BFCBF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118233" y="2851627"/>
        <a:ext cx="6933183" cy="570477"/>
      </dsp:txXfrm>
    </dsp:sp>
    <dsp:sp modelId="{DBB7B125-5AF6-7447-BC26-F77955BB19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448B1-2B76-4FAA-BA6F-D2B82D087D3E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903654" y="3707235"/>
        <a:ext cx="7147763" cy="570477"/>
      </dsp:txXfrm>
    </dsp:sp>
    <dsp:sp modelId="{87F2E8E1-2E38-EB42-82E4-0D66E4C5689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95CA2-3411-4C03-AECF-B006BFAA9D2A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434398" y="4562842"/>
        <a:ext cx="7617019" cy="570477"/>
      </dsp:txXfrm>
    </dsp:sp>
    <dsp:sp modelId="{980FFC2E-71A3-594D-9B97-FB47BB5DB42F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99EB-8D0C-0E41-BCCD-332EB5326344}">
      <dsp:nvSpPr>
        <dsp:cNvPr id="0" name=""/>
        <dsp:cNvSpPr/>
      </dsp:nvSpPr>
      <dsp:spPr>
        <a:xfrm>
          <a:off x="5080" y="29537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>
              <a:latin typeface="Myriad Pro" panose="020B0503030403020204" pitchFamily="34" charset="0"/>
            </a:rPr>
            <a:t>Canal oficial de comunicación</a:t>
          </a:r>
          <a:r>
            <a:rPr lang="es-ES" sz="1800" kern="1200" dirty="0">
              <a:latin typeface="Myriad Pro" panose="020B0503030403020204" pitchFamily="34" charset="0"/>
            </a:rPr>
            <a:t> es </a:t>
          </a:r>
          <a:r>
            <a:rPr lang="es-ES" sz="1800" b="1" kern="1200" dirty="0" err="1">
              <a:solidFill>
                <a:srgbClr val="FFFF00"/>
              </a:solidFill>
              <a:latin typeface="Myriad Pro" panose="020B0503030403020204" pitchFamily="34" charset="0"/>
            </a:rPr>
            <a:t>CampusVirtual</a:t>
          </a:r>
          <a:endParaRPr lang="es-ES_tradnl" sz="1800" b="1" kern="1200" dirty="0">
            <a:solidFill>
              <a:srgbClr val="FFFF00"/>
            </a:solidFill>
            <a:latin typeface="Myriad Pro" panose="020B0503030403020204" pitchFamily="34" charset="0"/>
          </a:endParaRPr>
        </a:p>
      </dsp:txBody>
      <dsp:txXfrm>
        <a:off x="5080" y="295379"/>
        <a:ext cx="1960509" cy="2298047"/>
      </dsp:txXfrm>
    </dsp:sp>
    <dsp:sp modelId="{51902EF6-336D-DD4B-AC10-8CFC40A0B27A}">
      <dsp:nvSpPr>
        <dsp:cNvPr id="0" name=""/>
        <dsp:cNvSpPr/>
      </dsp:nvSpPr>
      <dsp:spPr>
        <a:xfrm>
          <a:off x="2197403" y="29537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baseline="0" dirty="0">
              <a:solidFill>
                <a:srgbClr val="FFFF00"/>
              </a:solidFill>
              <a:latin typeface="Myriad Pro" panose="020B0503030403020204" pitchFamily="34" charset="0"/>
            </a:rPr>
            <a:t>Copia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baseline="0" dirty="0">
              <a:latin typeface="Myriad Pro" panose="020B0503030403020204" pitchFamily="34" charset="0"/>
            </a:rPr>
            <a:t>Nota 1.0 en evaluación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baseline="0" dirty="0">
              <a:latin typeface="Myriad Pro" panose="020B0503030403020204" pitchFamily="34" charset="0"/>
            </a:rPr>
            <a:t>Reprobación del curso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baseline="0" dirty="0">
              <a:latin typeface="Myriad Pro" panose="020B0503030403020204" pitchFamily="34" charset="0"/>
            </a:rPr>
            <a:t>Sumario</a:t>
          </a:r>
          <a:endParaRPr lang="es-ES_tradnl" sz="1800" kern="1200" dirty="0">
            <a:latin typeface="Myriad Pro" panose="020B0503030403020204" pitchFamily="34" charset="0"/>
          </a:endParaRPr>
        </a:p>
      </dsp:txBody>
      <dsp:txXfrm>
        <a:off x="2197403" y="295379"/>
        <a:ext cx="1960509" cy="2298047"/>
      </dsp:txXfrm>
    </dsp:sp>
    <dsp:sp modelId="{2E49F6E0-B820-5544-BEE7-120DD8E5F427}">
      <dsp:nvSpPr>
        <dsp:cNvPr id="0" name=""/>
        <dsp:cNvSpPr/>
      </dsp:nvSpPr>
      <dsp:spPr>
        <a:xfrm>
          <a:off x="4389725" y="295379"/>
          <a:ext cx="2325870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Asistencia liberada</a:t>
          </a:r>
        </a:p>
      </dsp:txBody>
      <dsp:txXfrm>
        <a:off x="4389725" y="295379"/>
        <a:ext cx="2325870" cy="2298047"/>
      </dsp:txXfrm>
    </dsp:sp>
    <dsp:sp modelId="{E4D1E060-97D7-8A49-A5FC-11350544C3E2}">
      <dsp:nvSpPr>
        <dsp:cNvPr id="0" name=""/>
        <dsp:cNvSpPr/>
      </dsp:nvSpPr>
      <dsp:spPr>
        <a:xfrm>
          <a:off x="6947408" y="29537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NF Aprobar 4.0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Myriad Pro" panose="020B0503030403020204" pitchFamily="34" charset="0"/>
            </a:rPr>
            <a:t>APROBACIONES INDEPENDIENTES</a:t>
          </a:r>
          <a:endParaRPr lang="es-ES_tradnl" sz="1800" kern="1200" dirty="0">
            <a:latin typeface="Myriad Pro" panose="020B0503030403020204" pitchFamily="34" charset="0"/>
          </a:endParaRPr>
        </a:p>
      </dsp:txBody>
      <dsp:txXfrm>
        <a:off x="6947408" y="295379"/>
        <a:ext cx="1960509" cy="2298047"/>
      </dsp:txXfrm>
    </dsp:sp>
    <dsp:sp modelId="{8F9CCF01-7CC4-7147-8D66-2EB9C647045B}">
      <dsp:nvSpPr>
        <dsp:cNvPr id="0" name=""/>
        <dsp:cNvSpPr/>
      </dsp:nvSpPr>
      <dsp:spPr>
        <a:xfrm>
          <a:off x="9139731" y="29537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No se cambian las fechas </a:t>
          </a:r>
          <a:r>
            <a:rPr lang="es-ES_tradnl" sz="1800" kern="1200" dirty="0">
              <a:latin typeface="Myriad Pro" panose="020B0503030403020204" pitchFamily="34" charset="0"/>
            </a:rPr>
            <a:t>establecidas inicialmente</a:t>
          </a:r>
        </a:p>
      </dsp:txBody>
      <dsp:txXfrm>
        <a:off x="9139731" y="295379"/>
        <a:ext cx="1960509" cy="2298047"/>
      </dsp:txXfrm>
    </dsp:sp>
    <dsp:sp modelId="{36991C79-5778-9148-93D7-9228AF23833E}">
      <dsp:nvSpPr>
        <dsp:cNvPr id="0" name=""/>
        <dsp:cNvSpPr/>
      </dsp:nvSpPr>
      <dsp:spPr>
        <a:xfrm>
          <a:off x="187760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No se permite el uso de celular </a:t>
          </a:r>
          <a:r>
            <a:rPr lang="es-ES_tradnl" sz="1800" kern="1200" dirty="0">
              <a:latin typeface="Myriad Pro" panose="020B0503030403020204" pitchFamily="34" charset="0"/>
            </a:rPr>
            <a:t>en clases ni evaluaciones</a:t>
          </a:r>
        </a:p>
      </dsp:txBody>
      <dsp:txXfrm>
        <a:off x="187760" y="2825239"/>
        <a:ext cx="1960509" cy="2298047"/>
      </dsp:txXfrm>
    </dsp:sp>
    <dsp:sp modelId="{FFBE3296-AFF7-A24E-B09F-54B6D04CB7B5}">
      <dsp:nvSpPr>
        <dsp:cNvPr id="0" name=""/>
        <dsp:cNvSpPr/>
      </dsp:nvSpPr>
      <dsp:spPr>
        <a:xfrm>
          <a:off x="2380083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Si va a venir, venga a la hora</a:t>
          </a:r>
        </a:p>
      </dsp:txBody>
      <dsp:txXfrm>
        <a:off x="2380083" y="2825239"/>
        <a:ext cx="1960509" cy="2298047"/>
      </dsp:txXfrm>
    </dsp:sp>
    <dsp:sp modelId="{BA47F5F5-B6A8-1844-80E6-1CB246427535}">
      <dsp:nvSpPr>
        <dsp:cNvPr id="0" name=""/>
        <dsp:cNvSpPr/>
      </dsp:nvSpPr>
      <dsp:spPr>
        <a:xfrm>
          <a:off x="4572406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Justificación</a:t>
          </a:r>
          <a:r>
            <a:rPr lang="es-ES" sz="1800" b="1" kern="1200" dirty="0">
              <a:solidFill>
                <a:srgbClr val="FFFF00"/>
              </a:solidFill>
              <a:latin typeface="Myriad Pro" panose="020B0503030403020204" pitchFamily="34" charset="0"/>
            </a:rPr>
            <a:t> de Inasistencias </a:t>
          </a:r>
          <a:r>
            <a:rPr lang="es-ES" sz="1800" kern="1200" dirty="0">
              <a:latin typeface="Myriad Pro" panose="020B0503030403020204" pitchFamily="34" charset="0"/>
            </a:rPr>
            <a:t>a evaluaciones</a:t>
          </a:r>
          <a:r>
            <a:rPr lang="es-ES" sz="1800" kern="1200" baseline="0" dirty="0">
              <a:latin typeface="Myriad Pro" panose="020B0503030403020204" pitchFamily="34" charset="0"/>
            </a:rPr>
            <a:t> a lo más en </a:t>
          </a:r>
          <a:r>
            <a:rPr lang="es-ES" sz="1800" kern="1200" dirty="0">
              <a:latin typeface="Myriad Pro" panose="020B0503030403020204" pitchFamily="34" charset="0"/>
            </a:rPr>
            <a:t>48 </a:t>
          </a:r>
          <a:r>
            <a:rPr lang="es-ES" sz="1800" kern="1200" dirty="0" err="1">
              <a:latin typeface="Myriad Pro" panose="020B0503030403020204" pitchFamily="34" charset="0"/>
            </a:rPr>
            <a:t>hrs</a:t>
          </a:r>
          <a:r>
            <a:rPr lang="es-ES" sz="1800" kern="1200" dirty="0">
              <a:latin typeface="Myriad Pro" panose="020B0503030403020204" pitchFamily="34" charset="0"/>
            </a:rPr>
            <a:t>.</a:t>
          </a:r>
          <a:endParaRPr lang="es-ES_tradnl" sz="1800" kern="1200" dirty="0">
            <a:latin typeface="Myriad Pro" panose="020B0503030403020204" pitchFamily="34" charset="0"/>
          </a:endParaRPr>
        </a:p>
      </dsp:txBody>
      <dsp:txXfrm>
        <a:off x="4572406" y="2825239"/>
        <a:ext cx="1960509" cy="2298047"/>
      </dsp:txXfrm>
    </dsp:sp>
    <dsp:sp modelId="{264067DB-CC98-2048-89D9-CD9E62BCAB8F}">
      <dsp:nvSpPr>
        <dsp:cNvPr id="0" name=""/>
        <dsp:cNvSpPr/>
      </dsp:nvSpPr>
      <dsp:spPr>
        <a:xfrm>
          <a:off x="6764728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kern="1200" dirty="0">
              <a:latin typeface="Myriad Pro" panose="020B0503030403020204" pitchFamily="34" charset="0"/>
            </a:rPr>
            <a:t>Adherir al código de honor de la EIC</a:t>
          </a:r>
        </a:p>
      </dsp:txBody>
      <dsp:txXfrm>
        <a:off x="6764728" y="2825239"/>
        <a:ext cx="1960509" cy="2298047"/>
      </dsp:txXfrm>
    </dsp:sp>
    <dsp:sp modelId="{775E1354-479A-9841-98A9-0AE45995D66E}">
      <dsp:nvSpPr>
        <dsp:cNvPr id="0" name=""/>
        <dsp:cNvSpPr/>
      </dsp:nvSpPr>
      <dsp:spPr>
        <a:xfrm>
          <a:off x="8957051" y="2825239"/>
          <a:ext cx="1960509" cy="2298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b="1" kern="1200" dirty="0">
              <a:latin typeface="Myriad Pro" panose="020B0503030403020204" pitchFamily="34" charset="0"/>
            </a:rPr>
            <a:t>Adherir al reglamento docente de pregrado</a:t>
          </a:r>
        </a:p>
      </dsp:txBody>
      <dsp:txXfrm>
        <a:off x="8957051" y="2825239"/>
        <a:ext cx="1960509" cy="2298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Presentación</a:t>
          </a:r>
          <a:r>
            <a:rPr lang="es-ES" sz="3600" kern="1200" dirty="0"/>
            <a:t> del Profesor &amp; Alumnos</a:t>
          </a:r>
          <a:endParaRPr lang="es-ES_tradnl" sz="3600" kern="1200" dirty="0"/>
        </a:p>
      </dsp:txBody>
      <dsp:txXfrm>
        <a:off x="434398" y="285347"/>
        <a:ext cx="7617019" cy="570477"/>
      </dsp:txXfrm>
    </dsp:sp>
    <dsp:sp modelId="{7890C8E4-B2A5-FF48-A518-E5FCAB5964F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Programa de</a:t>
          </a:r>
          <a:r>
            <a:rPr lang="es-ES_tradnl" sz="3600" kern="1200" baseline="0" dirty="0"/>
            <a:t> la Asignatura</a:t>
          </a:r>
          <a:endParaRPr lang="es-ES_tradnl" sz="3600" kern="1200" dirty="0"/>
        </a:p>
      </dsp:txBody>
      <dsp:txXfrm>
        <a:off x="903654" y="1140954"/>
        <a:ext cx="7147763" cy="570477"/>
      </dsp:txXfrm>
    </dsp:sp>
    <dsp:sp modelId="{B0B388E5-8A39-D745-B769-FCD149B30F40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Planificación</a:t>
          </a:r>
          <a:r>
            <a:rPr lang="es-ES" sz="3600" kern="1200" dirty="0"/>
            <a:t> de</a:t>
          </a:r>
          <a:r>
            <a:rPr lang="es-ES" sz="3600" kern="1200" baseline="0" dirty="0"/>
            <a:t> la Asignatura</a:t>
          </a:r>
          <a:endParaRPr lang="es-ES_tradnl" sz="3600" kern="1200" dirty="0"/>
        </a:p>
      </dsp:txBody>
      <dsp:txXfrm>
        <a:off x="1118233" y="1996562"/>
        <a:ext cx="6933183" cy="570477"/>
      </dsp:txXfrm>
    </dsp:sp>
    <dsp:sp modelId="{9F3D0813-7767-604B-A4A5-6A08D6494C47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72C5A-684F-4814-8E29-87AAC08DF9DB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Modo de Evaluación</a:t>
          </a:r>
        </a:p>
      </dsp:txBody>
      <dsp:txXfrm>
        <a:off x="1118233" y="2851627"/>
        <a:ext cx="6933183" cy="570477"/>
      </dsp:txXfrm>
    </dsp:sp>
    <dsp:sp modelId="{DBB7B125-5AF6-7447-BC26-F77955BB19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AAE7E-0AA6-483A-B981-F48330B72B2D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Calendario de Pruebas</a:t>
          </a:r>
        </a:p>
      </dsp:txBody>
      <dsp:txXfrm>
        <a:off x="903654" y="3707235"/>
        <a:ext cx="7147763" cy="570477"/>
      </dsp:txXfrm>
    </dsp:sp>
    <dsp:sp modelId="{87F2E8E1-2E38-EB42-82E4-0D66E4C5689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9D0DB-0B2C-43FB-872E-93029EBE8DF1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/>
            <a:t>Reglas de la Asignatura</a:t>
          </a:r>
        </a:p>
      </dsp:txBody>
      <dsp:txXfrm>
        <a:off x="434398" y="4562842"/>
        <a:ext cx="7617019" cy="570477"/>
      </dsp:txXfrm>
    </dsp:sp>
    <dsp:sp modelId="{980FFC2E-71A3-594D-9B97-FB47BB5DB42F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434398" y="285347"/>
        <a:ext cx="7617019" cy="570477"/>
      </dsp:txXfrm>
    </dsp:sp>
    <dsp:sp modelId="{7890C8E4-B2A5-FF48-A518-E5FCAB5964F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C6A04-8F2C-4CE1-AB10-4FB766411C64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903654" y="1140954"/>
        <a:ext cx="7147763" cy="570477"/>
      </dsp:txXfrm>
    </dsp:sp>
    <dsp:sp modelId="{1B139B0C-5E8E-4BE4-AE39-8AEA8B0B6F38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584B2-BD2C-49EB-AE78-72091B6929A5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118233" y="1996562"/>
        <a:ext cx="6933183" cy="570477"/>
      </dsp:txXfrm>
    </dsp:sp>
    <dsp:sp modelId="{9F3D0813-7767-604B-A4A5-6A08D6494C47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0D2B1-628B-43E2-9B27-848629EDB208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118233" y="2851627"/>
        <a:ext cx="6933183" cy="570477"/>
      </dsp:txXfrm>
    </dsp:sp>
    <dsp:sp modelId="{DBB7B125-5AF6-7447-BC26-F77955BB19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97A57-8E68-4E75-92E1-C6B29225019F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903654" y="3707235"/>
        <a:ext cx="7147763" cy="570477"/>
      </dsp:txXfrm>
    </dsp:sp>
    <dsp:sp modelId="{87F2E8E1-2E38-EB42-82E4-0D66E4C5689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36321-AA6A-4F27-90F0-A6381D416EC9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434398" y="4562842"/>
        <a:ext cx="7617019" cy="570477"/>
      </dsp:txXfrm>
    </dsp:sp>
    <dsp:sp modelId="{980FFC2E-71A3-594D-9B97-FB47BB5DB42F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E61E-189A-2445-812B-FE77366A4824}">
      <dsp:nvSpPr>
        <dsp:cNvPr id="0" name=""/>
        <dsp:cNvSpPr/>
      </dsp:nvSpPr>
      <dsp:spPr>
        <a:xfrm>
          <a:off x="0" y="906238"/>
          <a:ext cx="2541560" cy="1003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dirty="0">
              <a:latin typeface="Myriad Pro" panose="020B0503030403020204" pitchFamily="34" charset="0"/>
            </a:rPr>
            <a:t>Organización</a:t>
          </a:r>
          <a:r>
            <a:rPr lang="es-ES" sz="2800" kern="1200" dirty="0">
              <a:latin typeface="Myriad Pro" panose="020B0503030403020204" pitchFamily="34" charset="0"/>
            </a:rPr>
            <a:t> Semestral</a:t>
          </a:r>
          <a:endParaRPr lang="es-ES_tradnl" sz="2800" kern="1200" dirty="0">
            <a:latin typeface="Myriad Pro" panose="020B0503030403020204" pitchFamily="34" charset="0"/>
          </a:endParaRPr>
        </a:p>
      </dsp:txBody>
      <dsp:txXfrm>
        <a:off x="0" y="906238"/>
        <a:ext cx="2541560" cy="1003485"/>
      </dsp:txXfrm>
    </dsp:sp>
    <dsp:sp modelId="{E0020E91-A729-1B47-9A0B-450BDD99CD8D}">
      <dsp:nvSpPr>
        <dsp:cNvPr id="0" name=""/>
        <dsp:cNvSpPr/>
      </dsp:nvSpPr>
      <dsp:spPr>
        <a:xfrm>
          <a:off x="0" y="1909723"/>
          <a:ext cx="2541560" cy="1921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>
              <a:latin typeface="Myriad Pro" panose="020B0503030403020204" pitchFamily="34" charset="0"/>
            </a:rPr>
            <a:t>5 </a:t>
          </a:r>
          <a:r>
            <a:rPr lang="es-ES_tradnl" sz="1800" b="1" kern="1200" dirty="0">
              <a:latin typeface="Myriad Pro" panose="020B0503030403020204" pitchFamily="34" charset="0"/>
            </a:rPr>
            <a:t>SCT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>
              <a:latin typeface="Myriad Pro" panose="020B0503030403020204" pitchFamily="34" charset="0"/>
            </a:rPr>
            <a:t>3,0 </a:t>
          </a:r>
          <a:r>
            <a:rPr lang="es-ES_tradnl" sz="1800" kern="1200" dirty="0" err="1">
              <a:latin typeface="Myriad Pro" panose="020B0503030403020204" pitchFamily="34" charset="0"/>
            </a:rPr>
            <a:t>Hrs</a:t>
          </a:r>
          <a:r>
            <a:rPr lang="es-ES_tradnl" sz="1800" kern="1200" dirty="0">
              <a:latin typeface="Myriad Pro" panose="020B0503030403020204" pitchFamily="34" charset="0"/>
            </a:rPr>
            <a:t> de </a:t>
          </a:r>
          <a:r>
            <a:rPr lang="es-ES_tradnl" sz="1800" b="1" kern="1200" dirty="0">
              <a:latin typeface="Myriad Pro" panose="020B0503030403020204" pitchFamily="34" charset="0"/>
            </a:rPr>
            <a:t>Docencia Directa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kern="1200" dirty="0">
              <a:latin typeface="Myriad Pro" panose="020B0503030403020204" pitchFamily="34" charset="0"/>
            </a:rPr>
            <a:t>1,0 </a:t>
          </a:r>
          <a:r>
            <a:rPr lang="es-ES_tradnl" sz="1800" b="0" kern="1200" dirty="0" err="1">
              <a:latin typeface="Myriad Pro" panose="020B0503030403020204" pitchFamily="34" charset="0"/>
            </a:rPr>
            <a:t>Hrs</a:t>
          </a:r>
          <a:r>
            <a:rPr lang="es-ES_tradnl" sz="1800" b="0" kern="1200" dirty="0">
              <a:latin typeface="Myriad Pro" panose="020B0503030403020204" pitchFamily="34" charset="0"/>
            </a:rPr>
            <a:t> de </a:t>
          </a:r>
          <a:r>
            <a:rPr lang="es-ES_tradnl" sz="1800" b="1" kern="1200" dirty="0">
              <a:latin typeface="Myriad Pro" panose="020B0503030403020204" pitchFamily="34" charset="0"/>
            </a:rPr>
            <a:t>Taller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>
              <a:latin typeface="Myriad Pro" panose="020B0503030403020204" pitchFamily="34" charset="0"/>
            </a:rPr>
            <a:t>3,0 </a:t>
          </a:r>
          <a:r>
            <a:rPr lang="es-ES_tradnl" sz="1800" kern="1200" dirty="0" err="1">
              <a:latin typeface="Myriad Pro" panose="020B0503030403020204" pitchFamily="34" charset="0"/>
            </a:rPr>
            <a:t>Hrs</a:t>
          </a:r>
          <a:r>
            <a:rPr lang="es-ES_tradnl" sz="1800" kern="1200" baseline="0" dirty="0">
              <a:latin typeface="Myriad Pro" panose="020B0503030403020204" pitchFamily="34" charset="0"/>
            </a:rPr>
            <a:t> </a:t>
          </a:r>
          <a:r>
            <a:rPr lang="es-ES_tradnl" sz="1800" b="1" kern="1200" baseline="0" dirty="0">
              <a:latin typeface="Myriad Pro" panose="020B0503030403020204" pitchFamily="34" charset="0"/>
            </a:rPr>
            <a:t>Trabajo </a:t>
          </a:r>
          <a:r>
            <a:rPr lang="es-ES_tradnl" sz="1800" b="1" kern="1200" baseline="0" dirty="0" err="1">
              <a:latin typeface="Myriad Pro" panose="020B0503030403020204" pitchFamily="34" charset="0"/>
            </a:rPr>
            <a:t>Aut</a:t>
          </a:r>
          <a:r>
            <a:rPr lang="es-ES" sz="1800" b="1" kern="1200" baseline="0" dirty="0" err="1">
              <a:latin typeface="Myriad Pro" panose="020B0503030403020204" pitchFamily="34" charset="0"/>
            </a:rPr>
            <a:t>ónomo</a:t>
          </a:r>
          <a:endParaRPr lang="es-ES_tradnl" sz="1800" b="1" kern="1200" dirty="0">
            <a:latin typeface="Myriad Pro" panose="020B0503030403020204" pitchFamily="34" charset="0"/>
          </a:endParaRPr>
        </a:p>
      </dsp:txBody>
      <dsp:txXfrm>
        <a:off x="0" y="1909723"/>
        <a:ext cx="2541560" cy="1921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013E-F751-BF4D-9BA9-2BB71E3F9E3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2562-30F2-4220-938F-704ADB03AAA4}">
      <dsp:nvSpPr>
        <dsp:cNvPr id="0" name=""/>
        <dsp:cNvSpPr/>
      </dsp:nvSpPr>
      <dsp:spPr>
        <a:xfrm>
          <a:off x="434398" y="133580"/>
          <a:ext cx="6157674" cy="8740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600" kern="1200" dirty="0"/>
            <a:t>Identificar los conceptos básicos asociados a las bases de datos </a:t>
          </a:r>
        </a:p>
      </dsp:txBody>
      <dsp:txXfrm>
        <a:off x="434398" y="133580"/>
        <a:ext cx="6157674" cy="874011"/>
      </dsp:txXfrm>
    </dsp:sp>
    <dsp:sp modelId="{7EA0C6FB-55E5-4218-A898-9273CC98CE7F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E7421-F0DB-479B-80BC-0297BD803284}">
      <dsp:nvSpPr>
        <dsp:cNvPr id="0" name=""/>
        <dsp:cNvSpPr/>
      </dsp:nvSpPr>
      <dsp:spPr>
        <a:xfrm>
          <a:off x="903654" y="1140954"/>
          <a:ext cx="5688418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600" kern="1200" dirty="0"/>
            <a:t>Diseñar bases de datos … y su posterior transformación al modelo relacional </a:t>
          </a:r>
        </a:p>
      </dsp:txBody>
      <dsp:txXfrm>
        <a:off x="903654" y="1140954"/>
        <a:ext cx="5688418" cy="570477"/>
      </dsp:txXfrm>
    </dsp:sp>
    <dsp:sp modelId="{E1F19777-C201-41E6-8034-63F35753E7CF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19D9F-B755-47E3-8CB0-DDE9EDFB554A}">
      <dsp:nvSpPr>
        <dsp:cNvPr id="0" name=""/>
        <dsp:cNvSpPr/>
      </dsp:nvSpPr>
      <dsp:spPr>
        <a:xfrm>
          <a:off x="1118233" y="1996562"/>
          <a:ext cx="5473838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L" sz="1600" kern="1200" dirty="0"/>
            <a:t>Construir consultas a una base de datos relacional utilizando Lenguajes Relacionales Formales </a:t>
          </a:r>
          <a:endParaRPr lang="es-ES" sz="1600" kern="1200" dirty="0"/>
        </a:p>
      </dsp:txBody>
      <dsp:txXfrm>
        <a:off x="1118233" y="1996562"/>
        <a:ext cx="5473838" cy="570477"/>
      </dsp:txXfrm>
    </dsp:sp>
    <dsp:sp modelId="{945E5663-82CE-4B03-8F5F-9D991BFEBEEB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E03CC-1F2B-4044-AAF5-5D9677F12FAF}">
      <dsp:nvSpPr>
        <dsp:cNvPr id="0" name=""/>
        <dsp:cNvSpPr/>
      </dsp:nvSpPr>
      <dsp:spPr>
        <a:xfrm>
          <a:off x="1118233" y="2784234"/>
          <a:ext cx="5473838" cy="7052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Programar utilizando </a:t>
          </a:r>
          <a:r>
            <a:rPr lang="es-CL" sz="1600" kern="1200" dirty="0"/>
            <a:t>SQL y PL/SQL</a:t>
          </a:r>
          <a:endParaRPr lang="es-ES" sz="1600" kern="1200" dirty="0"/>
        </a:p>
      </dsp:txBody>
      <dsp:txXfrm>
        <a:off x="1118233" y="2784234"/>
        <a:ext cx="5473838" cy="705263"/>
      </dsp:txXfrm>
    </dsp:sp>
    <dsp:sp modelId="{C3F54B55-C199-4BE1-A5AC-0413A60196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9C3FF-DB25-40AC-AD8F-EA05F656D9D3}">
      <dsp:nvSpPr>
        <dsp:cNvPr id="0" name=""/>
        <dsp:cNvSpPr/>
      </dsp:nvSpPr>
      <dsp:spPr>
        <a:xfrm>
          <a:off x="903654" y="3707235"/>
          <a:ext cx="5688418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CL" sz="1600" kern="1200" dirty="0"/>
            <a:t>Rediseñar una base de datos relacional, utilizando la teoría de normalización</a:t>
          </a:r>
          <a:endParaRPr lang="es-ES" sz="1600" kern="1200" dirty="0"/>
        </a:p>
      </dsp:txBody>
      <dsp:txXfrm>
        <a:off x="903654" y="3707235"/>
        <a:ext cx="5688418" cy="570477"/>
      </dsp:txXfrm>
    </dsp:sp>
    <dsp:sp modelId="{5404971A-937A-4671-9BCA-10CFD1E4E486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4241B-7653-401D-9F8B-A17E72BE5121}">
      <dsp:nvSpPr>
        <dsp:cNvPr id="0" name=""/>
        <dsp:cNvSpPr/>
      </dsp:nvSpPr>
      <dsp:spPr>
        <a:xfrm>
          <a:off x="434398" y="4562842"/>
          <a:ext cx="6157674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Administrar un sistema de gestión de base de datos relacional</a:t>
          </a:r>
          <a:endParaRPr lang="es-ES" sz="1600" kern="1200" dirty="0"/>
        </a:p>
      </dsp:txBody>
      <dsp:txXfrm>
        <a:off x="434398" y="4562842"/>
        <a:ext cx="6157674" cy="570477"/>
      </dsp:txXfrm>
    </dsp:sp>
    <dsp:sp modelId="{1C59CA82-4512-49BB-BDCE-00DBBC559509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4215-567A-F441-A5B8-386086277AF6}">
      <dsp:nvSpPr>
        <dsp:cNvPr id="0" name=""/>
        <dsp:cNvSpPr/>
      </dsp:nvSpPr>
      <dsp:spPr>
        <a:xfrm>
          <a:off x="0" y="42138"/>
          <a:ext cx="5292436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Myriad Pro" panose="020B0503030403020204" pitchFamily="34" charset="0"/>
            </a:rPr>
            <a:t>Unidades Temáticas</a:t>
          </a:r>
          <a:endParaRPr lang="es-ES_tradnl" sz="2800" kern="1200" dirty="0">
            <a:latin typeface="Myriad Pro" panose="020B0503030403020204" pitchFamily="34" charset="0"/>
          </a:endParaRPr>
        </a:p>
      </dsp:txBody>
      <dsp:txXfrm>
        <a:off x="0" y="42138"/>
        <a:ext cx="5292436" cy="662400"/>
      </dsp:txXfrm>
    </dsp:sp>
    <dsp:sp modelId="{39C46230-FEA8-A345-B5EB-228E0AFDE990}">
      <dsp:nvSpPr>
        <dsp:cNvPr id="0" name=""/>
        <dsp:cNvSpPr/>
      </dsp:nvSpPr>
      <dsp:spPr>
        <a:xfrm>
          <a:off x="0" y="704538"/>
          <a:ext cx="5292436" cy="46719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/>
            <a:t>Conceptos</a:t>
          </a:r>
          <a:r>
            <a:rPr lang="en-US" sz="2800" b="1" kern="1200" dirty="0"/>
            <a:t> de </a:t>
          </a:r>
          <a:r>
            <a:rPr lang="en-US" sz="2800" b="1" kern="1200" dirty="0" err="1"/>
            <a:t>sistemas</a:t>
          </a:r>
          <a:r>
            <a:rPr lang="en-US" sz="2800" b="1" kern="1200" dirty="0"/>
            <a:t> de bases de </a:t>
          </a:r>
          <a:r>
            <a:rPr lang="en-US" sz="2800" b="1" kern="1200" dirty="0" err="1"/>
            <a:t>datos</a:t>
          </a:r>
          <a:r>
            <a:rPr lang="en-US" sz="2800" b="1" kern="1200" dirty="0"/>
            <a:t>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Diseño conceptual de bases de datos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Modelo y lenguajes relacionales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SQL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PL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Normalización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 dirty="0"/>
            <a:t>Administración </a:t>
          </a:r>
          <a:endParaRPr lang="es-ES_tradnl" sz="2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Myriad Pro" panose="020B0503030403020204" pitchFamily="34" charset="0"/>
            <a:ea typeface="+mn-ea"/>
            <a:cs typeface="+mn-cs"/>
          </a:endParaRPr>
        </a:p>
      </dsp:txBody>
      <dsp:txXfrm>
        <a:off x="0" y="704538"/>
        <a:ext cx="5292436" cy="4671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434398" y="285347"/>
        <a:ext cx="7617019" cy="570477"/>
      </dsp:txXfrm>
    </dsp:sp>
    <dsp:sp modelId="{7890C8E4-B2A5-FF48-A518-E5FCAB5964F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903654" y="1140954"/>
        <a:ext cx="7147763" cy="570477"/>
      </dsp:txXfrm>
    </dsp:sp>
    <dsp:sp modelId="{B0B388E5-8A39-D745-B769-FCD149B30F40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118233" y="1996562"/>
        <a:ext cx="6933183" cy="570477"/>
      </dsp:txXfrm>
    </dsp:sp>
    <dsp:sp modelId="{9F3D0813-7767-604B-A4A5-6A08D6494C47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52B9B-2D93-4604-8CCA-BBF18F1BE65B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118233" y="2851627"/>
        <a:ext cx="6933183" cy="570477"/>
      </dsp:txXfrm>
    </dsp:sp>
    <dsp:sp modelId="{DBB7B125-5AF6-7447-BC26-F77955BB19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8A970-ED00-4BC3-92D8-EFC5A622D815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903654" y="3707235"/>
        <a:ext cx="7147763" cy="570477"/>
      </dsp:txXfrm>
    </dsp:sp>
    <dsp:sp modelId="{87F2E8E1-2E38-EB42-82E4-0D66E4C5689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57278-87EC-4D38-8F5F-0D9630F17B4B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434398" y="4562842"/>
        <a:ext cx="7617019" cy="570477"/>
      </dsp:txXfrm>
    </dsp:sp>
    <dsp:sp modelId="{980FFC2E-71A3-594D-9B97-FB47BB5DB42F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434398" y="285347"/>
        <a:ext cx="7617019" cy="570477"/>
      </dsp:txXfrm>
    </dsp:sp>
    <dsp:sp modelId="{7890C8E4-B2A5-FF48-A518-E5FCAB5964F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903654" y="1140954"/>
        <a:ext cx="7147763" cy="570477"/>
      </dsp:txXfrm>
    </dsp:sp>
    <dsp:sp modelId="{B0B388E5-8A39-D745-B769-FCD149B30F40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118233" y="1996562"/>
        <a:ext cx="6933183" cy="570477"/>
      </dsp:txXfrm>
    </dsp:sp>
    <dsp:sp modelId="{9F3D0813-7767-604B-A4A5-6A08D6494C47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8A0EB-4A9F-4B29-AD9C-3421D722EA24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118233" y="2851627"/>
        <a:ext cx="6933183" cy="570477"/>
      </dsp:txXfrm>
    </dsp:sp>
    <dsp:sp modelId="{DBB7B125-5AF6-7447-BC26-F77955BB19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8E536-34FB-40C6-8F7B-E2527A0C440C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903654" y="3707235"/>
        <a:ext cx="7147763" cy="570477"/>
      </dsp:txXfrm>
    </dsp:sp>
    <dsp:sp modelId="{87F2E8E1-2E38-EB42-82E4-0D66E4C5689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15A8A-7170-45FF-B222-29EC29A12573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434398" y="4562842"/>
        <a:ext cx="7617019" cy="570477"/>
      </dsp:txXfrm>
    </dsp:sp>
    <dsp:sp modelId="{980FFC2E-71A3-594D-9B97-FB47BB5DB42F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BFC77-3423-9045-8BC5-565AA43E428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1414-DDCC-0046-835D-F0DB36C0CAC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Presentación</a:t>
          </a:r>
          <a:r>
            <a:rPr lang="es-ES" sz="3600" kern="1200" dirty="0">
              <a:latin typeface="Myriad Pro" panose="020B0503030403020204" pitchFamily="34" charset="0"/>
            </a:rPr>
            <a:t> del Profesor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434398" y="285347"/>
        <a:ext cx="7617019" cy="570477"/>
      </dsp:txXfrm>
    </dsp:sp>
    <dsp:sp modelId="{7890C8E4-B2A5-FF48-A518-E5FCAB5964FB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5A2F5-6E72-8B48-AE77-38BFE04BA55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Programa de</a:t>
          </a:r>
          <a:r>
            <a:rPr lang="es-ES_tradnl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903654" y="1140954"/>
        <a:ext cx="7147763" cy="570477"/>
      </dsp:txXfrm>
    </dsp:sp>
    <dsp:sp modelId="{B0B388E5-8A39-D745-B769-FCD149B30F40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42BB-0F7E-9B48-843F-EC43B11F3ADD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Planificación</a:t>
          </a:r>
          <a:r>
            <a:rPr lang="es-ES" sz="3600" kern="1200" dirty="0">
              <a:latin typeface="Myriad Pro" panose="020B0503030403020204" pitchFamily="34" charset="0"/>
            </a:rPr>
            <a:t> de</a:t>
          </a:r>
          <a:r>
            <a:rPr lang="es-ES" sz="3600" kern="1200" baseline="0" dirty="0">
              <a:latin typeface="Myriad Pro" panose="020B0503030403020204" pitchFamily="34" charset="0"/>
            </a:rPr>
            <a:t> la Asignatura</a:t>
          </a:r>
          <a:endParaRPr lang="es-ES_tradnl" sz="3600" kern="1200" dirty="0">
            <a:latin typeface="Myriad Pro" panose="020B0503030403020204" pitchFamily="34" charset="0"/>
          </a:endParaRPr>
        </a:p>
      </dsp:txBody>
      <dsp:txXfrm>
        <a:off x="1118233" y="1996562"/>
        <a:ext cx="6933183" cy="570477"/>
      </dsp:txXfrm>
    </dsp:sp>
    <dsp:sp modelId="{9F3D0813-7767-604B-A4A5-6A08D6494C47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8B288-3B19-43A7-B555-32C4F8EED629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Modo de Evaluación</a:t>
          </a:r>
        </a:p>
      </dsp:txBody>
      <dsp:txXfrm>
        <a:off x="1118233" y="2851627"/>
        <a:ext cx="6933183" cy="570477"/>
      </dsp:txXfrm>
    </dsp:sp>
    <dsp:sp modelId="{DBB7B125-5AF6-7447-BC26-F77955BB196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A0D2E-C8F0-42DD-B331-D7356E94C751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Calendario de Pruebas</a:t>
          </a:r>
        </a:p>
      </dsp:txBody>
      <dsp:txXfrm>
        <a:off x="903654" y="3707235"/>
        <a:ext cx="7147763" cy="570477"/>
      </dsp:txXfrm>
    </dsp:sp>
    <dsp:sp modelId="{87F2E8E1-2E38-EB42-82E4-0D66E4C5689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EBC0F-0097-4C0A-9EE2-CD7172828385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kern="1200" dirty="0">
              <a:latin typeface="Myriad Pro" panose="020B0503030403020204" pitchFamily="34" charset="0"/>
            </a:rPr>
            <a:t>Reglas de la Asignatura</a:t>
          </a:r>
        </a:p>
      </dsp:txBody>
      <dsp:txXfrm>
        <a:off x="434398" y="4562842"/>
        <a:ext cx="7617019" cy="570477"/>
      </dsp:txXfrm>
    </dsp:sp>
    <dsp:sp modelId="{980FFC2E-71A3-594D-9B97-FB47BB5DB42F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2AD0-0A57-CD4F-9B94-3F7C2FEAD853}" type="datetimeFigureOut">
              <a:rPr lang="es-ES_tradnl" smtClean="0"/>
              <a:t>22/03/2023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E700-25E3-8F4A-A2BC-C2C1B4CFE0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793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CE700-25E3-8F4A-A2BC-C2C1B4CFE0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179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8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1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653141"/>
            <a:ext cx="2628900" cy="5523821"/>
          </a:xfrm>
          <a:prstGeom prst="rect">
            <a:avLst/>
          </a:prstGeo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653143"/>
            <a:ext cx="7734300" cy="55238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45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58713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1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598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45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543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04" y="711200"/>
            <a:ext cx="11740896" cy="1101408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15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67656"/>
            <a:ext cx="3932237" cy="138974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3984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624114"/>
            <a:ext cx="3932237" cy="14332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371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o 7"/>
          <p:cNvSpPr/>
          <p:nvPr userDrawn="1"/>
        </p:nvSpPr>
        <p:spPr>
          <a:xfrm flipH="1">
            <a:off x="-1" y="-25757"/>
            <a:ext cx="12191998" cy="59035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610"/>
              <a:gd name="connsiteX1" fmla="*/ 21600 w 21600"/>
              <a:gd name="connsiteY1" fmla="*/ 0 h 20610"/>
              <a:gd name="connsiteX2" fmla="*/ 21544 w 21600"/>
              <a:gd name="connsiteY2" fmla="*/ 2386 h 20610"/>
              <a:gd name="connsiteX3" fmla="*/ 0 w 21600"/>
              <a:gd name="connsiteY3" fmla="*/ 20172 h 20610"/>
              <a:gd name="connsiteX4" fmla="*/ 0 w 21600"/>
              <a:gd name="connsiteY4" fmla="*/ 0 h 20610"/>
              <a:gd name="connsiteX0" fmla="*/ 0 w 21600"/>
              <a:gd name="connsiteY0" fmla="*/ 0 h 20608"/>
              <a:gd name="connsiteX1" fmla="*/ 21600 w 21600"/>
              <a:gd name="connsiteY1" fmla="*/ 0 h 20608"/>
              <a:gd name="connsiteX2" fmla="*/ 21544 w 21600"/>
              <a:gd name="connsiteY2" fmla="*/ 2271 h 20608"/>
              <a:gd name="connsiteX3" fmla="*/ 0 w 21600"/>
              <a:gd name="connsiteY3" fmla="*/ 20172 h 20608"/>
              <a:gd name="connsiteX4" fmla="*/ 0 w 21600"/>
              <a:gd name="connsiteY4" fmla="*/ 0 h 20608"/>
              <a:gd name="connsiteX0" fmla="*/ 0 w 21600"/>
              <a:gd name="connsiteY0" fmla="*/ 0 h 20619"/>
              <a:gd name="connsiteX1" fmla="*/ 21600 w 21600"/>
              <a:gd name="connsiteY1" fmla="*/ 0 h 20619"/>
              <a:gd name="connsiteX2" fmla="*/ 21600 w 21600"/>
              <a:gd name="connsiteY2" fmla="*/ 2845 h 20619"/>
              <a:gd name="connsiteX3" fmla="*/ 0 w 21600"/>
              <a:gd name="connsiteY3" fmla="*/ 20172 h 20619"/>
              <a:gd name="connsiteX4" fmla="*/ 0 w 21600"/>
              <a:gd name="connsiteY4" fmla="*/ 0 h 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619">
                <a:moveTo>
                  <a:pt x="0" y="0"/>
                </a:moveTo>
                <a:lnTo>
                  <a:pt x="21600" y="0"/>
                </a:lnTo>
                <a:lnTo>
                  <a:pt x="21600" y="2845"/>
                </a:lnTo>
                <a:cubicBezTo>
                  <a:pt x="10800" y="2845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183D5E"/>
          </a:solidFill>
          <a:ln w="12700">
            <a:solidFill>
              <a:srgbClr val="183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Documento 7"/>
          <p:cNvSpPr/>
          <p:nvPr userDrawn="1"/>
        </p:nvSpPr>
        <p:spPr>
          <a:xfrm rot="10800000" flipH="1">
            <a:off x="-1" y="6356349"/>
            <a:ext cx="12191998" cy="50165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610"/>
              <a:gd name="connsiteX1" fmla="*/ 21600 w 21600"/>
              <a:gd name="connsiteY1" fmla="*/ 0 h 20610"/>
              <a:gd name="connsiteX2" fmla="*/ 21544 w 21600"/>
              <a:gd name="connsiteY2" fmla="*/ 2386 h 20610"/>
              <a:gd name="connsiteX3" fmla="*/ 0 w 21600"/>
              <a:gd name="connsiteY3" fmla="*/ 20172 h 20610"/>
              <a:gd name="connsiteX4" fmla="*/ 0 w 21600"/>
              <a:gd name="connsiteY4" fmla="*/ 0 h 20610"/>
              <a:gd name="connsiteX0" fmla="*/ 0 w 21600"/>
              <a:gd name="connsiteY0" fmla="*/ 0 h 20608"/>
              <a:gd name="connsiteX1" fmla="*/ 21600 w 21600"/>
              <a:gd name="connsiteY1" fmla="*/ 0 h 20608"/>
              <a:gd name="connsiteX2" fmla="*/ 21544 w 21600"/>
              <a:gd name="connsiteY2" fmla="*/ 2271 h 20608"/>
              <a:gd name="connsiteX3" fmla="*/ 0 w 21600"/>
              <a:gd name="connsiteY3" fmla="*/ 20172 h 20608"/>
              <a:gd name="connsiteX4" fmla="*/ 0 w 21600"/>
              <a:gd name="connsiteY4" fmla="*/ 0 h 20608"/>
              <a:gd name="connsiteX0" fmla="*/ 0 w 21600"/>
              <a:gd name="connsiteY0" fmla="*/ 0 h 20619"/>
              <a:gd name="connsiteX1" fmla="*/ 21600 w 21600"/>
              <a:gd name="connsiteY1" fmla="*/ 0 h 20619"/>
              <a:gd name="connsiteX2" fmla="*/ 21600 w 21600"/>
              <a:gd name="connsiteY2" fmla="*/ 2845 h 20619"/>
              <a:gd name="connsiteX3" fmla="*/ 0 w 21600"/>
              <a:gd name="connsiteY3" fmla="*/ 20172 h 20619"/>
              <a:gd name="connsiteX4" fmla="*/ 0 w 21600"/>
              <a:gd name="connsiteY4" fmla="*/ 0 h 2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619">
                <a:moveTo>
                  <a:pt x="0" y="0"/>
                </a:moveTo>
                <a:lnTo>
                  <a:pt x="21600" y="0"/>
                </a:lnTo>
                <a:lnTo>
                  <a:pt x="21600" y="2845"/>
                </a:lnTo>
                <a:cubicBezTo>
                  <a:pt x="10800" y="2845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183D5E"/>
          </a:solidFill>
          <a:ln>
            <a:solidFill>
              <a:srgbClr val="183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9184" y="6258070"/>
            <a:ext cx="480547" cy="501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53055-5F45-4947-B24B-29E0BB9E7C3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" y="103582"/>
            <a:ext cx="2023248" cy="467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F4845-3F2C-4146-9EDE-0CC356C2712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51" y="6216128"/>
            <a:ext cx="1250652" cy="5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ross@ucn.c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880521" y="1937840"/>
            <a:ext cx="1043095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small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09252"/>
                </a:solidFill>
                <a:effectLst/>
              </a:rPr>
              <a:t>Bases de Datos</a:t>
            </a:r>
          </a:p>
          <a:p>
            <a:pPr algn="ctr"/>
            <a:r>
              <a:rPr lang="es-E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09252"/>
                </a:solidFill>
              </a:rPr>
              <a:t>2023 - 1</a:t>
            </a:r>
            <a:endParaRPr lang="es-E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0925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934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1B3EE-4797-4262-A8D8-3BFFB1CB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/>
              <a:t>Resumen de carga académica estudiantes:</a:t>
            </a:r>
          </a:p>
          <a:p>
            <a:pPr marL="0" indent="0">
              <a:buNone/>
            </a:pPr>
            <a:endParaRPr lang="es-ES" sz="3600" b="1" dirty="0"/>
          </a:p>
          <a:p>
            <a:pPr marL="0" indent="0">
              <a:buNone/>
            </a:pPr>
            <a:endParaRPr lang="es-ES" sz="3600" b="1" dirty="0"/>
          </a:p>
          <a:p>
            <a:pPr marL="0" indent="0">
              <a:buNone/>
            </a:pPr>
            <a:endParaRPr lang="es-ES" sz="3600" b="1" dirty="0"/>
          </a:p>
          <a:p>
            <a:pPr marL="0" indent="0">
              <a:buNone/>
            </a:pPr>
            <a:endParaRPr lang="es-ES" sz="3600" b="1" dirty="0"/>
          </a:p>
          <a:p>
            <a:pPr marL="0" indent="0">
              <a:buNone/>
            </a:pPr>
            <a:endParaRPr lang="es-E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66487-68E6-47AC-B168-9623BF3D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13" y="1706861"/>
            <a:ext cx="7531012" cy="27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498743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33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_tradnl" sz="2800" cap="small" dirty="0">
                <a:solidFill>
                  <a:schemeClr val="bg1"/>
                </a:solidFill>
              </a:rPr>
              <a:t>Planificación</a:t>
            </a:r>
            <a:r>
              <a:rPr lang="es-ES" sz="2800" cap="small" dirty="0">
                <a:solidFill>
                  <a:schemeClr val="bg1"/>
                </a:solidFill>
              </a:rPr>
              <a:t> de la Asignatura</a:t>
            </a:r>
            <a:endParaRPr lang="es-ES_tradnl" sz="2800" cap="small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74215" y="2448591"/>
            <a:ext cx="344357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000" b="1" dirty="0"/>
              <a:t>Campus Virtual</a:t>
            </a:r>
          </a:p>
          <a:p>
            <a:pPr algn="ctr"/>
            <a:r>
              <a:rPr lang="es-CL" sz="2800" b="1" dirty="0"/>
              <a:t>(próximamente)</a:t>
            </a:r>
          </a:p>
        </p:txBody>
      </p:sp>
    </p:spTree>
    <p:extLst>
      <p:ext uri="{BB962C8B-B14F-4D97-AF65-F5344CB8AC3E}">
        <p14:creationId xmlns:p14="http://schemas.microsoft.com/office/powerpoint/2010/main" val="55859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_tradnl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Presentación</a:t>
            </a:r>
            <a:r>
              <a:rPr lang="es-ES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 del Proyecto</a:t>
            </a:r>
            <a:endParaRPr lang="es-ES_tradnl" sz="2800" cap="small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28468" y="1161535"/>
            <a:ext cx="9861452" cy="506781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800" dirty="0">
                <a:latin typeface="Myriad Pro" panose="020B0503030403020204" pitchFamily="34" charset="0"/>
              </a:rPr>
              <a:t>El curso se divide en dos componentes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28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800" b="1" dirty="0">
                <a:latin typeface="Myriad Pro" panose="020B0503030403020204" pitchFamily="34" charset="0"/>
              </a:rPr>
              <a:t>Cátedra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Clases de cátedra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Pruebas de cátedra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Lecturas y resúmenes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Ayudantías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28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800" b="1" dirty="0">
                <a:latin typeface="Myriad Pro" panose="020B0503030403020204" pitchFamily="34" charset="0"/>
              </a:rPr>
              <a:t>Taller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De 3 a 5 talleres prácticos</a:t>
            </a:r>
          </a:p>
        </p:txBody>
      </p:sp>
    </p:spTree>
    <p:extLst>
      <p:ext uri="{BB962C8B-B14F-4D97-AF65-F5344CB8AC3E}">
        <p14:creationId xmlns:p14="http://schemas.microsoft.com/office/powerpoint/2010/main" val="167318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5331053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2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CL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Evaluación</a:t>
            </a:r>
            <a:endParaRPr lang="es-ES_tradnl" sz="2800" cap="small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457200" y="597028"/>
            <a:ext cx="11734800" cy="56639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 err="1">
                <a:latin typeface="Consolas" panose="020B0609020204030204" pitchFamily="49" charset="0"/>
              </a:rPr>
              <a:t>PromedioPruebas</a:t>
            </a:r>
            <a:r>
              <a:rPr lang="es-CL" sz="1800" dirty="0">
                <a:latin typeface="Consolas" panose="020B0609020204030204" pitchFamily="49" charset="0"/>
              </a:rPr>
              <a:t> = (NotaP1 + NotaP2) / 2.0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IF </a:t>
            </a:r>
            <a:r>
              <a:rPr lang="es-CL" sz="1800" dirty="0" err="1">
                <a:latin typeface="Consolas" panose="020B0609020204030204" pitchFamily="49" charset="0"/>
              </a:rPr>
              <a:t>PromedioPruebas</a:t>
            </a:r>
            <a:r>
              <a:rPr lang="es-CL" sz="1800" dirty="0">
                <a:latin typeface="Consolas" panose="020B0609020204030204" pitchFamily="49" charset="0"/>
              </a:rPr>
              <a:t> ≥ 4.0 y (NotaP1 &lt; 2.5 o NotaP2 &lt; 2.5)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   </a:t>
            </a:r>
            <a:r>
              <a:rPr lang="es-CL" sz="1800" dirty="0" err="1">
                <a:latin typeface="Consolas" panose="020B0609020204030204" pitchFamily="49" charset="0"/>
              </a:rPr>
              <a:t>PromCátedra</a:t>
            </a:r>
            <a:r>
              <a:rPr lang="es-CL" sz="1800" dirty="0">
                <a:latin typeface="Consolas" panose="020B0609020204030204" pitchFamily="49" charset="0"/>
              </a:rPr>
              <a:t> = 3.5  // Examen recuperativo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   </a:t>
            </a:r>
            <a:r>
              <a:rPr lang="es-CL" sz="1800" dirty="0" err="1">
                <a:latin typeface="Consolas" panose="020B0609020204030204" pitchFamily="49" charset="0"/>
              </a:rPr>
              <a:t>PromCátedra</a:t>
            </a:r>
            <a:r>
              <a:rPr lang="es-CL" sz="1800" dirty="0">
                <a:latin typeface="Consolas" panose="020B0609020204030204" pitchFamily="49" charset="0"/>
              </a:rPr>
              <a:t> = </a:t>
            </a:r>
            <a:r>
              <a:rPr lang="es-CL" sz="1800" dirty="0" err="1">
                <a:latin typeface="Consolas" panose="020B0609020204030204" pitchFamily="49" charset="0"/>
              </a:rPr>
              <a:t>PromedioPruebas</a:t>
            </a: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 err="1">
                <a:latin typeface="Consolas" panose="020B0609020204030204" pitchFamily="49" charset="0"/>
              </a:rPr>
              <a:t>PromTalleres</a:t>
            </a:r>
            <a:r>
              <a:rPr lang="es-CL" sz="1800" dirty="0">
                <a:latin typeface="Consolas" panose="020B0609020204030204" pitchFamily="49" charset="0"/>
              </a:rPr>
              <a:t> = SUM(Ti) / </a:t>
            </a:r>
            <a:r>
              <a:rPr lang="es-CL" sz="1800" dirty="0" err="1">
                <a:latin typeface="Consolas" panose="020B0609020204030204" pitchFamily="49" charset="0"/>
              </a:rPr>
              <a:t>Nt</a:t>
            </a: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IF </a:t>
            </a:r>
            <a:r>
              <a:rPr lang="es-CL" sz="1800" dirty="0" err="1">
                <a:latin typeface="Consolas" panose="020B0609020204030204" pitchFamily="49" charset="0"/>
              </a:rPr>
              <a:t>PromCátedra</a:t>
            </a:r>
            <a:r>
              <a:rPr lang="es-CL" sz="1800" dirty="0">
                <a:latin typeface="Consolas" panose="020B0609020204030204" pitchFamily="49" charset="0"/>
              </a:rPr>
              <a:t> ≥ 4 y </a:t>
            </a:r>
            <a:r>
              <a:rPr lang="es-CL" sz="1800" dirty="0" err="1">
                <a:latin typeface="Consolas" panose="020B0609020204030204" pitchFamily="49" charset="0"/>
              </a:rPr>
              <a:t>PromTalleres</a:t>
            </a:r>
            <a:r>
              <a:rPr lang="es-CL" sz="1800" dirty="0">
                <a:latin typeface="Consolas" panose="020B0609020204030204" pitchFamily="49" charset="0"/>
              </a:rPr>
              <a:t> ≥ 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   NFA = 60% </a:t>
            </a:r>
            <a:r>
              <a:rPr lang="es-CL" sz="1800" dirty="0" err="1">
                <a:latin typeface="Consolas" panose="020B0609020204030204" pitchFamily="49" charset="0"/>
              </a:rPr>
              <a:t>PromCátedra</a:t>
            </a:r>
            <a:r>
              <a:rPr lang="es-CL" sz="1800" dirty="0">
                <a:latin typeface="Consolas" panose="020B0609020204030204" pitchFamily="49" charset="0"/>
              </a:rPr>
              <a:t> + 40% </a:t>
            </a:r>
            <a:r>
              <a:rPr lang="es-CL" sz="1800" dirty="0" err="1">
                <a:latin typeface="Consolas" panose="020B0609020204030204" pitchFamily="49" charset="0"/>
              </a:rPr>
              <a:t>PromTalleres</a:t>
            </a: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ELSE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   NFA = MIN(</a:t>
            </a:r>
            <a:r>
              <a:rPr lang="es-CL" sz="1800" dirty="0" err="1">
                <a:latin typeface="Consolas" panose="020B0609020204030204" pitchFamily="49" charset="0"/>
              </a:rPr>
              <a:t>PromCátedra</a:t>
            </a:r>
            <a:r>
              <a:rPr lang="es-CL" sz="1800" dirty="0">
                <a:latin typeface="Consolas" panose="020B0609020204030204" pitchFamily="49" charset="0"/>
              </a:rPr>
              <a:t>, </a:t>
            </a:r>
            <a:r>
              <a:rPr lang="es-CL" sz="1800" dirty="0" err="1">
                <a:latin typeface="Consolas" panose="020B0609020204030204" pitchFamily="49" charset="0"/>
              </a:rPr>
              <a:t>PromTalleres</a:t>
            </a:r>
            <a:r>
              <a:rPr lang="es-CL" sz="1800" dirty="0"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1800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1800" dirty="0">
                <a:latin typeface="Consolas" panose="020B0609020204030204" pitchFamily="49" charset="0"/>
              </a:rPr>
              <a:t>                                             No hay recuperativa por reprobación de talleres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s-CL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6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922057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81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CL" sz="2800" cap="small" dirty="0">
                <a:solidFill>
                  <a:schemeClr val="bg1"/>
                </a:solidFill>
                <a:latin typeface="Myriad Pro" panose="020B0503030403020204" pitchFamily="34" charset="0"/>
              </a:rPr>
              <a:t>Fechas</a:t>
            </a:r>
            <a:endParaRPr lang="es-ES_tradnl" sz="2800" cap="small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28468" y="804104"/>
            <a:ext cx="9861452" cy="54252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800" dirty="0">
                <a:latin typeface="Myriad Pro" panose="020B0503030403020204" pitchFamily="34" charset="0"/>
              </a:rPr>
              <a:t>Fechas: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P1: sábado 06 de mayo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P2: sábado 01 de julio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L" sz="2800" dirty="0">
                <a:latin typeface="Myriad Pro" panose="020B0503030403020204" pitchFamily="34" charset="0"/>
              </a:rPr>
              <a:t>EX: lunes 17 de julio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CL" sz="2800" dirty="0">
              <a:latin typeface="Myriad Pro" panose="020B0503030403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CL" sz="2000" dirty="0">
                <a:latin typeface="Myriad Pro" panose="020B0503030403020204" pitchFamily="34" charset="0"/>
              </a:rPr>
              <a:t>Horarios por confirmar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CL" sz="28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3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729464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6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" sz="2800" cap="small" dirty="0">
                <a:solidFill>
                  <a:schemeClr val="bg1"/>
                </a:solidFill>
              </a:rPr>
              <a:t>Reglas de la Asignatura</a:t>
            </a:r>
            <a:endParaRPr lang="es-ES_tradnl" sz="2800" cap="small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20263576"/>
              </p:ext>
            </p:extLst>
          </p:nvPr>
        </p:nvGraphicFramePr>
        <p:xfrm>
          <a:off x="543339" y="719666"/>
          <a:ext cx="111053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2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9386883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34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C5365B-5807-4C38-A171-21201938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/>
              <a:t>Código de Ética Profesional</a:t>
            </a:r>
            <a:endParaRPr lang="es-CL" sz="3600" b="1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95F8A4-3485-459C-BADB-B8D561AF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2357288"/>
            <a:ext cx="754485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434B67-5895-494C-A15A-FC08D667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3600" b="1" dirty="0"/>
              <a:t>Cosas varias</a:t>
            </a:r>
          </a:p>
          <a:p>
            <a:r>
              <a:rPr lang="es-CL" dirty="0"/>
              <a:t>No hay </a:t>
            </a:r>
            <a:r>
              <a:rPr lang="es-CL" dirty="0" err="1"/>
              <a:t>ppts</a:t>
            </a:r>
            <a:endParaRPr lang="es-CL" dirty="0"/>
          </a:p>
          <a:p>
            <a:r>
              <a:rPr lang="es-CL" dirty="0"/>
              <a:t>Recomendado: tomar apuntes</a:t>
            </a:r>
          </a:p>
        </p:txBody>
      </p:sp>
    </p:spTree>
    <p:extLst>
      <p:ext uri="{BB962C8B-B14F-4D97-AF65-F5344CB8AC3E}">
        <p14:creationId xmlns:p14="http://schemas.microsoft.com/office/powerpoint/2010/main" val="280698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C0448-F24C-4655-8321-D7752D65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4675955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>
                <a:latin typeface="Myriad Pro" panose="020B0503030403020204" pitchFamily="34" charset="0"/>
              </a:rPr>
              <a:t>Post-Clase 1 / Pre-Clase2</a:t>
            </a:r>
          </a:p>
          <a:p>
            <a:r>
              <a:rPr lang="es-CL" dirty="0">
                <a:latin typeface="Myriad Pro" panose="020B0503030403020204" pitchFamily="34" charset="0"/>
              </a:rPr>
              <a:t>Próxima clase -&gt; </a:t>
            </a:r>
            <a:r>
              <a:rPr lang="es-CL">
                <a:latin typeface="Myriad Pro" panose="020B0503030403020204" pitchFamily="34" charset="0"/>
              </a:rPr>
              <a:t>Próxima semana</a:t>
            </a:r>
            <a:endParaRPr lang="es-CL" dirty="0">
              <a:latin typeface="Myriad Pro" panose="020B0503030403020204" pitchFamily="34" charset="0"/>
            </a:endParaRPr>
          </a:p>
          <a:p>
            <a:r>
              <a:rPr lang="es-CL" dirty="0">
                <a:latin typeface="Myriad Pro" panose="020B0503030403020204" pitchFamily="34" charset="0"/>
              </a:rPr>
              <a:t>Tarea para dicha clase:</a:t>
            </a:r>
          </a:p>
          <a:p>
            <a:pPr lvl="1"/>
            <a:r>
              <a:rPr lang="es-CL" dirty="0">
                <a:latin typeface="Myriad Pro" panose="020B0503030403020204" pitchFamily="34" charset="0"/>
              </a:rPr>
              <a:t>Leer capítulos 1 y 2 del libro guía</a:t>
            </a:r>
          </a:p>
          <a:p>
            <a:pPr lvl="1"/>
            <a:r>
              <a:rPr lang="es-CL" dirty="0">
                <a:latin typeface="Myriad Pro" panose="020B0503030403020204" pitchFamily="34" charset="0"/>
              </a:rPr>
              <a:t>Leer capítulo 1 de apuntes</a:t>
            </a:r>
          </a:p>
          <a:p>
            <a:pPr lvl="1"/>
            <a:r>
              <a:rPr lang="es-CL" dirty="0">
                <a:latin typeface="Myriad Pro" panose="020B0503030403020204" pitchFamily="34" charset="0"/>
              </a:rPr>
              <a:t>Preparar un resumen de 3 páginas de lo leído en grupos de a uno</a:t>
            </a:r>
          </a:p>
          <a:p>
            <a:pPr lvl="1"/>
            <a:r>
              <a:rPr lang="es-CL" dirty="0">
                <a:latin typeface="Myriad Pro" panose="020B0503030403020204" pitchFamily="34" charset="0"/>
              </a:rPr>
              <a:t>Se debe escanear a PDF y subir a un trabajo que se abrirá en Campus Virtual</a:t>
            </a:r>
          </a:p>
        </p:txBody>
      </p:sp>
    </p:spTree>
    <p:extLst>
      <p:ext uri="{BB962C8B-B14F-4D97-AF65-F5344CB8AC3E}">
        <p14:creationId xmlns:p14="http://schemas.microsoft.com/office/powerpoint/2010/main" val="272254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41034744"/>
              </p:ext>
            </p:extLst>
          </p:nvPr>
        </p:nvGraphicFramePr>
        <p:xfrm>
          <a:off x="2035085" y="7149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65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71779" y="1888547"/>
            <a:ext cx="54688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7200" b="1" dirty="0">
                <a:latin typeface="Myriad Pro" panose="020B0503030403020204" pitchFamily="34" charset="0"/>
              </a:rPr>
              <a:t>Eric Ross</a:t>
            </a:r>
          </a:p>
          <a:p>
            <a:pPr algn="ctr"/>
            <a:r>
              <a:rPr lang="es-CL" sz="7200" b="1" dirty="0">
                <a:latin typeface="Myriad Pro" panose="020B0503030403020204" pitchFamily="34" charset="0"/>
                <a:hlinkClick r:id="rId2"/>
              </a:rPr>
              <a:t>eross@ucn.cl</a:t>
            </a:r>
            <a:endParaRPr lang="es-CL" sz="7200" b="1" dirty="0">
              <a:latin typeface="Myriad Pro" panose="020B0503030403020204" pitchFamily="34" charset="0"/>
            </a:endParaRPr>
          </a:p>
          <a:p>
            <a:pPr algn="ctr"/>
            <a:r>
              <a:rPr lang="es-CL" sz="7200" b="1" dirty="0">
                <a:latin typeface="Myriad Pro" panose="020B0503030403020204" pitchFamily="34" charset="0"/>
              </a:rPr>
              <a:t>Oficina 321</a:t>
            </a:r>
            <a:endParaRPr lang="es-CL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5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16687" y="1888547"/>
            <a:ext cx="857901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400" b="1" dirty="0">
                <a:latin typeface="Myriad Pro" panose="020B0503030403020204" pitchFamily="34" charset="0"/>
              </a:rPr>
              <a:t>Ayudantes:</a:t>
            </a:r>
          </a:p>
          <a:p>
            <a:pPr algn="ctr"/>
            <a:r>
              <a:rPr lang="es-CL" sz="7200" b="1" dirty="0">
                <a:latin typeface="Myriad Pro" panose="020B0503030403020204" pitchFamily="34" charset="0"/>
              </a:rPr>
              <a:t>Valentina </a:t>
            </a:r>
            <a:r>
              <a:rPr lang="es-CL" sz="7200" b="1" dirty="0" err="1">
                <a:latin typeface="Myriad Pro" panose="020B0503030403020204" pitchFamily="34" charset="0"/>
              </a:rPr>
              <a:t>Henriquez</a:t>
            </a:r>
            <a:endParaRPr lang="es-CL" sz="72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038195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6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F2A11A-25A0-4E92-B536-C0D7CF9E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b="1" dirty="0"/>
              <a:t>Programa de estudios:</a:t>
            </a:r>
          </a:p>
          <a:p>
            <a:endParaRPr lang="es-CL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EA93F7-782B-4F7E-BB37-44A33738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2296038"/>
            <a:ext cx="777348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0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505" y="6387843"/>
            <a:ext cx="6175512" cy="450277"/>
          </a:xfrm>
        </p:spPr>
        <p:txBody>
          <a:bodyPr anchor="ctr"/>
          <a:lstStyle/>
          <a:p>
            <a:pPr algn="l"/>
            <a:r>
              <a:rPr lang="es-ES_tradnl" sz="2800" cap="small" dirty="0">
                <a:solidFill>
                  <a:schemeClr val="bg1"/>
                </a:solidFill>
              </a:rPr>
              <a:t>Programa de la Asignatura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639269691"/>
              </p:ext>
            </p:extLst>
          </p:nvPr>
        </p:nvGraphicFramePr>
        <p:xfrm>
          <a:off x="9530366" y="1442434"/>
          <a:ext cx="2541560" cy="473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Agrupar 4"/>
          <p:cNvGrpSpPr/>
          <p:nvPr/>
        </p:nvGrpSpPr>
        <p:grpSpPr>
          <a:xfrm>
            <a:off x="108654" y="955957"/>
            <a:ext cx="5018611" cy="900972"/>
            <a:chOff x="32" y="941568"/>
            <a:chExt cx="3116163" cy="900972"/>
          </a:xfrm>
        </p:grpSpPr>
        <p:sp>
          <p:nvSpPr>
            <p:cNvPr id="6" name="Rectángulo 5"/>
            <p:cNvSpPr/>
            <p:nvPr/>
          </p:nvSpPr>
          <p:spPr>
            <a:xfrm>
              <a:off x="32" y="941568"/>
              <a:ext cx="3116163" cy="900972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2" y="941568"/>
              <a:ext cx="3116163" cy="9009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500" kern="1200" dirty="0">
                  <a:latin typeface="Myriad Pro" panose="020B0503030403020204" pitchFamily="34" charset="0"/>
                </a:rPr>
                <a:t>Descripción General</a:t>
              </a:r>
              <a:endParaRPr lang="es-ES_tradnl" sz="2500" kern="1200" dirty="0">
                <a:latin typeface="Myriad Pro" panose="020B0503030403020204" pitchFamily="34" charset="0"/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08654" y="1856928"/>
            <a:ext cx="9254287" cy="4322967"/>
            <a:chOff x="32" y="1842541"/>
            <a:chExt cx="3116163" cy="2634556"/>
          </a:xfrm>
        </p:grpSpPr>
        <p:sp>
          <p:nvSpPr>
            <p:cNvPr id="9" name="Rectángulo 8"/>
            <p:cNvSpPr/>
            <p:nvPr/>
          </p:nvSpPr>
          <p:spPr>
            <a:xfrm>
              <a:off x="32" y="1842541"/>
              <a:ext cx="3116163" cy="2634556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32" y="1842541"/>
              <a:ext cx="3116163" cy="26345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r>
                <a:rPr lang="es-ES" sz="2800" dirty="0">
                  <a:latin typeface="Myriad Pro Light" panose="020B0403030403020204" pitchFamily="34" charset="0"/>
                </a:rPr>
                <a:t>Al finalizar la asignatura el estudiante podrá modelar un esquema conceptual de base de datos  en base a un problema  y aplicar  el diseño, implementación y programación  de una base de datos relacional  usando la tecnología de un sistema de gestión de base de datos.</a:t>
              </a:r>
              <a:endParaRPr lang="es-CL" sz="2800" dirty="0">
                <a:latin typeface="Myriad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91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10378845"/>
              </p:ext>
            </p:extLst>
          </p:nvPr>
        </p:nvGraphicFramePr>
        <p:xfrm>
          <a:off x="5403272" y="761229"/>
          <a:ext cx="66686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25919857"/>
              </p:ext>
            </p:extLst>
          </p:nvPr>
        </p:nvGraphicFramePr>
        <p:xfrm>
          <a:off x="110836" y="612293"/>
          <a:ext cx="52924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ítulo 3"/>
          <p:cNvSpPr txBox="1">
            <a:spLocks/>
          </p:cNvSpPr>
          <p:nvPr/>
        </p:nvSpPr>
        <p:spPr>
          <a:xfrm>
            <a:off x="26505" y="6387843"/>
            <a:ext cx="6175512" cy="4502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cap="small">
                <a:solidFill>
                  <a:schemeClr val="bg1"/>
                </a:solidFill>
              </a:rPr>
              <a:t>Programa de la Asignatura</a:t>
            </a:r>
            <a:endParaRPr lang="es-ES_tradnl" sz="2800" cap="smal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8710F-9780-4457-BA1D-DE48D558E2DB}"/>
              </a:ext>
            </a:extLst>
          </p:cNvPr>
          <p:cNvSpPr txBox="1"/>
          <p:nvPr/>
        </p:nvSpPr>
        <p:spPr>
          <a:xfrm>
            <a:off x="6001808" y="230116"/>
            <a:ext cx="574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Resultados de Aprendizaje</a:t>
            </a:r>
            <a:endParaRPr lang="es-CL" sz="3600" b="1" dirty="0"/>
          </a:p>
        </p:txBody>
      </p:sp>
    </p:spTree>
    <p:extLst>
      <p:ext uri="{BB962C8B-B14F-4D97-AF65-F5344CB8AC3E}">
        <p14:creationId xmlns:p14="http://schemas.microsoft.com/office/powerpoint/2010/main" val="744207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29128</TotalTime>
  <Words>635</Words>
  <Application>Microsoft Office PowerPoint</Application>
  <PresentationFormat>Widescreen</PresentationFormat>
  <Paragraphs>144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Myriad Pro</vt:lpstr>
      <vt:lpstr>Myriad Pro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Programa de la Asignatura</vt:lpstr>
      <vt:lpstr>PowerPoint Presentation</vt:lpstr>
      <vt:lpstr>PowerPoint Presentation</vt:lpstr>
      <vt:lpstr>PowerPoint Presentation</vt:lpstr>
      <vt:lpstr>Planificación de la Asignatura</vt:lpstr>
      <vt:lpstr>Presentación del Proyecto</vt:lpstr>
      <vt:lpstr>PowerPoint Presentation</vt:lpstr>
      <vt:lpstr>Evaluación</vt:lpstr>
      <vt:lpstr>PowerPoint Presentation</vt:lpstr>
      <vt:lpstr>Fechas</vt:lpstr>
      <vt:lpstr>PowerPoint Presentation</vt:lpstr>
      <vt:lpstr>Reglas de la Asignatura</vt:lpstr>
      <vt:lpstr>PowerPoint Presentation</vt:lpstr>
      <vt:lpstr>PowerPoint Presentation</vt:lpstr>
      <vt:lpstr>PowerPoint Presentation</vt:lpstr>
    </vt:vector>
  </TitlesOfParts>
  <Company>UCN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Introducción a la Ingeniería</dc:title>
  <dc:creator>Juan Francisco Zaldívar Arias</dc:creator>
  <cp:lastModifiedBy>Eric Ross</cp:lastModifiedBy>
  <cp:revision>376</cp:revision>
  <cp:lastPrinted>2016-03-09T18:02:14Z</cp:lastPrinted>
  <dcterms:created xsi:type="dcterms:W3CDTF">2015-11-09T22:12:52Z</dcterms:created>
  <dcterms:modified xsi:type="dcterms:W3CDTF">2023-03-22T13:28:15Z</dcterms:modified>
</cp:coreProperties>
</file>