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6" r:id="rId3"/>
    <p:sldId id="27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1" r:id="rId20"/>
    <p:sldId id="273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AB0-ADDF-4F48-9E8F-19413762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C44B-9595-40CC-A3C0-387034E0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EF57-6E37-490A-830B-2C13301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73A5-1EAA-45F1-9932-C1485EE3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5CD0-6080-40A9-894D-7FD49A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4949-FE5C-4D43-9DA7-382F6F06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369BD-EFB5-44E8-BA7F-FE792402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4B9D-2D77-4ED3-8C58-F5851BEF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E1E-5832-4198-BD34-2CFA29B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C782-700F-49E4-A149-756DEC3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ABAAB-27B3-4933-B720-47CDE4B0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812F-4D49-436E-88F6-F56D829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9F27-6777-4227-A629-350E965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A11E-3725-4296-B4E1-12D6F65F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4B1F-E9F1-43B0-AA54-B4E2A1C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9F2A-2BC7-479F-A580-5A13DB7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B1A-BA1A-46D1-9EA1-B6A9ACF2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CED-8E28-469F-9505-5BB4424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ADE1-A354-473A-AFEB-C840B7A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48C9-6D4C-4373-BA87-79DA114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7D5-A389-4E01-AF26-D3244A49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5093-0A46-4EEB-956C-B70E78C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53B9-A18E-423B-BC03-2743A06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346B-DFE1-48D2-B836-FB3C5E53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88CF-2345-4E74-9150-08C06FC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05B-E344-4B2B-90C8-679613B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AAE8-6105-4692-93F4-F8C85923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92C5-82D2-41D3-8896-6E5B82F3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63AA-589C-41A7-839B-13A0ABE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77E9-EE84-4396-9737-288AB27C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3589-597A-4549-A8F6-FFADB16E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C278-290C-4B16-95F2-A6172B0D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95AD-2D22-41CA-811D-5EBEBF5B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2B22-5A08-4586-8669-209CFEC8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710C-DE29-4D13-AD38-98591DFF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BF834-5C13-4397-BFC4-EAD42A3F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B27F-5996-4D41-89B6-C306346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80DF-DB4B-453E-ABB8-240B316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6D1E-E227-4341-A6B5-87353FD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F513-925D-46F7-B745-768355E8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5F678-85DF-4836-888E-F7AD538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B039-52B5-4BB7-B770-2CEA7BCD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7E21-B4DB-49D8-BB00-BEE48359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343B-B5A6-4CF3-945D-6B49E07B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113A-5EE1-4524-BB7F-90E5B56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A347-21E9-4438-923A-4E4BC89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FE3-3176-4819-884B-0C43E35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2ED-105D-412D-AC48-6B596ED5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037-83D7-456F-BA33-45A5B576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F57C-97C7-4C2A-8E34-BD0CDCD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2F36-14FA-49E1-AAB2-C8EA1B6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942F9-6A74-4EF1-9CF1-EA861E74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EA29-F755-45F8-B3E0-64EB81D3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27EA-94ED-419B-9C89-256293BC0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32C44-418B-497E-A42D-7F89799C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FA9-7EB9-4B10-A57E-B2BF99B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1C0B-1B79-48F5-AF3F-921DDB5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9C39-A1AB-4335-B944-7992B035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59F50-D1D0-4923-8968-F5850F6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E00C-9544-4BE0-A635-8E3972A7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C3-AECF-429A-9854-DA55D03C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4589C-4F19-4F27-BC5D-1D200E1725C9}" type="datetimeFigureOut">
              <a:rPr lang="en-US" smtClean="0"/>
              <a:t>2022-09-06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53A-0B4F-4DDF-B95E-05716EC8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AAA-C142-4CC7-BA61-CEED6293A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632B-EAFE-4B2D-9375-6E3E375C3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04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00DB-6CB3-41BC-92A1-1127F0FB1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50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97E2E-0516-4547-900E-91D890E2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61" y="299601"/>
            <a:ext cx="913575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1E729-0A52-4D01-A45B-E3440E01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05" y="603616"/>
            <a:ext cx="928817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3F3C6-7182-421E-B1BC-F8F4B972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07" y="0"/>
            <a:ext cx="8450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E2FAB-21B9-4D78-A8A5-DF4B16E5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780680"/>
            <a:ext cx="957396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8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25D64-FC5C-44A2-A7E6-3503C4CA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0" y="191010"/>
            <a:ext cx="4934639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7AF49-973A-47A3-9E5E-97C6664B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2" y="1010059"/>
            <a:ext cx="6287412" cy="315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0F70D-F824-4692-9D82-F686BB911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2" y="4167171"/>
            <a:ext cx="6670286" cy="2339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59741-A091-4BC2-979E-969BE7D2E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10" y="1990559"/>
            <a:ext cx="5780103" cy="10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14C35-B16E-4C0E-A7E5-E1AF6F86B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40"/>
          <a:stretch/>
        </p:blipFill>
        <p:spPr>
          <a:xfrm>
            <a:off x="0" y="194553"/>
            <a:ext cx="8421275" cy="98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90A59-16D4-4968-9A2A-ADD40D2F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" y="1020156"/>
            <a:ext cx="8583223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458C8-38B6-425F-9B2B-32DCDFB1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5" y="3144527"/>
            <a:ext cx="8316486" cy="181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8E92C-A3FA-44BB-BA95-4B34AA7E2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558" y="4655538"/>
            <a:ext cx="834506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45FF4-83F5-4597-97C3-05F41710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1366092"/>
            <a:ext cx="7506748" cy="262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C7B08-BAA1-451D-A8F7-AA3B768E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97" y="255624"/>
            <a:ext cx="6852092" cy="1110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371CF-4473-40B8-8796-18B2D010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997" y="3995359"/>
            <a:ext cx="3258005" cy="61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96DCA-B21E-474A-BA6D-8CCB55B26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382" y="4767642"/>
            <a:ext cx="4277322" cy="676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21EDF-D8D4-4973-9A0F-3DF53BD6F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382" y="5491908"/>
            <a:ext cx="462979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B2BCB-C14D-4842-B59A-5C9F28B8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2016963"/>
            <a:ext cx="844985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5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509FD-1A31-4815-B2EB-90AA9C80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2" y="100968"/>
            <a:ext cx="8649907" cy="2734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FCC7E-43F9-441E-8727-CD986B1F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10" y="2835025"/>
            <a:ext cx="8097380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F46E6-F4F8-4F7E-AA38-D5AA21C6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10" y="4786206"/>
            <a:ext cx="741148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4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512E3-1C24-48A6-BFEB-381B1E0A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656838"/>
            <a:ext cx="923101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A3C-1300-40C2-A8AB-662C4ABB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Pero, ¿qué hicimos la clase pasada?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D033-6AC0-356F-A70F-CFA014DF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6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87AC-B15B-4D16-BF3A-A7B5E8D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Otros tipos de restricciones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DE217B-62E5-4E1D-A417-30C247D05286}"/>
              </a:ext>
            </a:extLst>
          </p:cNvPr>
          <p:cNvSpPr txBox="1">
            <a:spLocks/>
          </p:cNvSpPr>
          <p:nvPr/>
        </p:nvSpPr>
        <p:spPr>
          <a:xfrm>
            <a:off x="838200" y="1224896"/>
            <a:ext cx="2720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NotNull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1A123F-B228-4FB7-B000-E0B3D09F0055}"/>
              </a:ext>
            </a:extLst>
          </p:cNvPr>
          <p:cNvSpPr txBox="1">
            <a:spLocks/>
          </p:cNvSpPr>
          <p:nvPr/>
        </p:nvSpPr>
        <p:spPr>
          <a:xfrm>
            <a:off x="838200" y="2873188"/>
            <a:ext cx="5132294" cy="3204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veces se debe “obligar” a que un atributo(columna) de una relación tenga valor, ya que una instancia de la clase no puede existir sin que ese atributo esté definido.</a:t>
            </a:r>
            <a:endParaRPr lang="es-C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8545D0-2EE5-4AC5-9FDE-1EC872F7C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90635"/>
              </p:ext>
            </p:extLst>
          </p:nvPr>
        </p:nvGraphicFramePr>
        <p:xfrm>
          <a:off x="6317129" y="2019549"/>
          <a:ext cx="4216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4027881706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38106357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985257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Atrib1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Atrib3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1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2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&lt;NULL&gt;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&lt;NULL&gt;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1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3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B210-4143-4392-8F9E-510891D0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NULL?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F23A3-975E-41C8-B71B-AC04D825C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615"/>
            <a:ext cx="1037417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87AC-B15B-4D16-BF3A-A7B5E8D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Otros tipos de restricciones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526242-7834-4DDC-B26C-845DB84DED10}"/>
              </a:ext>
            </a:extLst>
          </p:cNvPr>
          <p:cNvSpPr txBox="1">
            <a:spLocks/>
          </p:cNvSpPr>
          <p:nvPr/>
        </p:nvSpPr>
        <p:spPr>
          <a:xfrm>
            <a:off x="838200" y="1296613"/>
            <a:ext cx="2720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62A6E6-18E5-4386-8EFE-7D48E745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7007"/>
              </p:ext>
            </p:extLst>
          </p:nvPr>
        </p:nvGraphicFramePr>
        <p:xfrm>
          <a:off x="6944658" y="1777502"/>
          <a:ext cx="4216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4027881706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38106357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1985257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Atrib1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Atrib3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1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2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&lt;NULL&gt;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&lt;NULL&gt;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1956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BF78B18-0B8A-4C84-AB12-1579FE30DEAD}"/>
              </a:ext>
            </a:extLst>
          </p:cNvPr>
          <p:cNvSpPr txBox="1">
            <a:spLocks/>
          </p:cNvSpPr>
          <p:nvPr/>
        </p:nvSpPr>
        <p:spPr>
          <a:xfrm>
            <a:off x="838200" y="2704602"/>
            <a:ext cx="5132294" cy="3204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veces se debe “obligar” a que dentro de todos los valores de una columna, no haya repeticiones.</a:t>
            </a:r>
            <a:endParaRPr lang="es-C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497FE-1A98-43C0-AFA5-A562641BCB5D}"/>
              </a:ext>
            </a:extLst>
          </p:cNvPr>
          <p:cNvSpPr txBox="1"/>
          <p:nvPr/>
        </p:nvSpPr>
        <p:spPr>
          <a:xfrm>
            <a:off x="1317812" y="2061883"/>
            <a:ext cx="30928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MER</a:t>
            </a:r>
            <a:endParaRPr lang="es-CL" sz="1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5A90B-A802-4999-A90F-780DCB24613D}"/>
              </a:ext>
            </a:extLst>
          </p:cNvPr>
          <p:cNvSpPr txBox="1"/>
          <p:nvPr/>
        </p:nvSpPr>
        <p:spPr>
          <a:xfrm>
            <a:off x="9511553" y="2106707"/>
            <a:ext cx="18467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/>
              <a:t>?</a:t>
            </a:r>
            <a:endParaRPr lang="es-CL" sz="115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956576-EDA7-4680-8CED-DEC5638830BA}"/>
              </a:ext>
            </a:extLst>
          </p:cNvPr>
          <p:cNvSpPr/>
          <p:nvPr/>
        </p:nvSpPr>
        <p:spPr>
          <a:xfrm>
            <a:off x="5638799" y="2106707"/>
            <a:ext cx="2061882" cy="1873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03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A1264-467B-47A1-8584-059B158C7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18"/>
          <a:stretch/>
        </p:blipFill>
        <p:spPr>
          <a:xfrm>
            <a:off x="1166124" y="1347161"/>
            <a:ext cx="9859751" cy="41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489B4-9384-4908-853D-B20BB574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0" y="0"/>
            <a:ext cx="892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63118-7EB7-4EEB-BDC1-94204C8A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1290339"/>
            <a:ext cx="886901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EABC6F-5066-40EA-8110-EB32267C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1" y="528356"/>
            <a:ext cx="7125694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932BA-037B-4488-BCC6-A18A6370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15" y="3260540"/>
            <a:ext cx="8649907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81DD7-ED4A-4F36-B4A4-069F7847E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5" y="1518158"/>
            <a:ext cx="6878010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35DA3-B6CB-4D75-B4AB-5861C32A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15" y="4869554"/>
            <a:ext cx="7135221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EC0CC2-BE16-49F5-B585-4B9F37155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043" y="3936909"/>
            <a:ext cx="694469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88680-C8A7-4CCE-A1B4-63B54A62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7065" cy="5172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1800-EBD3-4174-B36E-7DE3521C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6" y="5016582"/>
            <a:ext cx="6220693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2E38E-D3FB-4059-A659-9078CA7C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559" y="5891358"/>
            <a:ext cx="5140081" cy="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F162A-8526-4124-AE0C-7AC94B31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9" y="459650"/>
            <a:ext cx="7973538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41404-EE91-458E-91E2-04768BDE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9" y="2834060"/>
            <a:ext cx="842127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1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125</Words>
  <Application>Microsoft Office PowerPoint</Application>
  <PresentationFormat>Widescreen</PresentationFormat>
  <Paragraphs>41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Clase 04</vt:lpstr>
      <vt:lpstr>Pero, ¿qué hicimos la clase pasada?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Otros tipos de restricciones</vt:lpstr>
      <vt:lpstr>¿Qué es NULL?</vt:lpstr>
      <vt:lpstr>Otros tipos de restricciones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Ross</dc:creator>
  <cp:lastModifiedBy>Eric Ross</cp:lastModifiedBy>
  <cp:revision>8</cp:revision>
  <dcterms:created xsi:type="dcterms:W3CDTF">2020-10-05T18:49:25Z</dcterms:created>
  <dcterms:modified xsi:type="dcterms:W3CDTF">2022-09-06T12:43:13Z</dcterms:modified>
</cp:coreProperties>
</file>