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73" r:id="rId4"/>
    <p:sldId id="26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AB0-ADDF-4F48-9E8F-19413762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C44B-9595-40CC-A3C0-387034E0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EF57-6E37-490A-830B-2C13301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73A5-1EAA-45F1-9932-C1485EE3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5CD0-6080-40A9-894D-7FD49A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4949-FE5C-4D43-9DA7-382F6F06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369BD-EFB5-44E8-BA7F-FE792402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4B9D-2D77-4ED3-8C58-F5851BEF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E1E-5832-4198-BD34-2CFA29B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C782-700F-49E4-A149-756DEC3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ABAAB-27B3-4933-B720-47CDE4B0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812F-4D49-436E-88F6-F56D829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9F27-6777-4227-A629-350E965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A11E-3725-4296-B4E1-12D6F65F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4B1F-E9F1-43B0-AA54-B4E2A1C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9F2A-2BC7-479F-A580-5A13DB7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B1A-BA1A-46D1-9EA1-B6A9ACF2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CED-8E28-469F-9505-5BB4424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ADE1-A354-473A-AFEB-C840B7A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48C9-6D4C-4373-BA87-79DA114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7D5-A389-4E01-AF26-D3244A49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5093-0A46-4EEB-956C-B70E78C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53B9-A18E-423B-BC03-2743A06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346B-DFE1-48D2-B836-FB3C5E53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88CF-2345-4E74-9150-08C06FC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05B-E344-4B2B-90C8-679613B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AAE8-6105-4692-93F4-F8C85923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92C5-82D2-41D3-8896-6E5B82F3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63AA-589C-41A7-839B-13A0ABE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77E9-EE84-4396-9737-288AB27C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3589-597A-4549-A8F6-FFADB16E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C278-290C-4B16-95F2-A6172B0D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95AD-2D22-41CA-811D-5EBEBF5B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2B22-5A08-4586-8669-209CFEC8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710C-DE29-4D13-AD38-98591DFF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BF834-5C13-4397-BFC4-EAD42A3F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B27F-5996-4D41-89B6-C306346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80DF-DB4B-453E-ABB8-240B316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6D1E-E227-4341-A6B5-87353FD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F513-925D-46F7-B745-768355E8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5F678-85DF-4836-888E-F7AD538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B039-52B5-4BB7-B770-2CEA7BCD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7E21-B4DB-49D8-BB00-BEE48359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343B-B5A6-4CF3-945D-6B49E07B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113A-5EE1-4524-BB7F-90E5B56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A347-21E9-4438-923A-4E4BC89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FE3-3176-4819-884B-0C43E35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2ED-105D-412D-AC48-6B596ED5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037-83D7-456F-BA33-45A5B576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F57C-97C7-4C2A-8E34-BD0CDCD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2F36-14FA-49E1-AAB2-C8EA1B6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942F9-6A74-4EF1-9CF1-EA861E74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EA29-F755-45F8-B3E0-64EB81D3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27EA-94ED-419B-9C89-256293BC0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32C44-418B-497E-A42D-7F89799C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FA9-7EB9-4B10-A57E-B2BF99B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1C0B-1B79-48F5-AF3F-921DDB5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9C39-A1AB-4335-B944-7992B035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59F50-D1D0-4923-8968-F5850F6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E00C-9544-4BE0-A635-8E3972A7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C3-AECF-429A-9854-DA55D03C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974589C-4F19-4F27-BC5D-1D200E1725C9}" type="datetimeFigureOut">
              <a:rPr lang="en-US" smtClean="0"/>
              <a:pPr/>
              <a:t>2022-09-08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53A-0B4F-4DDF-B95E-05716EC8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AAA-C142-4CC7-BA61-CEED6293A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23375F-83B2-4DD5-964F-FF38AB243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5CC4-F1E2-49D8-B041-CB03A294C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05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67CF-44C1-46B5-9F1D-3BB9E86F4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75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69374-A5B9-4A81-A807-01B532EF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4" y="379598"/>
            <a:ext cx="8125959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7A63F-EFB3-40AB-9823-915B8CEF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7" y="1092246"/>
            <a:ext cx="9926435" cy="5849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64C60-3737-4D5F-90AA-A6DE0E6C6E07}"/>
              </a:ext>
            </a:extLst>
          </p:cNvPr>
          <p:cNvSpPr txBox="1"/>
          <p:nvPr/>
        </p:nvSpPr>
        <p:spPr>
          <a:xfrm>
            <a:off x="5332268" y="4113971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29EA20-B82C-4B17-9D6E-60FE7452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9743" y="1237282"/>
            <a:ext cx="8262257" cy="5620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FB6B19-E73F-4E4F-83D1-28FF7DA0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82" y="156074"/>
            <a:ext cx="4299189" cy="25333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1F14E3-EB00-4CBD-A0C4-F6519A9AD1BC}"/>
              </a:ext>
            </a:extLst>
          </p:cNvPr>
          <p:cNvSpPr txBox="1"/>
          <p:nvPr/>
        </p:nvSpPr>
        <p:spPr>
          <a:xfrm>
            <a:off x="1667741" y="1422725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FEE4D-D636-4FEA-8B69-E992CCFF948D}"/>
              </a:ext>
            </a:extLst>
          </p:cNvPr>
          <p:cNvSpPr txBox="1"/>
          <p:nvPr/>
        </p:nvSpPr>
        <p:spPr>
          <a:xfrm>
            <a:off x="7649441" y="6074389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BC63B-9CF0-4D51-8AFC-96FA2523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3" y="3418298"/>
            <a:ext cx="6749488" cy="3439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D72355-378D-4EBF-8C83-48213DFBC7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4922" y="132104"/>
            <a:ext cx="5348438" cy="3638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C0E7-9E36-4EC6-B4EC-C72DA78A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82" y="156074"/>
            <a:ext cx="4299189" cy="25333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CDF46-C966-423D-8267-F48B2AC810BD}"/>
              </a:ext>
            </a:extLst>
          </p:cNvPr>
          <p:cNvSpPr txBox="1"/>
          <p:nvPr/>
        </p:nvSpPr>
        <p:spPr>
          <a:xfrm>
            <a:off x="1667741" y="1422725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98280-461F-45BD-A3F1-CA3B3713AE17}"/>
              </a:ext>
            </a:extLst>
          </p:cNvPr>
          <p:cNvSpPr txBox="1"/>
          <p:nvPr/>
        </p:nvSpPr>
        <p:spPr>
          <a:xfrm>
            <a:off x="8688532" y="3233632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A2E5D-E966-4FC7-B1B4-62897410C9B2}"/>
              </a:ext>
            </a:extLst>
          </p:cNvPr>
          <p:cNvSpPr txBox="1"/>
          <p:nvPr/>
        </p:nvSpPr>
        <p:spPr>
          <a:xfrm>
            <a:off x="9582150" y="5845789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A55E3-5C0E-40BF-B98C-2C74B62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" y="229877"/>
            <a:ext cx="2486372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06E4C-1D04-41A7-A8A3-F1E0C12B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806" y="413916"/>
            <a:ext cx="7335274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A55E3-5C0E-40BF-B98C-2C74B62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" y="229877"/>
            <a:ext cx="2486372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06E4C-1D04-41A7-A8A3-F1E0C12B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555" y="810983"/>
            <a:ext cx="2762412" cy="227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91C03-D157-4069-AA7B-12977BE3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967" y="931289"/>
            <a:ext cx="843080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A55E3-5C0E-40BF-B98C-2C74B62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" y="229877"/>
            <a:ext cx="2486372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06E4C-1D04-41A7-A8A3-F1E0C12B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555" y="810983"/>
            <a:ext cx="2762412" cy="2270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923666-D757-486E-9462-C096FBF33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966" y="810983"/>
            <a:ext cx="8879455" cy="43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A55E3-5C0E-40BF-B98C-2C74B62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" y="229877"/>
            <a:ext cx="2486372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06E4C-1D04-41A7-A8A3-F1E0C12B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555" y="810983"/>
            <a:ext cx="2762412" cy="2270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FBAD7-0F46-4D6E-BA06-2D2460BFB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643" y="0"/>
            <a:ext cx="909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A55E3-5C0E-40BF-B98C-2C74B62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" y="229877"/>
            <a:ext cx="2486372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06E4C-1D04-41A7-A8A3-F1E0C12B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555" y="810983"/>
            <a:ext cx="2762412" cy="2270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990ECB-DFD9-4720-9706-34DA13F513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768" y="0"/>
            <a:ext cx="9058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8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08022-E95D-4000-B215-432C8363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9124" cy="4679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410F3-AE94-425E-B76D-2365621F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34" y="4629599"/>
            <a:ext cx="6304156" cy="22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6AED5-A5AF-42F8-9C28-E7F1291B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9" y="724828"/>
            <a:ext cx="10674377" cy="47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A3C-1300-40C2-A8AB-662C4ABB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Pero, ¿qué hicimos la clase pasada?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D033-6AC0-356F-A70F-CFA014DF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6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6AED5-A5AF-42F8-9C28-E7F1291B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49641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241DF-8BF9-4577-AEE4-C67F045F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2" y="271719"/>
            <a:ext cx="4772722" cy="184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78339-B9DA-4830-80A9-464CB0D2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22" y="5296359"/>
            <a:ext cx="6658549" cy="1321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933BD-9209-4A24-A22E-FAB3BC9CA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322" y="2848591"/>
            <a:ext cx="6771000" cy="1266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84B5A-443F-43AB-9FB4-CE0728949D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678" y="3649374"/>
            <a:ext cx="6771000" cy="1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2A230-44E6-4CBB-8048-A6AE2878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" y="110596"/>
            <a:ext cx="2105319" cy="80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E474B-E589-4A5E-B905-EF5F3BF5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9" y="739889"/>
            <a:ext cx="5564870" cy="5378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A2231-DC23-460A-885E-824950A85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223" y="0"/>
            <a:ext cx="5220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3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65ED9-762A-45C5-9173-195E01AA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4" y="79082"/>
            <a:ext cx="5233714" cy="3202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61FA9-D558-460E-A3D8-8F06FDFED4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0546" y="79081"/>
            <a:ext cx="721143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4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3A39-BF58-4FFE-86FA-2163CEF2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MER-&gt;MR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BABFB-192E-450E-8217-912EDD630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8D490-98F4-4137-8FC2-0F112756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3" y="107717"/>
            <a:ext cx="8573696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A8345-D1CC-4710-A93C-885DFB03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89" y="2080526"/>
            <a:ext cx="8592749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9C911-AC22-499C-94FE-77776379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96" y="3900055"/>
            <a:ext cx="816406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0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93D73-D458-45B9-9AF3-EEEE39A9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3" y="116699"/>
            <a:ext cx="4874225" cy="2961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63675-E92A-4003-ADAA-4A225B4951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1087" y="2022764"/>
            <a:ext cx="7382370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5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C649D-CF0C-4867-BE91-F936A287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/>
          <a:stretch/>
        </p:blipFill>
        <p:spPr>
          <a:xfrm>
            <a:off x="105878" y="0"/>
            <a:ext cx="6124440" cy="666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0C12C1-9362-4A86-B9B3-7471D82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78" y="728285"/>
            <a:ext cx="5963482" cy="2700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C0F8B-E856-48BC-9782-B2E0086C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31" y="3229235"/>
            <a:ext cx="5733448" cy="36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0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6332A-08CB-4144-B774-2E9B9794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0" y="243149"/>
            <a:ext cx="5926394" cy="291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B6379-186E-4B37-98A3-5A666AB0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3317175"/>
            <a:ext cx="5497285" cy="34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101A2-4870-4452-80E4-376F923F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6" y="177521"/>
            <a:ext cx="6058746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6E9CB-63C3-4A48-9CB8-0B9822B2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4" y="1223654"/>
            <a:ext cx="1097433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B685F-CD56-4C98-94D4-CF44786B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0" y="211283"/>
            <a:ext cx="5781080" cy="232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999E3-26CC-4755-BE89-131C1E5C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42" y="2306629"/>
            <a:ext cx="8422199" cy="43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</Words>
  <Application>Microsoft Office PowerPoint</Application>
  <PresentationFormat>Widescreen</PresentationFormat>
  <Paragraphs>9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Clase 05</vt:lpstr>
      <vt:lpstr>Pero, ¿qué hicimos la clase pasada?</vt:lpstr>
      <vt:lpstr>Transformación MER-&gt;MR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Ross</dc:creator>
  <cp:lastModifiedBy>Eric Ross</cp:lastModifiedBy>
  <cp:revision>11</cp:revision>
  <dcterms:created xsi:type="dcterms:W3CDTF">2020-10-05T18:49:25Z</dcterms:created>
  <dcterms:modified xsi:type="dcterms:W3CDTF">2022-09-09T00:24:27Z</dcterms:modified>
</cp:coreProperties>
</file>