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4AB0-ADDF-4F48-9E8F-194137623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8C44B-9595-40CC-A3C0-387034E08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0EF57-6E37-490A-830B-2C13301F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73A5-1EAA-45F1-9932-C1485EE3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5CD0-6080-40A9-894D-7FD49AF1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4949-FE5C-4D43-9DA7-382F6F06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369BD-EFB5-44E8-BA7F-FE7924026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4B9D-2D77-4ED3-8C58-F5851BEF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F1E1E-5832-4198-BD34-2CFA29BF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7C782-700F-49E4-A149-756DEC3F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6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ABAAB-27B3-4933-B720-47CDE4B09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1812F-4D49-436E-88F6-F56D829D2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69F27-6777-4227-A629-350E9654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A11E-3725-4296-B4E1-12D6F65F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C4B1F-E9F1-43B0-AA54-B4E2A1CC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9F2A-2BC7-479F-A580-5A13DB7F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2B1A-BA1A-46D1-9EA1-B6A9ACF2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FCED-8E28-469F-9505-5BB4424F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0ADE1-A354-473A-AFEB-C840B7AE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448C9-6D4C-4373-BA87-79DA1144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E7D5-A389-4E01-AF26-D3244A49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C5093-0A46-4EEB-956C-B70E78C30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53B9-A18E-423B-BC03-2743A062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346B-DFE1-48D2-B836-FB3C5E53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788CF-2345-4E74-9150-08C06FC0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6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605B-E344-4B2B-90C8-679613B7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AAE8-6105-4692-93F4-F8C85923E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392C5-82D2-41D3-8896-6E5B82F32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463AA-589C-41A7-839B-13A0ABE1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977E9-EE84-4396-9737-288AB27C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F3589-597A-4549-A8F6-FFADB16E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6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C278-290C-4B16-95F2-A6172B0D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B95AD-2D22-41CA-811D-5EBEBF5B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42B22-5A08-4586-8669-209CFEC80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A710C-DE29-4D13-AD38-98591DFF8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BF834-5C13-4397-BFC4-EAD42A3F5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0B27F-5996-4D41-89B6-C306346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D80DF-DB4B-453E-ABB8-240B316F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A6D1E-E227-4341-A6B5-87353FD9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9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F513-925D-46F7-B745-768355E8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5F678-85DF-4836-888E-F7AD538A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4B039-52B5-4BB7-B770-2CEA7BCD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B7E21-B4DB-49D8-BB00-BEE48359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0343B-B5A6-4CF3-945D-6B49E07B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F113A-5EE1-4524-BB7F-90E5B560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3A347-21E9-4438-923A-4E4BC891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5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7FE3-3176-4819-884B-0C43E353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12ED-105D-412D-AC48-6B596ED5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75037-83D7-456F-BA33-45A5B576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6F57C-97C7-4C2A-8E34-BD0CDCDF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92F36-14FA-49E1-AAB2-C8EA1B69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942F9-6A74-4EF1-9CF1-EA861E74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4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EA29-F755-45F8-B3E0-64EB81D3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727EA-94ED-419B-9C89-256293BC0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32C44-418B-497E-A42D-7F89799C9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33FA9-7EB9-4B10-A57E-B2BF99B9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C1C0B-1B79-48F5-AF3F-921DDB54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59C39-A1AB-4335-B944-7992B035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59F50-D1D0-4923-8968-F5850F6F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E00C-9544-4BE0-A635-8E3972A79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B7C3-AECF-429A-9854-DA55D03C9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974589C-4F19-4F27-BC5D-1D200E1725C9}" type="datetimeFigureOut">
              <a:rPr lang="en-US" smtClean="0"/>
              <a:pPr/>
              <a:t>2023-04-25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F53A-0B4F-4DDF-B95E-05716EC89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2AAA-C142-4CC7-BA61-CEED6293A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C23375F-83B2-4DD5-964F-FF38AB243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7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3A39-BF58-4FFE-86FA-2163CEF20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Consultas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99C851B-C2D5-4F2A-A1CF-60845BCD9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7474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88BC-1A2F-4867-92D1-4A6EDE8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JOINs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2954-9EF7-4E21-901B-1AC99D3D7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inner</a:t>
            </a:r>
            <a:r>
              <a:rPr lang="es-ES" dirty="0"/>
              <a:t> </a:t>
            </a:r>
            <a:r>
              <a:rPr lang="es-ES" dirty="0" err="1"/>
              <a:t>join</a:t>
            </a:r>
            <a:endParaRPr lang="es-ES" dirty="0"/>
          </a:p>
          <a:p>
            <a:r>
              <a:rPr lang="es-ES" dirty="0" err="1"/>
              <a:t>cross</a:t>
            </a:r>
            <a:r>
              <a:rPr lang="es-ES" dirty="0"/>
              <a:t> </a:t>
            </a:r>
            <a:r>
              <a:rPr lang="es-ES" dirty="0" err="1"/>
              <a:t>join</a:t>
            </a:r>
            <a:endParaRPr lang="es-ES" dirty="0"/>
          </a:p>
          <a:p>
            <a:r>
              <a:rPr lang="es-ES" dirty="0" err="1"/>
              <a:t>left</a:t>
            </a:r>
            <a:r>
              <a:rPr lang="es-ES" dirty="0"/>
              <a:t> </a:t>
            </a:r>
            <a:r>
              <a:rPr lang="es-ES" dirty="0" err="1"/>
              <a:t>outer</a:t>
            </a:r>
            <a:r>
              <a:rPr lang="es-ES" dirty="0"/>
              <a:t> </a:t>
            </a:r>
            <a:r>
              <a:rPr lang="es-ES" dirty="0" err="1"/>
              <a:t>join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9333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E94E-11C7-8AA3-30D1-9FDECBF5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4D6CB-9CA2-7433-0990-005B7DF52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</a:t>
            </a:r>
          </a:p>
          <a:p>
            <a:r>
              <a:rPr lang="es-ES" dirty="0" err="1"/>
              <a:t>not</a:t>
            </a:r>
            <a:r>
              <a:rPr lang="es-ES" dirty="0"/>
              <a:t> in</a:t>
            </a:r>
          </a:p>
          <a:p>
            <a:r>
              <a:rPr lang="es-CL" dirty="0" err="1"/>
              <a:t>exists</a:t>
            </a:r>
            <a:endParaRPr lang="es-CL" dirty="0"/>
          </a:p>
          <a:p>
            <a:r>
              <a:rPr lang="es-CL" dirty="0" err="1"/>
              <a:t>not</a:t>
            </a:r>
            <a:r>
              <a:rPr lang="es-CL" dirty="0"/>
              <a:t> </a:t>
            </a:r>
            <a:r>
              <a:rPr lang="es-CL" dirty="0" err="1"/>
              <a:t>exists</a:t>
            </a:r>
            <a:endParaRPr lang="es-CL" dirty="0"/>
          </a:p>
          <a:p>
            <a:r>
              <a:rPr lang="es-CL" dirty="0"/>
              <a:t>sub consultas</a:t>
            </a:r>
          </a:p>
          <a:p>
            <a:r>
              <a:rPr lang="es-CL" dirty="0"/>
              <a:t>vistas en línea</a:t>
            </a:r>
          </a:p>
          <a:p>
            <a:r>
              <a:rPr lang="es-CL" dirty="0"/>
              <a:t>consultas en el </a:t>
            </a:r>
            <a:r>
              <a:rPr lang="es-CL" dirty="0" err="1"/>
              <a:t>select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6632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Office Theme</vt:lpstr>
      <vt:lpstr>Consultas</vt:lpstr>
      <vt:lpstr>JOINs</vt:lpstr>
      <vt:lpstr>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Ross</dc:creator>
  <cp:lastModifiedBy>Eric Ross</cp:lastModifiedBy>
  <cp:revision>23</cp:revision>
  <dcterms:created xsi:type="dcterms:W3CDTF">2020-10-05T18:49:25Z</dcterms:created>
  <dcterms:modified xsi:type="dcterms:W3CDTF">2023-04-25T17:30:51Z</dcterms:modified>
</cp:coreProperties>
</file>