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2BE5E-1031-46D1-933D-22ABF874CA4B}" type="datetimeFigureOut">
              <a:rPr lang="es-CL" smtClean="0"/>
              <a:t>28-03-2023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FD706-E67D-4303-A4AF-C244DC05A6E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4623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FD706-E67D-4303-A4AF-C244DC05A6EA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946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FD706-E67D-4303-A4AF-C244DC05A6EA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91542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6A8C-1D04-46E4-860E-6863316B9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965F6-7599-4C0F-8334-4C0E2C135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6898F-F3CB-4B1E-A447-D4FB4045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7466-FBA2-4E24-ABB7-C5DDDD845DF7}" type="datetimeFigureOut">
              <a:rPr lang="es-CL" smtClean="0"/>
              <a:t>28-03-2023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B297-6D43-4ED1-BFBF-1DF9D4D79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89757-55E9-4114-B12C-13FE2C04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3EC4-FE94-41D0-B022-E59BE26A917B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788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6FC86-DB91-423E-B7B8-EB0794867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61DA9-B931-4F43-838C-6B90482A8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95096-A084-4E40-948F-326B5AC8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7466-FBA2-4E24-ABB7-C5DDDD845DF7}" type="datetimeFigureOut">
              <a:rPr lang="es-CL" smtClean="0"/>
              <a:t>28-03-2023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C217B-3E0D-4CE0-9D52-869E2F512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9BDD3-2639-4B1E-89DC-F73D35B1A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3EC4-FE94-41D0-B022-E59BE26A917B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0890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1155C1-83ED-4214-AC62-F3E7CA09B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B0056-9FFA-4C31-B8FC-8D2484A48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D9975-7013-43D2-A021-4C7B5381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7466-FBA2-4E24-ABB7-C5DDDD845DF7}" type="datetimeFigureOut">
              <a:rPr lang="es-CL" smtClean="0"/>
              <a:t>28-03-2023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ADC7C-8737-486D-8029-97AB9297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28346-3E75-4828-819D-7A8CAB459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3EC4-FE94-41D0-B022-E59BE26A917B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9095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AAF94-00CF-45B7-A394-6CAFAD8F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AB08E-F157-4356-9489-F6262F06F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CA636-2CF4-490A-B782-8C254264A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7466-FBA2-4E24-ABB7-C5DDDD845DF7}" type="datetimeFigureOut">
              <a:rPr lang="es-CL" smtClean="0"/>
              <a:t>28-03-2023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76E31-055C-461E-93A5-E58BD9B17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CDC4C-8019-4ACD-89DC-89269360F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3EC4-FE94-41D0-B022-E59BE26A917B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3985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9B84-97D6-4F9A-8567-27C55ABBF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D0D2A-57A1-42FE-A4AE-405AB8315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17432-75CE-4E43-913E-30BB8AE97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7466-FBA2-4E24-ABB7-C5DDDD845DF7}" type="datetimeFigureOut">
              <a:rPr lang="es-CL" smtClean="0"/>
              <a:t>28-03-2023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C6BEE-9AB7-454F-8806-0D06C4DCE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1233C-E760-4106-B0E9-56C2DB28C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3EC4-FE94-41D0-B022-E59BE26A917B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540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D5F5-437F-4632-AABA-BC7E0CA7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2F40F-607F-48C7-A624-6A5C24350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2B7CC-E15F-40FA-84CF-828095F0E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21735-DDE9-48A9-AE14-FFEABDD6D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7466-FBA2-4E24-ABB7-C5DDDD845DF7}" type="datetimeFigureOut">
              <a:rPr lang="es-CL" smtClean="0"/>
              <a:t>28-03-2023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BC477-FDCE-4C4E-99CE-F55C2D78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38BF3-B92C-4E46-B1C5-A92CCECFD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3EC4-FE94-41D0-B022-E59BE26A917B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732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89C3-09E8-4A87-878A-A73CF5E2B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B428F-CCF6-4E2B-A343-878653E8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F279B-9748-410A-84D0-96EF28446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879803-C0A7-403F-BB83-0C40C2D47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57D01D-F861-4B9B-94A8-2D9D6347A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74B223-AA6B-40D6-8A48-923B99A7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7466-FBA2-4E24-ABB7-C5DDDD845DF7}" type="datetimeFigureOut">
              <a:rPr lang="es-CL" smtClean="0"/>
              <a:t>28-03-2023</a:t>
            </a:fld>
            <a:endParaRPr lang="es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62E1AB-5B46-4AE3-99ED-95F6CFEDC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AEE11A-5BFB-420D-BE77-4FACCE49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3EC4-FE94-41D0-B022-E59BE26A917B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016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ADE48-7139-4DFF-8E77-42D3C393C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F1E988-3678-4C07-B76F-209BF8C81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7466-FBA2-4E24-ABB7-C5DDDD845DF7}" type="datetimeFigureOut">
              <a:rPr lang="es-CL" smtClean="0"/>
              <a:t>28-03-2023</a:t>
            </a:fld>
            <a:endParaRPr lang="es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239DC-1AB1-41E8-9B89-820EBF456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59891-1DA3-4BA2-A802-93F3589A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3EC4-FE94-41D0-B022-E59BE26A917B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22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9E2DAA-CB3C-40CB-A9F7-00D180F9B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7466-FBA2-4E24-ABB7-C5DDDD845DF7}" type="datetimeFigureOut">
              <a:rPr lang="es-CL" smtClean="0"/>
              <a:t>28-03-2023</a:t>
            </a:fld>
            <a:endParaRPr lang="es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43256-2C72-4DE1-A254-059F52F13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3932D-5067-44C8-ACFC-C272030E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3EC4-FE94-41D0-B022-E59BE26A917B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0577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A173B-92A4-4802-9140-F5FEBDEE1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B485F-5809-4FA3-BE2B-C491A3DF9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EE26C-12FC-4A9C-BE19-E85C18519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1D33A-ABB7-4DF6-9C39-A06962F65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7466-FBA2-4E24-ABB7-C5DDDD845DF7}" type="datetimeFigureOut">
              <a:rPr lang="es-CL" smtClean="0"/>
              <a:t>28-03-2023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C6229-7108-412F-8BC9-2CE56915F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79236-F524-4061-BE84-5E94793D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3EC4-FE94-41D0-B022-E59BE26A917B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9531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C0E0-A86E-4809-9303-AA22F33B3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E29432-0BD8-41FE-8612-3B82275F6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E3285-5148-49BE-9199-F80F3C437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F76FB-6888-4E94-ACB7-742801BB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7466-FBA2-4E24-ABB7-C5DDDD845DF7}" type="datetimeFigureOut">
              <a:rPr lang="es-CL" smtClean="0"/>
              <a:t>28-03-2023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E7713-57B8-4C41-9E5C-534CA008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F6F48-5009-4DB2-AA07-9B6E58CB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3EC4-FE94-41D0-B022-E59BE26A917B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536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7FEBFB-B7BA-4452-9103-B5F40D6A9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3182F-DEED-4876-A2A1-D70CC1756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6ADF9-3798-46DE-B96D-85694D81D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97466-FBA2-4E24-ABB7-C5DDDD845DF7}" type="datetimeFigureOut">
              <a:rPr lang="es-CL" smtClean="0"/>
              <a:t>28-03-2023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08DF4-B91C-4EC3-9158-131B3DE16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08425-3BA6-49C7-9297-240E27C01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63EC4-FE94-41D0-B022-E59BE26A917B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294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8825-A92A-4ED7-B685-90460A71D7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Clase 02</a:t>
            </a:r>
            <a:endParaRPr lang="es-C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1E4C0-0812-4191-BCFA-C85EB8D84B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B554DAA0-3DF3-4DD1-AEFB-870EEDB15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573" y="3602038"/>
            <a:ext cx="5430008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83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E2BD71F-913A-4A2A-B4B4-CBE8F2575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08" y="1371313"/>
            <a:ext cx="10088383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70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9B5D19AF-E264-4E96-BD79-FDECF779C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098" y="771154"/>
            <a:ext cx="9335803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56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4B0F9AC-4A25-403B-BFB5-BA62B7DEB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067" y="179171"/>
            <a:ext cx="8707065" cy="3096057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3CD1284-EB0C-4465-9B40-C4AACB6A8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909" y="3429000"/>
            <a:ext cx="8583223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48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9FAACCA-AD59-4037-809D-BFCA13987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837" y="1980998"/>
            <a:ext cx="7354326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82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17AEF0F0-999A-4B9D-B878-09E8D6AF3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864" y="1266539"/>
            <a:ext cx="5706271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71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FD64A27-CB93-4A29-8F17-04778B79D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389" y="518706"/>
            <a:ext cx="7497221" cy="58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822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6AD5FDD-E9F0-41EE-9991-E9A2D0625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45" y="228300"/>
            <a:ext cx="8973802" cy="5268060"/>
          </a:xfrm>
          <a:prstGeom prst="rect">
            <a:avLst/>
          </a:prstGeom>
        </p:spPr>
      </p:pic>
      <p:pic>
        <p:nvPicPr>
          <p:cNvPr id="7" name="Picture 6" descr="Logo&#10;&#10;Description automatically generated with low confidence">
            <a:extLst>
              <a:ext uri="{FF2B5EF4-FFF2-40B4-BE49-F238E27FC236}">
                <a16:creationId xmlns:a16="http://schemas.microsoft.com/office/drawing/2014/main" id="{913AE04D-5993-4E58-98C4-7EDEDB323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743" y="5677665"/>
            <a:ext cx="6220693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43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06B4368-FCF4-435B-8A03-0F1C16B08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178" y="423443"/>
            <a:ext cx="8373644" cy="60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939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39C21E8-28A6-47D1-8EE3-1FFB489A4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730" y="1900024"/>
            <a:ext cx="9602540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39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39C21E8-28A6-47D1-8EE3-1FFB489A4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884" y="0"/>
            <a:ext cx="4534570" cy="1444045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4990506-67B5-4472-898A-B6CCE9400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7875" y="1444045"/>
            <a:ext cx="8523513" cy="555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259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3939BD92-E077-45AB-BFB5-53DEF94BC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811" y="1475158"/>
            <a:ext cx="5744377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58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9D231F2-FDC7-4DAC-8A9B-DA04E1886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914" y="1871445"/>
            <a:ext cx="9650172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16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68D8602-01F1-4B34-A7B1-8CF989BE8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631" y="0"/>
            <a:ext cx="94916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88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F655503-4F87-4EB1-80B7-2F23AD0E6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93" y="1156970"/>
            <a:ext cx="9593014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75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6A31656-FF66-4FE0-ADF8-A08BAC047C1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3937525" cy="1865143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F12BCF6-40C9-4A89-8BD6-EA6B0356A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182" y="862445"/>
            <a:ext cx="8091493" cy="599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12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386401C-066F-4C9B-9DC0-CFB921E5E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893" y="1299865"/>
            <a:ext cx="2610214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40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35720C1-373A-4C8F-B33A-392F60150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66" y="94519"/>
            <a:ext cx="2610214" cy="4258269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DB31D7D-D338-4FD8-895C-BDB07E249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816" y="294837"/>
            <a:ext cx="7859222" cy="62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367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5CDBB6-496E-4133-B6E1-B6C5C59B7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836" y="2924104"/>
            <a:ext cx="8440328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21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62D88C0-3146-4800-9F50-7FA00D93B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67" y="1904787"/>
            <a:ext cx="9612066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74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7CD2159-AA08-4478-9154-BA85073A4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61" y="1652339"/>
            <a:ext cx="9869277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51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31FBB49-6183-4C6D-B04F-296105695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40" y="1647576"/>
            <a:ext cx="10536120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9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application&#10;&#10;Description automatically generated">
            <a:extLst>
              <a:ext uri="{FF2B5EF4-FFF2-40B4-BE49-F238E27FC236}">
                <a16:creationId xmlns:a16="http://schemas.microsoft.com/office/drawing/2014/main" id="{BA271BFE-1592-46E9-9275-6EFD4C14D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3037"/>
            <a:ext cx="12192000" cy="427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9684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209E4B2-86CE-4D3C-840A-58D1B5342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50" y="923575"/>
            <a:ext cx="10564699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15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DB3EA7A-3938-48D3-B9B7-597954ECE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76" y="542522"/>
            <a:ext cx="10545647" cy="57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11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369739E-4C29-4062-8C4D-ECE0ACD44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03" y="604443"/>
            <a:ext cx="10526594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95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622A451-0B6E-471F-9E67-3F6248D0D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50" y="1147444"/>
            <a:ext cx="10021699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45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F87331E-D414-4FCB-9DB9-5DF7AD0EA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177" y="51916"/>
            <a:ext cx="10183646" cy="675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BCB0BD2-0590-4AF4-B93D-C7E99E15B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800" y="0"/>
            <a:ext cx="9798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7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3AF608F-2BCF-4A92-8DFE-7A705C4A2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730" y="1995287"/>
            <a:ext cx="8878539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00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B8C44B5-6279-4AA8-8D5F-2BD4CA7FE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63" y="0"/>
            <a:ext cx="85978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67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3CD0C97-7B95-47D8-9497-FD1B2F6A0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540000">
            <a:off x="2780542" y="0"/>
            <a:ext cx="6630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73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535026D-CDB5-4F5D-A93A-DD24830F6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64876" cy="4877969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4A93276-1348-4B8A-AF35-D03714A05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373" y="290559"/>
            <a:ext cx="5722146" cy="3138441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3128CFC-886B-468F-BAEF-6A2C0F731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054" y="3668278"/>
            <a:ext cx="6048879" cy="15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81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0CDAF01-347E-41C6-8420-C826BEB1E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35" y="1414181"/>
            <a:ext cx="9345329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47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</Words>
  <Application>Microsoft Office PowerPoint</Application>
  <PresentationFormat>Widescreen</PresentationFormat>
  <Paragraphs>3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Clase 02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2</dc:title>
  <dc:creator>Eric Ross</dc:creator>
  <cp:lastModifiedBy>Eric Ross</cp:lastModifiedBy>
  <cp:revision>5</cp:revision>
  <dcterms:created xsi:type="dcterms:W3CDTF">2021-08-30T17:24:15Z</dcterms:created>
  <dcterms:modified xsi:type="dcterms:W3CDTF">2023-03-28T14:39:36Z</dcterms:modified>
</cp:coreProperties>
</file>