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1" r:id="rId20"/>
    <p:sldId id="274" r:id="rId21"/>
    <p:sldId id="275" r:id="rId22"/>
    <p:sldId id="272" r:id="rId23"/>
    <p:sldId id="276" r:id="rId24"/>
    <p:sldId id="277" r:id="rId25"/>
    <p:sldId id="278" r:id="rId26"/>
    <p:sldId id="281" r:id="rId27"/>
    <p:sldId id="282" r:id="rId28"/>
    <p:sldId id="283" r:id="rId29"/>
    <p:sldId id="279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8479-6D29-41A4-ABC2-F4CF120D3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A6D1B-C1A7-48AE-8082-D6F9A0158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2A18F-D39E-49AA-8187-F73090F3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2B69-4523-48AA-AA1F-7B71DED0F142}" type="datetimeFigureOut">
              <a:rPr lang="en-US" smtClean="0"/>
              <a:t>2022-09-02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F636-DCF5-4153-92D6-94FB2E2FA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E57B4-BA37-497D-B083-A54D1F8C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E074-DC63-467F-82B9-07FB0D356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7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D134-7D7B-4A53-9F57-61FDC432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EE533-C247-4F50-846B-A715A2422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70B58-6D73-4C34-8980-86631ADD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2B69-4523-48AA-AA1F-7B71DED0F142}" type="datetimeFigureOut">
              <a:rPr lang="en-US" smtClean="0"/>
              <a:t>2022-09-02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C407-C315-41CE-A887-5A6CE485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B9739-238F-4324-8644-0477F5CD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E074-DC63-467F-82B9-07FB0D356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7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9F480-0160-49E0-946F-AE6C6EEF5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A6B83-EC6B-4547-8873-C20C5FB86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CA7E3-290A-485E-B87B-3746C624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2B69-4523-48AA-AA1F-7B71DED0F142}" type="datetimeFigureOut">
              <a:rPr lang="en-US" smtClean="0"/>
              <a:t>2022-09-02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34C3C-7C7F-4ADF-8B07-22581DE2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A6881-EBDC-4879-916E-C317C6E4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E074-DC63-467F-82B9-07FB0D356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1A04-DCF3-4C74-AA88-6625CBC4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3ACF-D32E-48EA-BA8A-A3D2000C6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C05BC-006C-46A0-9902-F91776CF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2B69-4523-48AA-AA1F-7B71DED0F142}" type="datetimeFigureOut">
              <a:rPr lang="en-US" smtClean="0"/>
              <a:t>2022-09-02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082E5-5ECB-4870-8A23-6C5CF4F4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46DDA-DEDF-40AF-9080-458B5962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E074-DC63-467F-82B9-07FB0D356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3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6F0A-1B05-48D7-8EA9-5C1D60FE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77824-EA36-4197-9870-3226674A3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C9ADC-71FD-4335-9E41-8FE4E4FC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2B69-4523-48AA-AA1F-7B71DED0F142}" type="datetimeFigureOut">
              <a:rPr lang="en-US" smtClean="0"/>
              <a:t>2022-09-02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434F0-8DF9-4004-902D-6C75455A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B1970-0E47-440C-B1A4-FF97CC9F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E074-DC63-467F-82B9-07FB0D356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5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4EE3-BAB3-4D03-BE8E-5E146E82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1A5EA-340A-4B47-8C4F-2DD5B47EC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DA710-1F76-4F26-AA1A-51466CD7A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7C8F2-8221-4676-9ACC-A5C2038A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2B69-4523-48AA-AA1F-7B71DED0F142}" type="datetimeFigureOut">
              <a:rPr lang="en-US" smtClean="0"/>
              <a:t>2022-09-02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93085-8970-42FF-A81E-6963D83E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84329-C018-4C27-ACF8-FD21D141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E074-DC63-467F-82B9-07FB0D356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1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AB5C-8A5D-46BF-ABBC-73C9F7FD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4D8EC-2F58-4097-8BA0-BFCA6FCCC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FD8AD-A521-44BE-93D6-8492D6A72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4D207-F4AF-4906-9FD2-EA1ABA2F0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D1257-25FC-4EC4-9634-F69B44034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75ABD-DDD4-44DF-A126-34D52711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2B69-4523-48AA-AA1F-7B71DED0F142}" type="datetimeFigureOut">
              <a:rPr lang="en-US" smtClean="0"/>
              <a:t>2022-09-02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42259-34F9-4F99-8C9B-CFBA9830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89448E-6812-414C-A749-9A79A0FC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E074-DC63-467F-82B9-07FB0D356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0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2FB3-8E13-455C-BFDF-BCB2F227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DFFC9-7BEB-42C7-A8EA-0D536064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2B69-4523-48AA-AA1F-7B71DED0F142}" type="datetimeFigureOut">
              <a:rPr lang="en-US" smtClean="0"/>
              <a:t>2022-09-02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D2563-057A-4EF0-81B7-5633C0DF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99228-9731-4001-9E1A-6E8AD8CC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E074-DC63-467F-82B9-07FB0D356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4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AA95C-309A-469C-9F51-A745B684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2B69-4523-48AA-AA1F-7B71DED0F142}" type="datetimeFigureOut">
              <a:rPr lang="en-US" smtClean="0"/>
              <a:t>2022-09-02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463D4-90B7-4329-B79F-34BC74E3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1237D-986D-4B92-B79F-B7FF3FB9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E074-DC63-467F-82B9-07FB0D356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1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68EB-5B3D-47B8-AA6F-9561720A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DACD-8076-4134-A565-40BFC223A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B7037-4253-4A00-A40A-54BF61D7D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7D35F-F263-4282-86BE-F21C8DF39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2B69-4523-48AA-AA1F-7B71DED0F142}" type="datetimeFigureOut">
              <a:rPr lang="en-US" smtClean="0"/>
              <a:t>2022-09-02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CC9B3-277D-4D93-B7B8-49121219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58DC7-0DE8-4D41-AA99-307E1F18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E074-DC63-467F-82B9-07FB0D356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7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DBE2-B71C-43F9-A0C0-1383BD73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EC469-5C12-4FA7-AAAB-EF90C501A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3C66A-EB29-4AAB-B199-04F184FD4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2A2EB-53CC-44D6-8D1F-40805F2C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2B69-4523-48AA-AA1F-7B71DED0F142}" type="datetimeFigureOut">
              <a:rPr lang="en-US" smtClean="0"/>
              <a:t>2022-09-02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1A8D9-9E99-4B2B-B60B-1923C80E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A42BF-9594-4145-8FFD-B5E37FCE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E074-DC63-467F-82B9-07FB0D356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7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46AE6-1444-4495-8F9F-A19AA03B8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698FD-2DFD-44F9-9A04-FD1ABC0BE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22842-F9EA-4284-8F1A-47581CDE1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22B69-4523-48AA-AA1F-7B71DED0F142}" type="datetimeFigureOut">
              <a:rPr lang="en-US" smtClean="0"/>
              <a:t>2022-09-02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7C4E-440A-4650-BBEE-9BAB86F02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A475D-EFF0-416D-BFEB-71FCF7FB4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1E074-DC63-467F-82B9-07FB0D356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274C-3518-4998-B120-B82449B6E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Clase 03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22A3219-5032-4A1A-B298-50CEC1B7F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8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A55388-F505-4696-B8B0-867082143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397" y="0"/>
            <a:ext cx="7155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68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73CF91-C208-456B-84EF-13D18D4EB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502742" cy="4406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C9D4CB-7105-4CE8-86B4-4BA748E955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5"/>
          <a:stretch/>
        </p:blipFill>
        <p:spPr>
          <a:xfrm>
            <a:off x="6977621" y="83266"/>
            <a:ext cx="5713210" cy="456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ED214B-6D28-456B-AF25-7802FEA231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613"/>
          <a:stretch/>
        </p:blipFill>
        <p:spPr>
          <a:xfrm>
            <a:off x="6977621" y="4005090"/>
            <a:ext cx="5154753" cy="28936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3C256E-1CEE-48A4-99A1-2F41378909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83"/>
          <a:stretch/>
        </p:blipFill>
        <p:spPr>
          <a:xfrm>
            <a:off x="6342044" y="539828"/>
            <a:ext cx="5513377" cy="346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4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665427-7098-4689-A13D-C568636B1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86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9ED910-E871-499B-8777-51EB95779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31" y="1125248"/>
            <a:ext cx="8308915" cy="370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8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7B7E0E-959D-41E7-8D14-01861B397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57" y="361522"/>
            <a:ext cx="6277851" cy="6134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DB3B03-75A4-43FD-BA6C-D479C3CE2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77" y="4771990"/>
            <a:ext cx="5668166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54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D2C4B7-C830-4205-92EF-7CA7D6027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275" y="482895"/>
            <a:ext cx="7726034" cy="515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55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530970-EF04-49DD-B1D3-1317472EB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7" y="57839"/>
            <a:ext cx="5706271" cy="981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C79C9C-9F6F-4673-BD07-3097CD2E8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23" y="1462913"/>
            <a:ext cx="5696745" cy="2962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3C0A57-DD82-4F78-8D77-3218C547D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62913"/>
            <a:ext cx="5658640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35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3C29AD-E792-43A5-B166-5FF8BB1DE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336" y="313890"/>
            <a:ext cx="8621328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69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3C29AD-E792-43A5-B166-5FF8BB1DE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70304" cy="34472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A6893C-5721-48EF-9B01-F7BBE6CEB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741" y="3420737"/>
            <a:ext cx="6668431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74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3BD8BA-19B5-4AB5-B10C-EF91E1984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377" y="0"/>
            <a:ext cx="687697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C0CD8B-3808-4C08-87D5-F8BBAFCCE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70304" cy="3447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4F65FE-230F-4AF6-BE1B-CD0DB3CD5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718192"/>
            <a:ext cx="4902506" cy="136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7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4A3C-1300-40C2-A8AB-662C4ABB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Pero, ¿qué hicimos la clase pasada?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1D033-6AC0-356F-A70F-CFA014DF1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6641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9228C3-6EAB-4DD0-94AE-D1E947EDC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933" y="0"/>
            <a:ext cx="6066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84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18351C-59B2-4559-9DC2-003D62E8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16" y="369033"/>
            <a:ext cx="876422" cy="457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BCCA64-2143-468F-9250-B8592AD15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086" y="0"/>
            <a:ext cx="70412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76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51F8E4-409C-41BE-8F9B-2210DCE95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975" y="451692"/>
            <a:ext cx="7649643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76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595913-7775-44E9-9697-11F1BF033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21" y="604443"/>
            <a:ext cx="7763958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83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0A7811-FCFA-480E-A74F-2E949A74E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62" y="575864"/>
            <a:ext cx="8240275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81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23DF4-22A1-4311-A6F0-62228A2C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78" y="399627"/>
            <a:ext cx="8916644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63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EF761B-6E5D-4931-9A51-E027C7958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65"/>
            <a:ext cx="7840169" cy="1438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D2A209-1C28-4C8E-B53A-52C7ADF83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89" y="1437997"/>
            <a:ext cx="6487430" cy="1991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B59B53-BCD3-479B-9588-FA5F5580F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10" y="3429000"/>
            <a:ext cx="6677957" cy="1009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29D02E-64AA-4F4D-B3AE-DA148D734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88" y="4373563"/>
            <a:ext cx="7049484" cy="20481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1F36CF-86E2-460D-A843-B36A9F37F3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1511" y="1888941"/>
            <a:ext cx="3648584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4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B1788B-7006-4268-A0DD-62E5B7A5B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54" y="306011"/>
            <a:ext cx="6668431" cy="1552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3C0471-FF57-4064-BBC3-2BB721F5D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04" y="1858803"/>
            <a:ext cx="7630590" cy="201005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376AE34-4591-427D-9D99-8EEDC29B5AB6}"/>
              </a:ext>
            </a:extLst>
          </p:cNvPr>
          <p:cNvGrpSpPr/>
          <p:nvPr/>
        </p:nvGrpSpPr>
        <p:grpSpPr>
          <a:xfrm>
            <a:off x="5837259" y="3868859"/>
            <a:ext cx="6058746" cy="2638793"/>
            <a:chOff x="3066627" y="3868859"/>
            <a:chExt cx="6058746" cy="263879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B6742A5-8ED8-4093-BE1B-6482985BD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6627" y="3868859"/>
              <a:ext cx="6058746" cy="112410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1F4CEEF-9DE7-4EF7-A2F9-E8D4ABA38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3946" y="4992966"/>
              <a:ext cx="5944430" cy="1514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8315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8EF7AE-014A-49D1-AE0F-ABA7369E4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91" y="332003"/>
            <a:ext cx="5191850" cy="543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592C88-2C39-4B25-90AF-7B60519C9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91" y="1141216"/>
            <a:ext cx="6320581" cy="267856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A9EE76C-04EF-4151-95F8-DEA5F0E3E40D}"/>
              </a:ext>
            </a:extLst>
          </p:cNvPr>
          <p:cNvGrpSpPr/>
          <p:nvPr/>
        </p:nvGrpSpPr>
        <p:grpSpPr>
          <a:xfrm>
            <a:off x="7507155" y="108175"/>
            <a:ext cx="4380081" cy="4568602"/>
            <a:chOff x="6885363" y="263623"/>
            <a:chExt cx="4380081" cy="456860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671475-E799-400F-94A9-7427DF9BF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5363" y="263623"/>
              <a:ext cx="2724982" cy="29270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79D804A-D4FA-4516-80D8-84E3E3075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22522" y="603503"/>
              <a:ext cx="4203713" cy="19356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8E5A2C4-BCB7-4203-97AB-A986047AC1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44431"/>
            <a:stretch/>
          </p:blipFill>
          <p:spPr>
            <a:xfrm>
              <a:off x="7061731" y="2633482"/>
              <a:ext cx="4203713" cy="2198743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E28D437-5195-41C2-91E3-7958F1BAD2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091"/>
          <a:stretch/>
        </p:blipFill>
        <p:spPr>
          <a:xfrm>
            <a:off x="2971070" y="4608576"/>
            <a:ext cx="4536085" cy="191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09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7C4F-73F8-49BA-8CEF-66541720CA8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5492" y="428187"/>
            <a:ext cx="10515600" cy="1325563"/>
          </a:xfrm>
        </p:spPr>
        <p:txBody>
          <a:bodyPr/>
          <a:lstStyle/>
          <a:p>
            <a:r>
              <a:rPr lang="es-ES" dirty="0"/>
              <a:t>Ejercicios Propuestos</a:t>
            </a:r>
            <a:endParaRPr lang="es-C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0D55E5-5090-4F67-8381-F8E43B15D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92" y="2133419"/>
            <a:ext cx="11041016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4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EEA132-CE14-4697-A63E-AF23470A9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30" y="633022"/>
            <a:ext cx="9783540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98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CEE041-D9ED-42CE-A828-5DA3DBF47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132629" cy="3712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DDDBE9-4BD4-4FE4-AD3D-F016EDE2C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324" y="0"/>
            <a:ext cx="5859245" cy="52330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2CC334-CDF2-4536-BB21-5AB7A0C7EA32}"/>
              </a:ext>
            </a:extLst>
          </p:cNvPr>
          <p:cNvSpPr txBox="1"/>
          <p:nvPr/>
        </p:nvSpPr>
        <p:spPr>
          <a:xfrm>
            <a:off x="3723562" y="5916058"/>
            <a:ext cx="4913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MER y documentación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200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BEDB5A-2B08-4DFC-A817-4FB778B81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77" y="0"/>
            <a:ext cx="7471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6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484D96-0179-466C-9603-18F3BE97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183" y="0"/>
            <a:ext cx="7191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1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5850CE-0141-4C20-AD52-0BEA48C7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330" y="0"/>
            <a:ext cx="75384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0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D7C1E1-E526-4267-A39D-7A9EDAB46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109074"/>
            <a:ext cx="7859222" cy="66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7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BE8CD9-CB32-4A7B-B4BE-015966CC9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892203"/>
            <a:ext cx="8116433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8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CA19B1-49FC-4823-984A-3573A4188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279614" cy="5678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DCCEC5-B91F-4E55-AE4D-FF44097A4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036" y="1619100"/>
            <a:ext cx="5636964" cy="292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6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</TotalTime>
  <Words>16</Words>
  <Application>Microsoft Office PowerPoint</Application>
  <PresentationFormat>Widescreen</PresentationFormat>
  <Paragraphs>4</Paragraphs>
  <Slides>30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Clase 03</vt:lpstr>
      <vt:lpstr>Pero, ¿qué hicimos la clase pasada?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Ejercicios Propuestos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Ross</dc:creator>
  <cp:lastModifiedBy>Eric Ross</cp:lastModifiedBy>
  <cp:revision>10</cp:revision>
  <dcterms:created xsi:type="dcterms:W3CDTF">2020-09-30T17:15:40Z</dcterms:created>
  <dcterms:modified xsi:type="dcterms:W3CDTF">2022-09-02T19:43:53Z</dcterms:modified>
</cp:coreProperties>
</file>