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Amatic SC"/>
      <p:regular r:id="rId36"/>
      <p:bold r:id="rId37"/>
    </p:embeddedFont>
    <p:embeddedFont>
      <p:font typeface="Source Code Pro"/>
      <p:regular r:id="rId38"/>
      <p:bold r:id="rId39"/>
      <p:italic r:id="rId40"/>
      <p:boldItalic r:id="rId41"/>
    </p:embeddedFont>
    <p:embeddedFont>
      <p:font typeface="Century Schoolbook"/>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CodePro-italic.fntdata"/><Relationship Id="rId20" Type="http://schemas.openxmlformats.org/officeDocument/2006/relationships/slide" Target="slides/slide15.xml"/><Relationship Id="rId42" Type="http://schemas.openxmlformats.org/officeDocument/2006/relationships/font" Target="fonts/CenturySchoolbook-regular.fntdata"/><Relationship Id="rId41" Type="http://schemas.openxmlformats.org/officeDocument/2006/relationships/font" Target="fonts/SourceCodePro-boldItalic.fntdata"/><Relationship Id="rId22" Type="http://schemas.openxmlformats.org/officeDocument/2006/relationships/slide" Target="slides/slide17.xml"/><Relationship Id="rId44" Type="http://schemas.openxmlformats.org/officeDocument/2006/relationships/font" Target="fonts/CenturySchoolbook-italic.fntdata"/><Relationship Id="rId21" Type="http://schemas.openxmlformats.org/officeDocument/2006/relationships/slide" Target="slides/slide16.xml"/><Relationship Id="rId43" Type="http://schemas.openxmlformats.org/officeDocument/2006/relationships/font" Target="fonts/CenturySchoolbook-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CenturySchoolbook-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AmaticSC-bold.fntdata"/><Relationship Id="rId14" Type="http://schemas.openxmlformats.org/officeDocument/2006/relationships/slide" Target="slides/slide9.xml"/><Relationship Id="rId36" Type="http://schemas.openxmlformats.org/officeDocument/2006/relationships/font" Target="fonts/AmaticSC-regular.fntdata"/><Relationship Id="rId17" Type="http://schemas.openxmlformats.org/officeDocument/2006/relationships/slide" Target="slides/slide12.xml"/><Relationship Id="rId39" Type="http://schemas.openxmlformats.org/officeDocument/2006/relationships/font" Target="fonts/SourceCodePro-bold.fntdata"/><Relationship Id="rId16" Type="http://schemas.openxmlformats.org/officeDocument/2006/relationships/slide" Target="slides/slide11.xml"/><Relationship Id="rId38" Type="http://schemas.openxmlformats.org/officeDocument/2006/relationships/font" Target="fonts/SourceCodePr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6f59039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6f5903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64c4eade64_0_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164c4eade64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64c4eade64_0_3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164c4eade64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64c4eade64_0_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164c4eade64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64c4eade64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64c4eade64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64c4eade64_0_5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164c4eade64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64c4eade64_0_6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164c4eade64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64c4eade64_0_6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164c4eade64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64c4eade64_0_7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164c4eade64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64c4eade64_0_7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164c4eade64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64c4eade64_0_8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164c4eade64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422d671d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422d671d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64c4eade64_0_8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164c4eade64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64c4eade64_0_9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164c4eade64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64c4eade64_0_1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164c4eade64_0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64c4eade64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64c4eade64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64c4eade64_0_15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164c4eade64_0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64c4eade64_0_15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164c4eade64_0_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64c4eade64_0_16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g164c4eade64_0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64c4eade64_0_16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164c4eade64_0_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64c4eade64_0_17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164c4eade64_0_1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64c4eade64_0_18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g164c4eade64_0_1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422d671d8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422d671d8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64c4eade64_0_19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g164c4eade64_0_1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64c4eade64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164c4eade6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64c4eade64_0_1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164c4eade64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64c4eade64_0_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164c4eade64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64c4eade64_0_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164c4eade64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64c4eade64_0_2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164c4eade64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65eea32c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65eea32c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Fuente: https://fch.cl/wp-content/uploads/2019/12/aguas-residuales-como-fuente-de-agua.pdf</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bg>
      <p:bgPr>
        <a:solidFill>
          <a:schemeClr val="accent1"/>
        </a:solidFill>
      </p:bgPr>
    </p:bg>
    <p:spTree>
      <p:nvGrpSpPr>
        <p:cNvPr id="52" name="Shape 52"/>
        <p:cNvGrpSpPr/>
        <p:nvPr/>
      </p:nvGrpSpPr>
      <p:grpSpPr>
        <a:xfrm>
          <a:off x="0" y="0"/>
          <a:ext cx="0" cy="0"/>
          <a:chOff x="0" y="0"/>
          <a:chExt cx="0" cy="0"/>
        </a:xfrm>
      </p:grpSpPr>
      <p:sp>
        <p:nvSpPr>
          <p:cNvPr id="53" name="Google Shape;53;p13" title="Feather Background"/>
          <p:cNvSpPr/>
          <p:nvPr/>
        </p:nvSpPr>
        <p:spPr>
          <a:xfrm>
            <a:off x="0" y="-3509"/>
            <a:ext cx="9150466" cy="5147010"/>
          </a:xfrm>
          <a:custGeom>
            <a:rect b="b" l="l" r="r" t="t"/>
            <a:pathLst>
              <a:path extrusionOk="0" h="2161" w="3845">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rgbClr val="474A55"/>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nvGrpSpPr>
          <p:cNvPr id="54" name="Google Shape;54;p13" title="Text Container Shape"/>
          <p:cNvGrpSpPr/>
          <p:nvPr/>
        </p:nvGrpSpPr>
        <p:grpSpPr>
          <a:xfrm>
            <a:off x="1839516" y="946547"/>
            <a:ext cx="5464969" cy="3250406"/>
            <a:chOff x="2452688" y="1262063"/>
            <a:chExt cx="7286625" cy="4333875"/>
          </a:xfrm>
        </p:grpSpPr>
        <p:sp>
          <p:nvSpPr>
            <p:cNvPr id="55" name="Google Shape;55;p13"/>
            <p:cNvSpPr/>
            <p:nvPr/>
          </p:nvSpPr>
          <p:spPr>
            <a:xfrm>
              <a:off x="2452688" y="1262063"/>
              <a:ext cx="7286625" cy="4333875"/>
            </a:xfrm>
            <a:custGeom>
              <a:rect b="b" l="l" r="r" t="t"/>
              <a:pathLst>
                <a:path extrusionOk="0" h="2730" w="459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lt2"/>
            </a:solidFill>
            <a:ln>
              <a:noFill/>
            </a:ln>
          </p:spPr>
        </p:sp>
        <p:sp>
          <p:nvSpPr>
            <p:cNvPr id="56" name="Google Shape;56;p13"/>
            <p:cNvSpPr/>
            <p:nvPr/>
          </p:nvSpPr>
          <p:spPr>
            <a:xfrm>
              <a:off x="2643188" y="1452563"/>
              <a:ext cx="6905625" cy="3952875"/>
            </a:xfrm>
            <a:custGeom>
              <a:rect b="b" l="l" r="r" t="t"/>
              <a:pathLst>
                <a:path extrusionOk="0" h="2490" w="435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a:noFill/>
            </a:ln>
          </p:spPr>
        </p:sp>
        <p:cxnSp>
          <p:nvCxnSpPr>
            <p:cNvPr id="57" name="Google Shape;57;p13"/>
            <p:cNvCxnSpPr/>
            <p:nvPr/>
          </p:nvCxnSpPr>
          <p:spPr>
            <a:xfrm>
              <a:off x="5410200" y="3862794"/>
              <a:ext cx="1371600" cy="0"/>
            </a:xfrm>
            <a:prstGeom prst="straightConnector1">
              <a:avLst/>
            </a:prstGeom>
            <a:noFill/>
            <a:ln cap="flat" cmpd="sng" w="38100">
              <a:solidFill>
                <a:schemeClr val="accent1"/>
              </a:solidFill>
              <a:prstDash val="solid"/>
              <a:round/>
              <a:headEnd len="sm" w="sm" type="none"/>
              <a:tailEnd len="sm" w="sm" type="none"/>
            </a:ln>
          </p:spPr>
        </p:cxnSp>
      </p:grpSp>
      <p:sp>
        <p:nvSpPr>
          <p:cNvPr id="58" name="Google Shape;58;p13"/>
          <p:cNvSpPr txBox="1"/>
          <p:nvPr>
            <p:ph idx="10" type="dt"/>
          </p:nvPr>
        </p:nvSpPr>
        <p:spPr>
          <a:xfrm>
            <a:off x="6738557" y="4722548"/>
            <a:ext cx="20574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solidFill>
                  <a:schemeClr val="lt2"/>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9" name="Google Shape;59;p13"/>
          <p:cNvSpPr txBox="1"/>
          <p:nvPr>
            <p:ph idx="11" type="ftr"/>
          </p:nvPr>
        </p:nvSpPr>
        <p:spPr>
          <a:xfrm>
            <a:off x="3030682" y="4722548"/>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solidFill>
                  <a:schemeClr val="lt2"/>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0" name="Google Shape;60;p13"/>
          <p:cNvSpPr txBox="1"/>
          <p:nvPr>
            <p:ph idx="12" type="sldNum"/>
          </p:nvPr>
        </p:nvSpPr>
        <p:spPr>
          <a:xfrm>
            <a:off x="348057" y="4722548"/>
            <a:ext cx="20862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b="0" i="0" sz="900" u="none" cap="none" strike="noStrike">
                <a:solidFill>
                  <a:schemeClr val="lt2"/>
                </a:solidFill>
                <a:latin typeface="Century Schoolbook"/>
                <a:ea typeface="Century Schoolbook"/>
                <a:cs typeface="Century Schoolbook"/>
                <a:sym typeface="Century Schoolbook"/>
              </a:defRPr>
            </a:lvl1pPr>
            <a:lvl2pPr indent="0" lvl="1" marL="0" rtl="0" algn="l">
              <a:spcBef>
                <a:spcPts val="0"/>
              </a:spcBef>
              <a:buNone/>
              <a:defRPr b="0" i="0" sz="900" u="none" cap="none" strike="noStrike">
                <a:solidFill>
                  <a:schemeClr val="lt2"/>
                </a:solidFill>
                <a:latin typeface="Century Schoolbook"/>
                <a:ea typeface="Century Schoolbook"/>
                <a:cs typeface="Century Schoolbook"/>
                <a:sym typeface="Century Schoolbook"/>
              </a:defRPr>
            </a:lvl2pPr>
            <a:lvl3pPr indent="0" lvl="2" marL="0" rtl="0" algn="l">
              <a:spcBef>
                <a:spcPts val="0"/>
              </a:spcBef>
              <a:buNone/>
              <a:defRPr b="0" i="0" sz="900" u="none" cap="none" strike="noStrike">
                <a:solidFill>
                  <a:schemeClr val="lt2"/>
                </a:solidFill>
                <a:latin typeface="Century Schoolbook"/>
                <a:ea typeface="Century Schoolbook"/>
                <a:cs typeface="Century Schoolbook"/>
                <a:sym typeface="Century Schoolbook"/>
              </a:defRPr>
            </a:lvl3pPr>
            <a:lvl4pPr indent="0" lvl="3" marL="0" rtl="0" algn="l">
              <a:spcBef>
                <a:spcPts val="0"/>
              </a:spcBef>
              <a:buNone/>
              <a:defRPr b="0" i="0" sz="900" u="none" cap="none" strike="noStrike">
                <a:solidFill>
                  <a:schemeClr val="lt2"/>
                </a:solidFill>
                <a:latin typeface="Century Schoolbook"/>
                <a:ea typeface="Century Schoolbook"/>
                <a:cs typeface="Century Schoolbook"/>
                <a:sym typeface="Century Schoolbook"/>
              </a:defRPr>
            </a:lvl4pPr>
            <a:lvl5pPr indent="0" lvl="4" marL="0" rtl="0" algn="l">
              <a:spcBef>
                <a:spcPts val="0"/>
              </a:spcBef>
              <a:buNone/>
              <a:defRPr b="0" i="0" sz="900" u="none" cap="none" strike="noStrike">
                <a:solidFill>
                  <a:schemeClr val="lt2"/>
                </a:solidFill>
                <a:latin typeface="Century Schoolbook"/>
                <a:ea typeface="Century Schoolbook"/>
                <a:cs typeface="Century Schoolbook"/>
                <a:sym typeface="Century Schoolbook"/>
              </a:defRPr>
            </a:lvl5pPr>
            <a:lvl6pPr indent="0" lvl="5" marL="0" rtl="0" algn="l">
              <a:spcBef>
                <a:spcPts val="0"/>
              </a:spcBef>
              <a:buNone/>
              <a:defRPr b="0" i="0" sz="900" u="none" cap="none" strike="noStrike">
                <a:solidFill>
                  <a:schemeClr val="lt2"/>
                </a:solidFill>
                <a:latin typeface="Century Schoolbook"/>
                <a:ea typeface="Century Schoolbook"/>
                <a:cs typeface="Century Schoolbook"/>
                <a:sym typeface="Century Schoolbook"/>
              </a:defRPr>
            </a:lvl6pPr>
            <a:lvl7pPr indent="0" lvl="6" marL="0" rtl="0" algn="l">
              <a:spcBef>
                <a:spcPts val="0"/>
              </a:spcBef>
              <a:buNone/>
              <a:defRPr b="0" i="0" sz="900" u="none" cap="none" strike="noStrike">
                <a:solidFill>
                  <a:schemeClr val="lt2"/>
                </a:solidFill>
                <a:latin typeface="Century Schoolbook"/>
                <a:ea typeface="Century Schoolbook"/>
                <a:cs typeface="Century Schoolbook"/>
                <a:sym typeface="Century Schoolbook"/>
              </a:defRPr>
            </a:lvl7pPr>
            <a:lvl8pPr indent="0" lvl="7" marL="0" rtl="0" algn="l">
              <a:spcBef>
                <a:spcPts val="0"/>
              </a:spcBef>
              <a:buNone/>
              <a:defRPr b="0" i="0" sz="900" u="none" cap="none" strike="noStrike">
                <a:solidFill>
                  <a:schemeClr val="lt2"/>
                </a:solidFill>
                <a:latin typeface="Century Schoolbook"/>
                <a:ea typeface="Century Schoolbook"/>
                <a:cs typeface="Century Schoolbook"/>
                <a:sym typeface="Century Schoolbook"/>
              </a:defRPr>
            </a:lvl8pPr>
            <a:lvl9pPr indent="0" lvl="8" marL="0" rtl="0" algn="l">
              <a:spcBef>
                <a:spcPts val="0"/>
              </a:spcBef>
              <a:buNone/>
              <a:defRPr b="0" i="0" sz="900" u="none" cap="none" strike="noStrike">
                <a:solidFill>
                  <a:schemeClr val="lt2"/>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
              <a:t>‹#›</a:t>
            </a:fld>
            <a:endParaRPr/>
          </a:p>
        </p:txBody>
      </p:sp>
      <p:sp>
        <p:nvSpPr>
          <p:cNvPr id="61" name="Google Shape;61;p13"/>
          <p:cNvSpPr txBox="1"/>
          <p:nvPr>
            <p:ph type="title"/>
          </p:nvPr>
        </p:nvSpPr>
        <p:spPr>
          <a:xfrm>
            <a:off x="2371726" y="1372934"/>
            <a:ext cx="4394700" cy="1381200"/>
          </a:xfrm>
          <a:prstGeom prst="rect">
            <a:avLst/>
          </a:prstGeom>
          <a:noFill/>
          <a:ln>
            <a:noFill/>
          </a:ln>
        </p:spPr>
        <p:txBody>
          <a:bodyPr anchorCtr="0" anchor="t" bIns="34275" lIns="68575" spcFirstLastPara="1" rIns="68575" wrap="square" tIns="34275">
            <a:normAutofit/>
          </a:bodyPr>
          <a:lstStyle>
            <a:lvl1pPr lvl="0" rtl="0" algn="ctr">
              <a:lnSpc>
                <a:spcPct val="105000"/>
              </a:lnSpc>
              <a:spcBef>
                <a:spcPts val="0"/>
              </a:spcBef>
              <a:spcAft>
                <a:spcPts val="0"/>
              </a:spcAft>
              <a:buClr>
                <a:srgbClr val="464B56"/>
              </a:buClr>
              <a:buSzPts val="2900"/>
              <a:buFont typeface="Century Schoolbook"/>
              <a:buNone/>
              <a:defRPr sz="2900">
                <a:solidFill>
                  <a:srgbClr val="464B56"/>
                </a:solidFill>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62" name="Google Shape;62;p13"/>
          <p:cNvSpPr txBox="1"/>
          <p:nvPr>
            <p:ph idx="1" type="body"/>
          </p:nvPr>
        </p:nvSpPr>
        <p:spPr>
          <a:xfrm>
            <a:off x="2860938" y="3132098"/>
            <a:ext cx="3425100" cy="779100"/>
          </a:xfrm>
          <a:prstGeom prst="rect">
            <a:avLst/>
          </a:prstGeom>
          <a:noFill/>
          <a:ln>
            <a:noFill/>
          </a:ln>
        </p:spPr>
        <p:txBody>
          <a:bodyPr anchorCtr="0" anchor="t" bIns="34275" lIns="68575" spcFirstLastPara="1" rIns="68575" wrap="square" tIns="34275">
            <a:normAutofit/>
          </a:bodyPr>
          <a:lstStyle>
            <a:lvl1pPr indent="-228600" lvl="0" marL="457200" rtl="0" algn="ctr">
              <a:lnSpc>
                <a:spcPct val="130000"/>
              </a:lnSpc>
              <a:spcBef>
                <a:spcPts val="0"/>
              </a:spcBef>
              <a:spcAft>
                <a:spcPts val="0"/>
              </a:spcAft>
              <a:buClr>
                <a:srgbClr val="464B56"/>
              </a:buClr>
              <a:buSzPts val="1500"/>
              <a:buNone/>
              <a:defRPr sz="1500">
                <a:solidFill>
                  <a:srgbClr val="464B56"/>
                </a:solidFill>
              </a:defRPr>
            </a:lvl1pPr>
            <a:lvl2pPr indent="-228600" lvl="1" marL="914400" rtl="0" algn="l">
              <a:lnSpc>
                <a:spcPct val="111000"/>
              </a:lnSpc>
              <a:spcBef>
                <a:spcPts val="1600"/>
              </a:spcBef>
              <a:spcAft>
                <a:spcPts val="0"/>
              </a:spcAft>
              <a:buClr>
                <a:srgbClr val="888888"/>
              </a:buClr>
              <a:buSzPts val="1500"/>
              <a:buNone/>
              <a:defRPr sz="1500">
                <a:solidFill>
                  <a:srgbClr val="888888"/>
                </a:solidFill>
              </a:defRPr>
            </a:lvl2pPr>
            <a:lvl3pPr indent="-228600" lvl="2" marL="1371600" rtl="0" algn="l">
              <a:lnSpc>
                <a:spcPct val="111000"/>
              </a:lnSpc>
              <a:spcBef>
                <a:spcPts val="1600"/>
              </a:spcBef>
              <a:spcAft>
                <a:spcPts val="0"/>
              </a:spcAft>
              <a:buClr>
                <a:srgbClr val="888888"/>
              </a:buClr>
              <a:buSzPts val="1400"/>
              <a:buNone/>
              <a:defRPr sz="1400">
                <a:solidFill>
                  <a:srgbClr val="888888"/>
                </a:solidFill>
              </a:defRPr>
            </a:lvl3pPr>
            <a:lvl4pPr indent="-228600" lvl="3" marL="1828800" rtl="0" algn="l">
              <a:lnSpc>
                <a:spcPct val="111000"/>
              </a:lnSpc>
              <a:spcBef>
                <a:spcPts val="1600"/>
              </a:spcBef>
              <a:spcAft>
                <a:spcPts val="0"/>
              </a:spcAft>
              <a:buClr>
                <a:srgbClr val="888888"/>
              </a:buClr>
              <a:buSzPts val="1200"/>
              <a:buNone/>
              <a:defRPr sz="1200">
                <a:solidFill>
                  <a:srgbClr val="888888"/>
                </a:solidFill>
              </a:defRPr>
            </a:lvl4pPr>
            <a:lvl5pPr indent="-228600" lvl="4" marL="2286000" rtl="0" algn="l">
              <a:lnSpc>
                <a:spcPct val="111000"/>
              </a:lnSpc>
              <a:spcBef>
                <a:spcPts val="1600"/>
              </a:spcBef>
              <a:spcAft>
                <a:spcPts val="0"/>
              </a:spcAft>
              <a:buClr>
                <a:srgbClr val="888888"/>
              </a:buClr>
              <a:buSzPts val="1200"/>
              <a:buNone/>
              <a:defRPr sz="1200">
                <a:solidFill>
                  <a:srgbClr val="888888"/>
                </a:solidFill>
              </a:defRPr>
            </a:lvl5pPr>
            <a:lvl6pPr indent="-228600" lvl="5" marL="2743200" rtl="0" algn="l">
              <a:lnSpc>
                <a:spcPct val="111000"/>
              </a:lnSpc>
              <a:spcBef>
                <a:spcPts val="1600"/>
              </a:spcBef>
              <a:spcAft>
                <a:spcPts val="0"/>
              </a:spcAft>
              <a:buClr>
                <a:srgbClr val="888888"/>
              </a:buClr>
              <a:buSzPts val="1200"/>
              <a:buNone/>
              <a:defRPr sz="1200">
                <a:solidFill>
                  <a:srgbClr val="888888"/>
                </a:solidFill>
              </a:defRPr>
            </a:lvl6pPr>
            <a:lvl7pPr indent="-228600" lvl="6" marL="3200400" rtl="0" algn="l">
              <a:lnSpc>
                <a:spcPct val="111000"/>
              </a:lnSpc>
              <a:spcBef>
                <a:spcPts val="1600"/>
              </a:spcBef>
              <a:spcAft>
                <a:spcPts val="0"/>
              </a:spcAft>
              <a:buClr>
                <a:srgbClr val="888888"/>
              </a:buClr>
              <a:buSzPts val="1200"/>
              <a:buNone/>
              <a:defRPr sz="1200">
                <a:solidFill>
                  <a:srgbClr val="888888"/>
                </a:solidFill>
              </a:defRPr>
            </a:lvl7pPr>
            <a:lvl8pPr indent="-228600" lvl="7" marL="3657600" rtl="0" algn="l">
              <a:lnSpc>
                <a:spcPct val="111000"/>
              </a:lnSpc>
              <a:spcBef>
                <a:spcPts val="1600"/>
              </a:spcBef>
              <a:spcAft>
                <a:spcPts val="0"/>
              </a:spcAft>
              <a:buClr>
                <a:srgbClr val="888888"/>
              </a:buClr>
              <a:buSzPts val="1200"/>
              <a:buNone/>
              <a:defRPr sz="1200">
                <a:solidFill>
                  <a:srgbClr val="888888"/>
                </a:solidFill>
              </a:defRPr>
            </a:lvl8pPr>
            <a:lvl9pPr indent="-228600" lvl="8" marL="4114800" rtl="0" algn="l">
              <a:lnSpc>
                <a:spcPct val="111000"/>
              </a:lnSpc>
              <a:spcBef>
                <a:spcPts val="1600"/>
              </a:spcBef>
              <a:spcAft>
                <a:spcPts val="1600"/>
              </a:spcAft>
              <a:buClr>
                <a:srgbClr val="888888"/>
              </a:buClr>
              <a:buSzPts val="1200"/>
              <a:buNone/>
              <a:defRPr sz="1200">
                <a:solidFill>
                  <a:srgbClr val="888888"/>
                </a:solidFill>
              </a:defRPr>
            </a:lvl9pPr>
          </a:lstStyle>
          <a:p/>
        </p:txBody>
      </p:sp>
      <p:sp>
        <p:nvSpPr>
          <p:cNvPr id="63" name="Google Shape;63;p13"/>
          <p:cNvSpPr/>
          <p:nvPr/>
        </p:nvSpPr>
        <p:spPr>
          <a:xfrm>
            <a:off x="-1" y="0"/>
            <a:ext cx="1890300" cy="1063200"/>
          </a:xfrm>
          <a:prstGeom prst="rect">
            <a:avLst/>
          </a:prstGeom>
          <a:solidFill>
            <a:srgbClr val="D0CDB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4" name="Shape 64"/>
        <p:cNvGrpSpPr/>
        <p:nvPr/>
      </p:nvGrpSpPr>
      <p:grpSpPr>
        <a:xfrm>
          <a:off x="0" y="0"/>
          <a:ext cx="0" cy="0"/>
          <a:chOff x="0" y="0"/>
          <a:chExt cx="0" cy="0"/>
        </a:xfrm>
      </p:grpSpPr>
      <p:sp>
        <p:nvSpPr>
          <p:cNvPr id="65" name="Google Shape;65;p14" title="Feather"/>
          <p:cNvSpPr/>
          <p:nvPr/>
        </p:nvSpPr>
        <p:spPr>
          <a:xfrm flipH="1" rot="2047334">
            <a:off x="6429343" y="340261"/>
            <a:ext cx="2557082" cy="4392974"/>
          </a:xfrm>
          <a:custGeom>
            <a:rect b="b" l="l" r="r" t="t"/>
            <a:pathLst>
              <a:path extrusionOk="0" h="1495" w="869">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4980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6" name="Google Shape;66;p14"/>
          <p:cNvSpPr txBox="1"/>
          <p:nvPr>
            <p:ph type="title"/>
          </p:nvPr>
        </p:nvSpPr>
        <p:spPr>
          <a:xfrm>
            <a:off x="6357366" y="1127933"/>
            <a:ext cx="2423100" cy="1266000"/>
          </a:xfrm>
          <a:prstGeom prst="rect">
            <a:avLst/>
          </a:prstGeom>
          <a:noFill/>
          <a:ln>
            <a:noFill/>
          </a:ln>
        </p:spPr>
        <p:txBody>
          <a:bodyPr anchorCtr="0" anchor="b" bIns="34275" lIns="68575" spcFirstLastPara="1" rIns="68575" wrap="square" tIns="34275">
            <a:noAutofit/>
          </a:bodyPr>
          <a:lstStyle>
            <a:lvl1pPr lvl="0" rtl="0" algn="l">
              <a:lnSpc>
                <a:spcPct val="104000"/>
              </a:lnSpc>
              <a:spcBef>
                <a:spcPts val="0"/>
              </a:spcBef>
              <a:spcAft>
                <a:spcPts val="0"/>
              </a:spcAft>
              <a:buClr>
                <a:srgbClr val="464B56"/>
              </a:buClr>
              <a:buSzPts val="2600"/>
              <a:buFont typeface="Century Schoolbook"/>
              <a:buNone/>
              <a:defRPr sz="2600"/>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67" name="Google Shape;67;p14"/>
          <p:cNvSpPr/>
          <p:nvPr>
            <p:ph idx="2" type="pic"/>
          </p:nvPr>
        </p:nvSpPr>
        <p:spPr>
          <a:xfrm>
            <a:off x="0" y="0"/>
            <a:ext cx="6077100" cy="5143500"/>
          </a:xfrm>
          <a:prstGeom prst="rect">
            <a:avLst/>
          </a:prstGeom>
          <a:noFill/>
          <a:ln>
            <a:noFill/>
          </a:ln>
        </p:spPr>
      </p:sp>
      <p:sp>
        <p:nvSpPr>
          <p:cNvPr id="68" name="Google Shape;68;p14"/>
          <p:cNvSpPr txBox="1"/>
          <p:nvPr>
            <p:ph idx="1" type="body"/>
          </p:nvPr>
        </p:nvSpPr>
        <p:spPr>
          <a:xfrm>
            <a:off x="6357366" y="2417855"/>
            <a:ext cx="2420700" cy="2154300"/>
          </a:xfrm>
          <a:prstGeom prst="rect">
            <a:avLst/>
          </a:prstGeom>
          <a:noFill/>
          <a:ln>
            <a:noFill/>
          </a:ln>
        </p:spPr>
        <p:txBody>
          <a:bodyPr anchorCtr="0" anchor="t" bIns="34275" lIns="68575" spcFirstLastPara="1" rIns="68575" wrap="square" tIns="34275">
            <a:normAutofit/>
          </a:bodyPr>
          <a:lstStyle>
            <a:lvl1pPr indent="-228600" lvl="0" marL="457200" rtl="0" algn="l">
              <a:lnSpc>
                <a:spcPct val="111000"/>
              </a:lnSpc>
              <a:spcBef>
                <a:spcPts val="1100"/>
              </a:spcBef>
              <a:spcAft>
                <a:spcPts val="0"/>
              </a:spcAft>
              <a:buClr>
                <a:srgbClr val="464B56"/>
              </a:buClr>
              <a:buSzPts val="1200"/>
              <a:buNone/>
              <a:defRPr sz="1200"/>
            </a:lvl1pPr>
            <a:lvl2pPr indent="-228600" lvl="1" marL="914400" rtl="0" algn="l">
              <a:lnSpc>
                <a:spcPct val="111000"/>
              </a:lnSpc>
              <a:spcBef>
                <a:spcPts val="1600"/>
              </a:spcBef>
              <a:spcAft>
                <a:spcPts val="0"/>
              </a:spcAft>
              <a:buClr>
                <a:srgbClr val="464B56"/>
              </a:buClr>
              <a:buSzPts val="1100"/>
              <a:buNone/>
              <a:defRPr sz="1100"/>
            </a:lvl2pPr>
            <a:lvl3pPr indent="-228600" lvl="2" marL="1371600" rtl="0" algn="l">
              <a:lnSpc>
                <a:spcPct val="111000"/>
              </a:lnSpc>
              <a:spcBef>
                <a:spcPts val="1600"/>
              </a:spcBef>
              <a:spcAft>
                <a:spcPts val="0"/>
              </a:spcAft>
              <a:buClr>
                <a:srgbClr val="464B56"/>
              </a:buClr>
              <a:buSzPts val="900"/>
              <a:buNone/>
              <a:defRPr sz="900"/>
            </a:lvl3pPr>
            <a:lvl4pPr indent="-228600" lvl="3" marL="1828800" rtl="0" algn="l">
              <a:lnSpc>
                <a:spcPct val="111000"/>
              </a:lnSpc>
              <a:spcBef>
                <a:spcPts val="1600"/>
              </a:spcBef>
              <a:spcAft>
                <a:spcPts val="0"/>
              </a:spcAft>
              <a:buClr>
                <a:srgbClr val="464B56"/>
              </a:buClr>
              <a:buSzPts val="800"/>
              <a:buNone/>
              <a:defRPr sz="800"/>
            </a:lvl4pPr>
            <a:lvl5pPr indent="-228600" lvl="4" marL="2286000" rtl="0" algn="l">
              <a:lnSpc>
                <a:spcPct val="111000"/>
              </a:lnSpc>
              <a:spcBef>
                <a:spcPts val="1600"/>
              </a:spcBef>
              <a:spcAft>
                <a:spcPts val="0"/>
              </a:spcAft>
              <a:buClr>
                <a:srgbClr val="464B56"/>
              </a:buClr>
              <a:buSzPts val="800"/>
              <a:buNone/>
              <a:defRPr sz="800"/>
            </a:lvl5pPr>
            <a:lvl6pPr indent="-228600" lvl="5" marL="2743200" rtl="0" algn="l">
              <a:lnSpc>
                <a:spcPct val="111000"/>
              </a:lnSpc>
              <a:spcBef>
                <a:spcPts val="1600"/>
              </a:spcBef>
              <a:spcAft>
                <a:spcPts val="0"/>
              </a:spcAft>
              <a:buClr>
                <a:srgbClr val="474A55"/>
              </a:buClr>
              <a:buSzPts val="800"/>
              <a:buNone/>
              <a:defRPr sz="800"/>
            </a:lvl6pPr>
            <a:lvl7pPr indent="-228600" lvl="6" marL="3200400" rtl="0" algn="l">
              <a:lnSpc>
                <a:spcPct val="111000"/>
              </a:lnSpc>
              <a:spcBef>
                <a:spcPts val="1600"/>
              </a:spcBef>
              <a:spcAft>
                <a:spcPts val="0"/>
              </a:spcAft>
              <a:buClr>
                <a:srgbClr val="474A55"/>
              </a:buClr>
              <a:buSzPts val="800"/>
              <a:buNone/>
              <a:defRPr sz="800"/>
            </a:lvl7pPr>
            <a:lvl8pPr indent="-228600" lvl="7" marL="3657600" rtl="0" algn="l">
              <a:lnSpc>
                <a:spcPct val="111000"/>
              </a:lnSpc>
              <a:spcBef>
                <a:spcPts val="1600"/>
              </a:spcBef>
              <a:spcAft>
                <a:spcPts val="0"/>
              </a:spcAft>
              <a:buClr>
                <a:srgbClr val="474A55"/>
              </a:buClr>
              <a:buSzPts val="800"/>
              <a:buNone/>
              <a:defRPr sz="800"/>
            </a:lvl8pPr>
            <a:lvl9pPr indent="-228600" lvl="8" marL="4114800" rtl="0" algn="l">
              <a:lnSpc>
                <a:spcPct val="111000"/>
              </a:lnSpc>
              <a:spcBef>
                <a:spcPts val="1600"/>
              </a:spcBef>
              <a:spcAft>
                <a:spcPts val="1600"/>
              </a:spcAft>
              <a:buClr>
                <a:srgbClr val="474A55"/>
              </a:buClr>
              <a:buSzPts val="800"/>
              <a:buNone/>
              <a:defRPr sz="800"/>
            </a:lvl9pPr>
          </a:lstStyle>
          <a:p/>
        </p:txBody>
      </p:sp>
      <p:sp>
        <p:nvSpPr>
          <p:cNvPr id="69" name="Google Shape;69;p14"/>
          <p:cNvSpPr txBox="1"/>
          <p:nvPr>
            <p:ph idx="10" type="dt"/>
          </p:nvPr>
        </p:nvSpPr>
        <p:spPr>
          <a:xfrm>
            <a:off x="6357366" y="4718304"/>
            <a:ext cx="24207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0" name="Google Shape;70;p14"/>
          <p:cNvSpPr txBox="1"/>
          <p:nvPr>
            <p:ph idx="11" type="ftr"/>
          </p:nvPr>
        </p:nvSpPr>
        <p:spPr>
          <a:xfrm>
            <a:off x="365798" y="4718304"/>
            <a:ext cx="56991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1" name="Google Shape;71;p14"/>
          <p:cNvSpPr txBox="1"/>
          <p:nvPr>
            <p:ph idx="12" type="sldNum"/>
          </p:nvPr>
        </p:nvSpPr>
        <p:spPr>
          <a:xfrm>
            <a:off x="6357366" y="280205"/>
            <a:ext cx="2420700" cy="612600"/>
          </a:xfrm>
          <a:prstGeom prst="rect">
            <a:avLst/>
          </a:prstGeom>
          <a:noFill/>
          <a:ln>
            <a:noFill/>
          </a:ln>
        </p:spPr>
        <p:txBody>
          <a:bodyPr anchorCtr="0" anchor="t" bIns="34275" lIns="68575" spcFirstLastPara="1" rIns="68575" wrap="square" tIns="34275">
            <a:noAutofit/>
          </a:bodyPr>
          <a:lstStyle>
            <a:lvl1pPr indent="0" lvl="0" marL="0" rtl="0" algn="l">
              <a:spcBef>
                <a:spcPts val="0"/>
              </a:spcBef>
              <a:buNone/>
              <a:defRPr b="0" i="0" sz="3300" u="none" cap="none" strike="noStrike">
                <a:solidFill>
                  <a:srgbClr val="464B56"/>
                </a:solidFill>
                <a:latin typeface="Century Schoolbook"/>
                <a:ea typeface="Century Schoolbook"/>
                <a:cs typeface="Century Schoolbook"/>
                <a:sym typeface="Century Schoolbook"/>
              </a:defRPr>
            </a:lvl1pPr>
            <a:lvl2pPr indent="0" lvl="1" marL="0" rtl="0" algn="l">
              <a:spcBef>
                <a:spcPts val="0"/>
              </a:spcBef>
              <a:buNone/>
              <a:defRPr b="0" i="0" sz="3300" u="none" cap="none" strike="noStrike">
                <a:solidFill>
                  <a:srgbClr val="464B56"/>
                </a:solidFill>
                <a:latin typeface="Century Schoolbook"/>
                <a:ea typeface="Century Schoolbook"/>
                <a:cs typeface="Century Schoolbook"/>
                <a:sym typeface="Century Schoolbook"/>
              </a:defRPr>
            </a:lvl2pPr>
            <a:lvl3pPr indent="0" lvl="2" marL="0" rtl="0" algn="l">
              <a:spcBef>
                <a:spcPts val="0"/>
              </a:spcBef>
              <a:buNone/>
              <a:defRPr b="0" i="0" sz="3300" u="none" cap="none" strike="noStrike">
                <a:solidFill>
                  <a:srgbClr val="464B56"/>
                </a:solidFill>
                <a:latin typeface="Century Schoolbook"/>
                <a:ea typeface="Century Schoolbook"/>
                <a:cs typeface="Century Schoolbook"/>
                <a:sym typeface="Century Schoolbook"/>
              </a:defRPr>
            </a:lvl3pPr>
            <a:lvl4pPr indent="0" lvl="3" marL="0" rtl="0" algn="l">
              <a:spcBef>
                <a:spcPts val="0"/>
              </a:spcBef>
              <a:buNone/>
              <a:defRPr b="0" i="0" sz="3300" u="none" cap="none" strike="noStrike">
                <a:solidFill>
                  <a:srgbClr val="464B56"/>
                </a:solidFill>
                <a:latin typeface="Century Schoolbook"/>
                <a:ea typeface="Century Schoolbook"/>
                <a:cs typeface="Century Schoolbook"/>
                <a:sym typeface="Century Schoolbook"/>
              </a:defRPr>
            </a:lvl4pPr>
            <a:lvl5pPr indent="0" lvl="4" marL="0" rtl="0" algn="l">
              <a:spcBef>
                <a:spcPts val="0"/>
              </a:spcBef>
              <a:buNone/>
              <a:defRPr b="0" i="0" sz="3300" u="none" cap="none" strike="noStrike">
                <a:solidFill>
                  <a:srgbClr val="464B56"/>
                </a:solidFill>
                <a:latin typeface="Century Schoolbook"/>
                <a:ea typeface="Century Schoolbook"/>
                <a:cs typeface="Century Schoolbook"/>
                <a:sym typeface="Century Schoolbook"/>
              </a:defRPr>
            </a:lvl5pPr>
            <a:lvl6pPr indent="0" lvl="5" marL="0" rtl="0" algn="l">
              <a:spcBef>
                <a:spcPts val="0"/>
              </a:spcBef>
              <a:buNone/>
              <a:defRPr b="0" i="0" sz="3300" u="none" cap="none" strike="noStrike">
                <a:solidFill>
                  <a:srgbClr val="464B56"/>
                </a:solidFill>
                <a:latin typeface="Century Schoolbook"/>
                <a:ea typeface="Century Schoolbook"/>
                <a:cs typeface="Century Schoolbook"/>
                <a:sym typeface="Century Schoolbook"/>
              </a:defRPr>
            </a:lvl6pPr>
            <a:lvl7pPr indent="0" lvl="6" marL="0" rtl="0" algn="l">
              <a:spcBef>
                <a:spcPts val="0"/>
              </a:spcBef>
              <a:buNone/>
              <a:defRPr b="0" i="0" sz="3300" u="none" cap="none" strike="noStrike">
                <a:solidFill>
                  <a:srgbClr val="464B56"/>
                </a:solidFill>
                <a:latin typeface="Century Schoolbook"/>
                <a:ea typeface="Century Schoolbook"/>
                <a:cs typeface="Century Schoolbook"/>
                <a:sym typeface="Century Schoolbook"/>
              </a:defRPr>
            </a:lvl7pPr>
            <a:lvl8pPr indent="0" lvl="7" marL="0" rtl="0" algn="l">
              <a:spcBef>
                <a:spcPts val="0"/>
              </a:spcBef>
              <a:buNone/>
              <a:defRPr b="0" i="0" sz="3300" u="none" cap="none" strike="noStrike">
                <a:solidFill>
                  <a:srgbClr val="464B56"/>
                </a:solidFill>
                <a:latin typeface="Century Schoolbook"/>
                <a:ea typeface="Century Schoolbook"/>
                <a:cs typeface="Century Schoolbook"/>
                <a:sym typeface="Century Schoolbook"/>
              </a:defRPr>
            </a:lvl8pPr>
            <a:lvl9pPr indent="0" lvl="8" marL="0" rtl="0" algn="l">
              <a:spcBef>
                <a:spcPts val="0"/>
              </a:spcBef>
              <a:buNone/>
              <a:defRPr b="0" i="0" sz="3300" u="none" cap="none" strike="noStrike">
                <a:solidFill>
                  <a:srgbClr val="464B56"/>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
              <a:t>‹#›</a:t>
            </a:fld>
            <a:endParaRPr/>
          </a:p>
        </p:txBody>
      </p:sp>
      <p:sp>
        <p:nvSpPr>
          <p:cNvPr id="72" name="Google Shape;72;p14"/>
          <p:cNvSpPr/>
          <p:nvPr/>
        </p:nvSpPr>
        <p:spPr>
          <a:xfrm>
            <a:off x="-1" y="0"/>
            <a:ext cx="1890300" cy="1063200"/>
          </a:xfrm>
          <a:prstGeom prst="rect">
            <a:avLst/>
          </a:prstGeom>
          <a:solidFill>
            <a:srgbClr val="D0CDB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3" name="Shape 73"/>
        <p:cNvGrpSpPr/>
        <p:nvPr/>
      </p:nvGrpSpPr>
      <p:grpSpPr>
        <a:xfrm>
          <a:off x="0" y="0"/>
          <a:ext cx="0" cy="0"/>
          <a:chOff x="0" y="0"/>
          <a:chExt cx="0" cy="0"/>
        </a:xfrm>
      </p:grpSpPr>
      <p:sp>
        <p:nvSpPr>
          <p:cNvPr id="74" name="Google Shape;74;p15"/>
          <p:cNvSpPr txBox="1"/>
          <p:nvPr>
            <p:ph type="title"/>
          </p:nvPr>
        </p:nvSpPr>
        <p:spPr>
          <a:xfrm>
            <a:off x="2200275" y="426259"/>
            <a:ext cx="6577800" cy="1170600"/>
          </a:xfrm>
          <a:prstGeom prst="rect">
            <a:avLst/>
          </a:prstGeom>
          <a:noFill/>
          <a:ln>
            <a:noFill/>
          </a:ln>
        </p:spPr>
        <p:txBody>
          <a:bodyPr anchorCtr="0" anchor="t" bIns="34275" lIns="68575" spcFirstLastPara="1" rIns="68575" wrap="square" tIns="34275">
            <a:normAutofit/>
          </a:bodyPr>
          <a:lstStyle>
            <a:lvl1pPr lvl="0" rtl="0" algn="l">
              <a:lnSpc>
                <a:spcPct val="99000"/>
              </a:lnSpc>
              <a:spcBef>
                <a:spcPts val="0"/>
              </a:spcBef>
              <a:spcAft>
                <a:spcPts val="0"/>
              </a:spcAft>
              <a:buClr>
                <a:srgbClr val="464B56"/>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75" name="Google Shape;75;p15"/>
          <p:cNvSpPr txBox="1"/>
          <p:nvPr>
            <p:ph idx="1" type="body"/>
          </p:nvPr>
        </p:nvSpPr>
        <p:spPr>
          <a:xfrm>
            <a:off x="2200275" y="1828800"/>
            <a:ext cx="6577800" cy="2738700"/>
          </a:xfrm>
          <a:prstGeom prst="rect">
            <a:avLst/>
          </a:prstGeom>
          <a:noFill/>
          <a:ln>
            <a:noFill/>
          </a:ln>
        </p:spPr>
        <p:txBody>
          <a:bodyPr anchorCtr="0" anchor="t" bIns="34275" lIns="68575" spcFirstLastPara="1" rIns="68575" wrap="square" tIns="34275">
            <a:normAutofit/>
          </a:bodyPr>
          <a:lstStyle>
            <a:lvl1pPr indent="-317500" lvl="0" marL="457200" rtl="0" algn="l">
              <a:lnSpc>
                <a:spcPct val="111000"/>
              </a:lnSpc>
              <a:spcBef>
                <a:spcPts val="700"/>
              </a:spcBef>
              <a:spcAft>
                <a:spcPts val="0"/>
              </a:spcAft>
              <a:buClr>
                <a:srgbClr val="464B56"/>
              </a:buClr>
              <a:buSzPts val="1400"/>
              <a:buChar char="●"/>
              <a:defRPr/>
            </a:lvl1pPr>
            <a:lvl2pPr indent="-317500" lvl="1" marL="914400" rtl="0" algn="l">
              <a:lnSpc>
                <a:spcPct val="111000"/>
              </a:lnSpc>
              <a:spcBef>
                <a:spcPts val="1600"/>
              </a:spcBef>
              <a:spcAft>
                <a:spcPts val="0"/>
              </a:spcAft>
              <a:buClr>
                <a:srgbClr val="464B56"/>
              </a:buClr>
              <a:buSzPts val="1400"/>
              <a:buChar char="○"/>
              <a:defRPr/>
            </a:lvl2pPr>
            <a:lvl3pPr indent="-317500" lvl="2" marL="1371600" rtl="0" algn="l">
              <a:lnSpc>
                <a:spcPct val="111000"/>
              </a:lnSpc>
              <a:spcBef>
                <a:spcPts val="1600"/>
              </a:spcBef>
              <a:spcAft>
                <a:spcPts val="0"/>
              </a:spcAft>
              <a:buClr>
                <a:srgbClr val="464B56"/>
              </a:buClr>
              <a:buSzPts val="1400"/>
              <a:buChar char="■"/>
              <a:defRPr/>
            </a:lvl3pPr>
            <a:lvl4pPr indent="-317500" lvl="3" marL="1828800" rtl="0" algn="l">
              <a:lnSpc>
                <a:spcPct val="111000"/>
              </a:lnSpc>
              <a:spcBef>
                <a:spcPts val="1600"/>
              </a:spcBef>
              <a:spcAft>
                <a:spcPts val="0"/>
              </a:spcAft>
              <a:buClr>
                <a:srgbClr val="464B56"/>
              </a:buClr>
              <a:buSzPts val="1400"/>
              <a:buChar char="●"/>
              <a:defRPr/>
            </a:lvl4pPr>
            <a:lvl5pPr indent="-317500" lvl="4" marL="2286000" rtl="0" algn="l">
              <a:lnSpc>
                <a:spcPct val="111000"/>
              </a:lnSpc>
              <a:spcBef>
                <a:spcPts val="1600"/>
              </a:spcBef>
              <a:spcAft>
                <a:spcPts val="0"/>
              </a:spcAft>
              <a:buClr>
                <a:srgbClr val="464B56"/>
              </a:buClr>
              <a:buSzPts val="1400"/>
              <a:buChar char="○"/>
              <a:defRPr/>
            </a:lvl5pPr>
            <a:lvl6pPr indent="-317500" lvl="5" marL="2743200" rtl="0" algn="l">
              <a:lnSpc>
                <a:spcPct val="111000"/>
              </a:lnSpc>
              <a:spcBef>
                <a:spcPts val="1600"/>
              </a:spcBef>
              <a:spcAft>
                <a:spcPts val="0"/>
              </a:spcAft>
              <a:buClr>
                <a:srgbClr val="474A55"/>
              </a:buClr>
              <a:buSzPts val="1400"/>
              <a:buChar char="■"/>
              <a:defRPr/>
            </a:lvl6pPr>
            <a:lvl7pPr indent="-317500" lvl="6" marL="3200400" rtl="0" algn="l">
              <a:lnSpc>
                <a:spcPct val="111000"/>
              </a:lnSpc>
              <a:spcBef>
                <a:spcPts val="1600"/>
              </a:spcBef>
              <a:spcAft>
                <a:spcPts val="0"/>
              </a:spcAft>
              <a:buClr>
                <a:srgbClr val="474A55"/>
              </a:buClr>
              <a:buSzPts val="1400"/>
              <a:buChar char="●"/>
              <a:defRPr/>
            </a:lvl7pPr>
            <a:lvl8pPr indent="-317500" lvl="7" marL="3657600" rtl="0" algn="l">
              <a:lnSpc>
                <a:spcPct val="111000"/>
              </a:lnSpc>
              <a:spcBef>
                <a:spcPts val="1600"/>
              </a:spcBef>
              <a:spcAft>
                <a:spcPts val="0"/>
              </a:spcAft>
              <a:buClr>
                <a:srgbClr val="474A55"/>
              </a:buClr>
              <a:buSzPts val="1400"/>
              <a:buChar char="○"/>
              <a:defRPr/>
            </a:lvl8pPr>
            <a:lvl9pPr indent="-317500" lvl="8" marL="4114800" rtl="0" algn="l">
              <a:lnSpc>
                <a:spcPct val="111000"/>
              </a:lnSpc>
              <a:spcBef>
                <a:spcPts val="1600"/>
              </a:spcBef>
              <a:spcAft>
                <a:spcPts val="1600"/>
              </a:spcAft>
              <a:buClr>
                <a:srgbClr val="474A55"/>
              </a:buClr>
              <a:buSzPts val="1400"/>
              <a:buChar char="■"/>
              <a:defRPr/>
            </a:lvl9pPr>
          </a:lstStyle>
          <a:p/>
        </p:txBody>
      </p:sp>
      <p:sp>
        <p:nvSpPr>
          <p:cNvPr id="76" name="Google Shape;76;p15"/>
          <p:cNvSpPr txBox="1"/>
          <p:nvPr>
            <p:ph idx="10" type="dt"/>
          </p:nvPr>
        </p:nvSpPr>
        <p:spPr>
          <a:xfrm>
            <a:off x="6720803" y="4722461"/>
            <a:ext cx="20574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7" name="Google Shape;77;p15"/>
          <p:cNvSpPr txBox="1"/>
          <p:nvPr>
            <p:ph idx="11" type="ftr"/>
          </p:nvPr>
        </p:nvSpPr>
        <p:spPr>
          <a:xfrm>
            <a:off x="2200274" y="4722461"/>
            <a:ext cx="4250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8" name="Google Shape;78;p15"/>
          <p:cNvSpPr txBox="1"/>
          <p:nvPr>
            <p:ph idx="12" type="sldNum"/>
          </p:nvPr>
        </p:nvSpPr>
        <p:spPr>
          <a:xfrm>
            <a:off x="384749" y="542496"/>
            <a:ext cx="1413300" cy="4533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9" name="Shape 79"/>
        <p:cNvGrpSpPr/>
        <p:nvPr/>
      </p:nvGrpSpPr>
      <p:grpSpPr>
        <a:xfrm>
          <a:off x="0" y="0"/>
          <a:ext cx="0" cy="0"/>
          <a:chOff x="0" y="0"/>
          <a:chExt cx="0" cy="0"/>
        </a:xfrm>
      </p:grpSpPr>
      <p:sp>
        <p:nvSpPr>
          <p:cNvPr id="80" name="Google Shape;80;p16" title="Feather"/>
          <p:cNvSpPr/>
          <p:nvPr/>
        </p:nvSpPr>
        <p:spPr>
          <a:xfrm flipH="1" rot="2047334">
            <a:off x="6429343" y="340261"/>
            <a:ext cx="2557082" cy="4392974"/>
          </a:xfrm>
          <a:custGeom>
            <a:rect b="b" l="l" r="r" t="t"/>
            <a:pathLst>
              <a:path extrusionOk="0" h="1495" w="869">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4980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1" name="Google Shape;81;p16"/>
          <p:cNvSpPr txBox="1"/>
          <p:nvPr>
            <p:ph type="title"/>
          </p:nvPr>
        </p:nvSpPr>
        <p:spPr>
          <a:xfrm>
            <a:off x="6357366" y="1127930"/>
            <a:ext cx="2420700" cy="1266000"/>
          </a:xfrm>
          <a:prstGeom prst="rect">
            <a:avLst/>
          </a:prstGeom>
          <a:noFill/>
          <a:ln>
            <a:noFill/>
          </a:ln>
        </p:spPr>
        <p:txBody>
          <a:bodyPr anchorCtr="0" anchor="b" bIns="34275" lIns="68575" spcFirstLastPara="1" rIns="68575" wrap="square" tIns="34275">
            <a:normAutofit/>
          </a:bodyPr>
          <a:lstStyle>
            <a:lvl1pPr lvl="0" rtl="0" algn="l">
              <a:lnSpc>
                <a:spcPct val="104000"/>
              </a:lnSpc>
              <a:spcBef>
                <a:spcPts val="0"/>
              </a:spcBef>
              <a:spcAft>
                <a:spcPts val="0"/>
              </a:spcAft>
              <a:buClr>
                <a:srgbClr val="464B56"/>
              </a:buClr>
              <a:buSzPts val="2600"/>
              <a:buFont typeface="Century Schoolbook"/>
              <a:buNone/>
              <a:defRPr sz="2600"/>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82" name="Google Shape;82;p16"/>
          <p:cNvSpPr txBox="1"/>
          <p:nvPr>
            <p:ph idx="1" type="body"/>
          </p:nvPr>
        </p:nvSpPr>
        <p:spPr>
          <a:xfrm>
            <a:off x="365797" y="1127929"/>
            <a:ext cx="5697600" cy="3444000"/>
          </a:xfrm>
          <a:prstGeom prst="rect">
            <a:avLst/>
          </a:prstGeom>
          <a:noFill/>
          <a:ln>
            <a:noFill/>
          </a:ln>
        </p:spPr>
        <p:txBody>
          <a:bodyPr anchorCtr="0" anchor="t" bIns="34275" lIns="68575" spcFirstLastPara="1" rIns="68575" wrap="square" tIns="34275">
            <a:normAutofit/>
          </a:bodyPr>
          <a:lstStyle>
            <a:lvl1pPr indent="-323850" lvl="0" marL="457200" rtl="0" algn="l">
              <a:lnSpc>
                <a:spcPct val="111000"/>
              </a:lnSpc>
              <a:spcBef>
                <a:spcPts val="700"/>
              </a:spcBef>
              <a:spcAft>
                <a:spcPts val="0"/>
              </a:spcAft>
              <a:buClr>
                <a:srgbClr val="464B56"/>
              </a:buClr>
              <a:buSzPts val="1500"/>
              <a:buChar char="●"/>
              <a:defRPr sz="1500"/>
            </a:lvl1pPr>
            <a:lvl2pPr indent="-317500" lvl="1" marL="914400" rtl="0" algn="l">
              <a:lnSpc>
                <a:spcPct val="111000"/>
              </a:lnSpc>
              <a:spcBef>
                <a:spcPts val="1600"/>
              </a:spcBef>
              <a:spcAft>
                <a:spcPts val="0"/>
              </a:spcAft>
              <a:buClr>
                <a:srgbClr val="464B56"/>
              </a:buClr>
              <a:buSzPts val="1400"/>
              <a:buChar char="○"/>
              <a:defRPr sz="1400"/>
            </a:lvl2pPr>
            <a:lvl3pPr indent="-304800" lvl="2" marL="1371600" rtl="0" algn="l">
              <a:lnSpc>
                <a:spcPct val="111000"/>
              </a:lnSpc>
              <a:spcBef>
                <a:spcPts val="1600"/>
              </a:spcBef>
              <a:spcAft>
                <a:spcPts val="0"/>
              </a:spcAft>
              <a:buClr>
                <a:srgbClr val="464B56"/>
              </a:buClr>
              <a:buSzPts val="1200"/>
              <a:buChar char="■"/>
              <a:defRPr sz="1200"/>
            </a:lvl3pPr>
            <a:lvl4pPr indent="-298450" lvl="3" marL="1828800" rtl="0" algn="l">
              <a:lnSpc>
                <a:spcPct val="111000"/>
              </a:lnSpc>
              <a:spcBef>
                <a:spcPts val="1600"/>
              </a:spcBef>
              <a:spcAft>
                <a:spcPts val="0"/>
              </a:spcAft>
              <a:buClr>
                <a:srgbClr val="464B56"/>
              </a:buClr>
              <a:buSzPts val="1100"/>
              <a:buChar char="●"/>
              <a:defRPr sz="1100"/>
            </a:lvl4pPr>
            <a:lvl5pPr indent="-298450" lvl="4" marL="2286000" rtl="0" algn="l">
              <a:lnSpc>
                <a:spcPct val="111000"/>
              </a:lnSpc>
              <a:spcBef>
                <a:spcPts val="1600"/>
              </a:spcBef>
              <a:spcAft>
                <a:spcPts val="0"/>
              </a:spcAft>
              <a:buClr>
                <a:srgbClr val="464B56"/>
              </a:buClr>
              <a:buSzPts val="1100"/>
              <a:buChar char="○"/>
              <a:defRPr sz="1100"/>
            </a:lvl5pPr>
            <a:lvl6pPr indent="-298450" lvl="5" marL="2743200" rtl="0" algn="l">
              <a:lnSpc>
                <a:spcPct val="111000"/>
              </a:lnSpc>
              <a:spcBef>
                <a:spcPts val="1600"/>
              </a:spcBef>
              <a:spcAft>
                <a:spcPts val="0"/>
              </a:spcAft>
              <a:buClr>
                <a:srgbClr val="474A55"/>
              </a:buClr>
              <a:buSzPts val="1100"/>
              <a:buChar char="■"/>
              <a:defRPr sz="1100"/>
            </a:lvl6pPr>
            <a:lvl7pPr indent="-298450" lvl="6" marL="3200400" rtl="0" algn="l">
              <a:lnSpc>
                <a:spcPct val="111000"/>
              </a:lnSpc>
              <a:spcBef>
                <a:spcPts val="1600"/>
              </a:spcBef>
              <a:spcAft>
                <a:spcPts val="0"/>
              </a:spcAft>
              <a:buClr>
                <a:srgbClr val="474A55"/>
              </a:buClr>
              <a:buSzPts val="1100"/>
              <a:buChar char="●"/>
              <a:defRPr sz="1100"/>
            </a:lvl7pPr>
            <a:lvl8pPr indent="-298450" lvl="7" marL="3657600" rtl="0" algn="l">
              <a:lnSpc>
                <a:spcPct val="111000"/>
              </a:lnSpc>
              <a:spcBef>
                <a:spcPts val="1600"/>
              </a:spcBef>
              <a:spcAft>
                <a:spcPts val="0"/>
              </a:spcAft>
              <a:buClr>
                <a:srgbClr val="474A55"/>
              </a:buClr>
              <a:buSzPts val="1100"/>
              <a:buChar char="○"/>
              <a:defRPr sz="1100"/>
            </a:lvl8pPr>
            <a:lvl9pPr indent="-298450" lvl="8" marL="4114800" rtl="0" algn="l">
              <a:lnSpc>
                <a:spcPct val="111000"/>
              </a:lnSpc>
              <a:spcBef>
                <a:spcPts val="1600"/>
              </a:spcBef>
              <a:spcAft>
                <a:spcPts val="1600"/>
              </a:spcAft>
              <a:buClr>
                <a:srgbClr val="474A55"/>
              </a:buClr>
              <a:buSzPts val="1100"/>
              <a:buChar char="■"/>
              <a:defRPr sz="1100"/>
            </a:lvl9pPr>
          </a:lstStyle>
          <a:p/>
        </p:txBody>
      </p:sp>
      <p:sp>
        <p:nvSpPr>
          <p:cNvPr id="83" name="Google Shape;83;p16"/>
          <p:cNvSpPr txBox="1"/>
          <p:nvPr>
            <p:ph idx="2" type="body"/>
          </p:nvPr>
        </p:nvSpPr>
        <p:spPr>
          <a:xfrm>
            <a:off x="6357366" y="2417852"/>
            <a:ext cx="2420700" cy="2154300"/>
          </a:xfrm>
          <a:prstGeom prst="rect">
            <a:avLst/>
          </a:prstGeom>
          <a:noFill/>
          <a:ln>
            <a:noFill/>
          </a:ln>
        </p:spPr>
        <p:txBody>
          <a:bodyPr anchorCtr="0" anchor="t" bIns="34275" lIns="68575" spcFirstLastPara="1" rIns="68575" wrap="square" tIns="34275">
            <a:normAutofit/>
          </a:bodyPr>
          <a:lstStyle>
            <a:lvl1pPr indent="-228600" lvl="0" marL="457200" rtl="0" algn="l">
              <a:lnSpc>
                <a:spcPct val="111000"/>
              </a:lnSpc>
              <a:spcBef>
                <a:spcPts val="1100"/>
              </a:spcBef>
              <a:spcAft>
                <a:spcPts val="0"/>
              </a:spcAft>
              <a:buClr>
                <a:srgbClr val="464B56"/>
              </a:buClr>
              <a:buSzPts val="1200"/>
              <a:buNone/>
              <a:defRPr sz="1200"/>
            </a:lvl1pPr>
            <a:lvl2pPr indent="-228600" lvl="1" marL="914400" rtl="0" algn="l">
              <a:lnSpc>
                <a:spcPct val="111000"/>
              </a:lnSpc>
              <a:spcBef>
                <a:spcPts val="1600"/>
              </a:spcBef>
              <a:spcAft>
                <a:spcPts val="0"/>
              </a:spcAft>
              <a:buClr>
                <a:srgbClr val="464B56"/>
              </a:buClr>
              <a:buSzPts val="1100"/>
              <a:buNone/>
              <a:defRPr sz="1100"/>
            </a:lvl2pPr>
            <a:lvl3pPr indent="-228600" lvl="2" marL="1371600" rtl="0" algn="l">
              <a:lnSpc>
                <a:spcPct val="111000"/>
              </a:lnSpc>
              <a:spcBef>
                <a:spcPts val="1600"/>
              </a:spcBef>
              <a:spcAft>
                <a:spcPts val="0"/>
              </a:spcAft>
              <a:buClr>
                <a:srgbClr val="464B56"/>
              </a:buClr>
              <a:buSzPts val="900"/>
              <a:buNone/>
              <a:defRPr sz="900"/>
            </a:lvl3pPr>
            <a:lvl4pPr indent="-228600" lvl="3" marL="1828800" rtl="0" algn="l">
              <a:lnSpc>
                <a:spcPct val="111000"/>
              </a:lnSpc>
              <a:spcBef>
                <a:spcPts val="1600"/>
              </a:spcBef>
              <a:spcAft>
                <a:spcPts val="0"/>
              </a:spcAft>
              <a:buClr>
                <a:srgbClr val="464B56"/>
              </a:buClr>
              <a:buSzPts val="800"/>
              <a:buNone/>
              <a:defRPr sz="800"/>
            </a:lvl4pPr>
            <a:lvl5pPr indent="-228600" lvl="4" marL="2286000" rtl="0" algn="l">
              <a:lnSpc>
                <a:spcPct val="111000"/>
              </a:lnSpc>
              <a:spcBef>
                <a:spcPts val="1600"/>
              </a:spcBef>
              <a:spcAft>
                <a:spcPts val="0"/>
              </a:spcAft>
              <a:buClr>
                <a:srgbClr val="464B56"/>
              </a:buClr>
              <a:buSzPts val="800"/>
              <a:buNone/>
              <a:defRPr sz="800"/>
            </a:lvl5pPr>
            <a:lvl6pPr indent="-228600" lvl="5" marL="2743200" rtl="0" algn="l">
              <a:lnSpc>
                <a:spcPct val="111000"/>
              </a:lnSpc>
              <a:spcBef>
                <a:spcPts val="1600"/>
              </a:spcBef>
              <a:spcAft>
                <a:spcPts val="0"/>
              </a:spcAft>
              <a:buClr>
                <a:srgbClr val="474A55"/>
              </a:buClr>
              <a:buSzPts val="800"/>
              <a:buNone/>
              <a:defRPr sz="800"/>
            </a:lvl6pPr>
            <a:lvl7pPr indent="-228600" lvl="6" marL="3200400" rtl="0" algn="l">
              <a:lnSpc>
                <a:spcPct val="111000"/>
              </a:lnSpc>
              <a:spcBef>
                <a:spcPts val="1600"/>
              </a:spcBef>
              <a:spcAft>
                <a:spcPts val="0"/>
              </a:spcAft>
              <a:buClr>
                <a:srgbClr val="474A55"/>
              </a:buClr>
              <a:buSzPts val="800"/>
              <a:buNone/>
              <a:defRPr sz="800"/>
            </a:lvl7pPr>
            <a:lvl8pPr indent="-228600" lvl="7" marL="3657600" rtl="0" algn="l">
              <a:lnSpc>
                <a:spcPct val="111000"/>
              </a:lnSpc>
              <a:spcBef>
                <a:spcPts val="1600"/>
              </a:spcBef>
              <a:spcAft>
                <a:spcPts val="0"/>
              </a:spcAft>
              <a:buClr>
                <a:srgbClr val="474A55"/>
              </a:buClr>
              <a:buSzPts val="800"/>
              <a:buNone/>
              <a:defRPr sz="800"/>
            </a:lvl8pPr>
            <a:lvl9pPr indent="-228600" lvl="8" marL="4114800" rtl="0" algn="l">
              <a:lnSpc>
                <a:spcPct val="111000"/>
              </a:lnSpc>
              <a:spcBef>
                <a:spcPts val="1600"/>
              </a:spcBef>
              <a:spcAft>
                <a:spcPts val="1600"/>
              </a:spcAft>
              <a:buClr>
                <a:srgbClr val="474A55"/>
              </a:buClr>
              <a:buSzPts val="800"/>
              <a:buNone/>
              <a:defRPr sz="800"/>
            </a:lvl9pPr>
          </a:lstStyle>
          <a:p/>
        </p:txBody>
      </p:sp>
      <p:sp>
        <p:nvSpPr>
          <p:cNvPr id="84" name="Google Shape;84;p16"/>
          <p:cNvSpPr txBox="1"/>
          <p:nvPr>
            <p:ph idx="10" type="dt"/>
          </p:nvPr>
        </p:nvSpPr>
        <p:spPr>
          <a:xfrm>
            <a:off x="6357416" y="4714875"/>
            <a:ext cx="24207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85" name="Google Shape;85;p16"/>
          <p:cNvSpPr txBox="1"/>
          <p:nvPr>
            <p:ph idx="11" type="ftr"/>
          </p:nvPr>
        </p:nvSpPr>
        <p:spPr>
          <a:xfrm>
            <a:off x="365797" y="4714875"/>
            <a:ext cx="56976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86" name="Google Shape;86;p16"/>
          <p:cNvSpPr txBox="1"/>
          <p:nvPr>
            <p:ph idx="12" type="sldNum"/>
          </p:nvPr>
        </p:nvSpPr>
        <p:spPr>
          <a:xfrm>
            <a:off x="6357366" y="280203"/>
            <a:ext cx="2420700" cy="612600"/>
          </a:xfrm>
          <a:prstGeom prst="rect">
            <a:avLst/>
          </a:prstGeom>
          <a:noFill/>
          <a:ln>
            <a:noFill/>
          </a:ln>
        </p:spPr>
        <p:txBody>
          <a:bodyPr anchorCtr="0" anchor="t" bIns="34275" lIns="68575" spcFirstLastPara="1" rIns="68575" wrap="square" tIns="34275">
            <a:noAutofit/>
          </a:bodyPr>
          <a:lstStyle>
            <a:lvl1pPr indent="0" lvl="0" marL="0" rtl="0" algn="l">
              <a:spcBef>
                <a:spcPts val="0"/>
              </a:spcBef>
              <a:buNone/>
              <a:defRPr b="0" i="0" sz="3300" u="none" cap="none" strike="noStrike">
                <a:solidFill>
                  <a:srgbClr val="464B56"/>
                </a:solidFill>
                <a:latin typeface="Century Schoolbook"/>
                <a:ea typeface="Century Schoolbook"/>
                <a:cs typeface="Century Schoolbook"/>
                <a:sym typeface="Century Schoolbook"/>
              </a:defRPr>
            </a:lvl1pPr>
            <a:lvl2pPr indent="0" lvl="1" marL="0" rtl="0" algn="l">
              <a:spcBef>
                <a:spcPts val="0"/>
              </a:spcBef>
              <a:buNone/>
              <a:defRPr b="0" i="0" sz="3300" u="none" cap="none" strike="noStrike">
                <a:solidFill>
                  <a:srgbClr val="464B56"/>
                </a:solidFill>
                <a:latin typeface="Century Schoolbook"/>
                <a:ea typeface="Century Schoolbook"/>
                <a:cs typeface="Century Schoolbook"/>
                <a:sym typeface="Century Schoolbook"/>
              </a:defRPr>
            </a:lvl2pPr>
            <a:lvl3pPr indent="0" lvl="2" marL="0" rtl="0" algn="l">
              <a:spcBef>
                <a:spcPts val="0"/>
              </a:spcBef>
              <a:buNone/>
              <a:defRPr b="0" i="0" sz="3300" u="none" cap="none" strike="noStrike">
                <a:solidFill>
                  <a:srgbClr val="464B56"/>
                </a:solidFill>
                <a:latin typeface="Century Schoolbook"/>
                <a:ea typeface="Century Schoolbook"/>
                <a:cs typeface="Century Schoolbook"/>
                <a:sym typeface="Century Schoolbook"/>
              </a:defRPr>
            </a:lvl3pPr>
            <a:lvl4pPr indent="0" lvl="3" marL="0" rtl="0" algn="l">
              <a:spcBef>
                <a:spcPts val="0"/>
              </a:spcBef>
              <a:buNone/>
              <a:defRPr b="0" i="0" sz="3300" u="none" cap="none" strike="noStrike">
                <a:solidFill>
                  <a:srgbClr val="464B56"/>
                </a:solidFill>
                <a:latin typeface="Century Schoolbook"/>
                <a:ea typeface="Century Schoolbook"/>
                <a:cs typeface="Century Schoolbook"/>
                <a:sym typeface="Century Schoolbook"/>
              </a:defRPr>
            </a:lvl4pPr>
            <a:lvl5pPr indent="0" lvl="4" marL="0" rtl="0" algn="l">
              <a:spcBef>
                <a:spcPts val="0"/>
              </a:spcBef>
              <a:buNone/>
              <a:defRPr b="0" i="0" sz="3300" u="none" cap="none" strike="noStrike">
                <a:solidFill>
                  <a:srgbClr val="464B56"/>
                </a:solidFill>
                <a:latin typeface="Century Schoolbook"/>
                <a:ea typeface="Century Schoolbook"/>
                <a:cs typeface="Century Schoolbook"/>
                <a:sym typeface="Century Schoolbook"/>
              </a:defRPr>
            </a:lvl5pPr>
            <a:lvl6pPr indent="0" lvl="5" marL="0" rtl="0" algn="l">
              <a:spcBef>
                <a:spcPts val="0"/>
              </a:spcBef>
              <a:buNone/>
              <a:defRPr b="0" i="0" sz="3300" u="none" cap="none" strike="noStrike">
                <a:solidFill>
                  <a:srgbClr val="464B56"/>
                </a:solidFill>
                <a:latin typeface="Century Schoolbook"/>
                <a:ea typeface="Century Schoolbook"/>
                <a:cs typeface="Century Schoolbook"/>
                <a:sym typeface="Century Schoolbook"/>
              </a:defRPr>
            </a:lvl6pPr>
            <a:lvl7pPr indent="0" lvl="6" marL="0" rtl="0" algn="l">
              <a:spcBef>
                <a:spcPts val="0"/>
              </a:spcBef>
              <a:buNone/>
              <a:defRPr b="0" i="0" sz="3300" u="none" cap="none" strike="noStrike">
                <a:solidFill>
                  <a:srgbClr val="464B56"/>
                </a:solidFill>
                <a:latin typeface="Century Schoolbook"/>
                <a:ea typeface="Century Schoolbook"/>
                <a:cs typeface="Century Schoolbook"/>
                <a:sym typeface="Century Schoolbook"/>
              </a:defRPr>
            </a:lvl7pPr>
            <a:lvl8pPr indent="0" lvl="7" marL="0" rtl="0" algn="l">
              <a:spcBef>
                <a:spcPts val="0"/>
              </a:spcBef>
              <a:buNone/>
              <a:defRPr b="0" i="0" sz="3300" u="none" cap="none" strike="noStrike">
                <a:solidFill>
                  <a:srgbClr val="464B56"/>
                </a:solidFill>
                <a:latin typeface="Century Schoolbook"/>
                <a:ea typeface="Century Schoolbook"/>
                <a:cs typeface="Century Schoolbook"/>
                <a:sym typeface="Century Schoolbook"/>
              </a:defRPr>
            </a:lvl8pPr>
            <a:lvl9pPr indent="0" lvl="8" marL="0" rtl="0" algn="l">
              <a:spcBef>
                <a:spcPts val="0"/>
              </a:spcBef>
              <a:buNone/>
              <a:defRPr b="0" i="0" sz="3300" u="none" cap="none" strike="noStrike">
                <a:solidFill>
                  <a:srgbClr val="464B56"/>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
              <a:t>‹#›</a:t>
            </a:fld>
            <a:endParaRPr/>
          </a:p>
        </p:txBody>
      </p:sp>
      <p:sp>
        <p:nvSpPr>
          <p:cNvPr id="87" name="Google Shape;87;p16"/>
          <p:cNvSpPr/>
          <p:nvPr/>
        </p:nvSpPr>
        <p:spPr>
          <a:xfrm>
            <a:off x="-1" y="0"/>
            <a:ext cx="1890300" cy="1063200"/>
          </a:xfrm>
          <a:prstGeom prst="rect">
            <a:avLst/>
          </a:prstGeom>
          <a:solidFill>
            <a:srgbClr val="D0CDB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extLst>
    <p:ext uri="{DCECCB84-F9BA-43D5-87BE-67443E8EF086}">
      <p15:sldGuideLst>
        <p15:guide id="1" pos="405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8" name="Shape 88"/>
        <p:cNvGrpSpPr/>
        <p:nvPr/>
      </p:nvGrpSpPr>
      <p:grpSpPr>
        <a:xfrm>
          <a:off x="0" y="0"/>
          <a:ext cx="0" cy="0"/>
          <a:chOff x="0" y="0"/>
          <a:chExt cx="0" cy="0"/>
        </a:xfrm>
      </p:grpSpPr>
      <p:sp>
        <p:nvSpPr>
          <p:cNvPr id="89" name="Google Shape;89;p17"/>
          <p:cNvSpPr txBox="1"/>
          <p:nvPr>
            <p:ph type="title"/>
          </p:nvPr>
        </p:nvSpPr>
        <p:spPr>
          <a:xfrm>
            <a:off x="2200275" y="426259"/>
            <a:ext cx="6577800" cy="1170600"/>
          </a:xfrm>
          <a:prstGeom prst="rect">
            <a:avLst/>
          </a:prstGeom>
          <a:noFill/>
          <a:ln>
            <a:noFill/>
          </a:ln>
        </p:spPr>
        <p:txBody>
          <a:bodyPr anchorCtr="0" anchor="t" bIns="34275" lIns="68575" spcFirstLastPara="1" rIns="68575" wrap="square" tIns="34275">
            <a:normAutofit/>
          </a:bodyPr>
          <a:lstStyle>
            <a:lvl1pPr lvl="0" rtl="0" algn="l">
              <a:lnSpc>
                <a:spcPct val="99000"/>
              </a:lnSpc>
              <a:spcBef>
                <a:spcPts val="0"/>
              </a:spcBef>
              <a:spcAft>
                <a:spcPts val="0"/>
              </a:spcAft>
              <a:buClr>
                <a:srgbClr val="464B56"/>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90" name="Google Shape;90;p17"/>
          <p:cNvSpPr txBox="1"/>
          <p:nvPr>
            <p:ph idx="1" type="body"/>
          </p:nvPr>
        </p:nvSpPr>
        <p:spPr>
          <a:xfrm>
            <a:off x="2200274" y="1828799"/>
            <a:ext cx="3120300" cy="2743200"/>
          </a:xfrm>
          <a:prstGeom prst="rect">
            <a:avLst/>
          </a:prstGeom>
          <a:noFill/>
          <a:ln>
            <a:noFill/>
          </a:ln>
        </p:spPr>
        <p:txBody>
          <a:bodyPr anchorCtr="0" anchor="t" bIns="34275" lIns="68575" spcFirstLastPara="1" rIns="68575" wrap="square" tIns="34275">
            <a:normAutofit/>
          </a:bodyPr>
          <a:lstStyle>
            <a:lvl1pPr indent="-317500" lvl="0" marL="457200" rtl="0" algn="l">
              <a:lnSpc>
                <a:spcPct val="111000"/>
              </a:lnSpc>
              <a:spcBef>
                <a:spcPts val="700"/>
              </a:spcBef>
              <a:spcAft>
                <a:spcPts val="0"/>
              </a:spcAft>
              <a:buClr>
                <a:srgbClr val="464B56"/>
              </a:buClr>
              <a:buSzPts val="1400"/>
              <a:buChar char="●"/>
              <a:defRPr/>
            </a:lvl1pPr>
            <a:lvl2pPr indent="-317500" lvl="1" marL="914400" rtl="0" algn="l">
              <a:lnSpc>
                <a:spcPct val="111000"/>
              </a:lnSpc>
              <a:spcBef>
                <a:spcPts val="1600"/>
              </a:spcBef>
              <a:spcAft>
                <a:spcPts val="0"/>
              </a:spcAft>
              <a:buClr>
                <a:srgbClr val="464B56"/>
              </a:buClr>
              <a:buSzPts val="1400"/>
              <a:buChar char="○"/>
              <a:defRPr/>
            </a:lvl2pPr>
            <a:lvl3pPr indent="-317500" lvl="2" marL="1371600" rtl="0" algn="l">
              <a:lnSpc>
                <a:spcPct val="111000"/>
              </a:lnSpc>
              <a:spcBef>
                <a:spcPts val="1600"/>
              </a:spcBef>
              <a:spcAft>
                <a:spcPts val="0"/>
              </a:spcAft>
              <a:buClr>
                <a:srgbClr val="464B56"/>
              </a:buClr>
              <a:buSzPts val="1400"/>
              <a:buChar char="■"/>
              <a:defRPr/>
            </a:lvl3pPr>
            <a:lvl4pPr indent="-317500" lvl="3" marL="1828800" rtl="0" algn="l">
              <a:lnSpc>
                <a:spcPct val="111000"/>
              </a:lnSpc>
              <a:spcBef>
                <a:spcPts val="1600"/>
              </a:spcBef>
              <a:spcAft>
                <a:spcPts val="0"/>
              </a:spcAft>
              <a:buClr>
                <a:srgbClr val="464B56"/>
              </a:buClr>
              <a:buSzPts val="1400"/>
              <a:buChar char="●"/>
              <a:defRPr/>
            </a:lvl4pPr>
            <a:lvl5pPr indent="-317500" lvl="4" marL="2286000" rtl="0" algn="l">
              <a:lnSpc>
                <a:spcPct val="111000"/>
              </a:lnSpc>
              <a:spcBef>
                <a:spcPts val="1600"/>
              </a:spcBef>
              <a:spcAft>
                <a:spcPts val="0"/>
              </a:spcAft>
              <a:buClr>
                <a:srgbClr val="464B56"/>
              </a:buClr>
              <a:buSzPts val="1400"/>
              <a:buChar char="○"/>
              <a:defRPr/>
            </a:lvl5pPr>
            <a:lvl6pPr indent="-317500" lvl="5" marL="2743200" rtl="0" algn="l">
              <a:lnSpc>
                <a:spcPct val="111000"/>
              </a:lnSpc>
              <a:spcBef>
                <a:spcPts val="1600"/>
              </a:spcBef>
              <a:spcAft>
                <a:spcPts val="0"/>
              </a:spcAft>
              <a:buClr>
                <a:srgbClr val="474A55"/>
              </a:buClr>
              <a:buSzPts val="1400"/>
              <a:buChar char="■"/>
              <a:defRPr/>
            </a:lvl6pPr>
            <a:lvl7pPr indent="-317500" lvl="6" marL="3200400" rtl="0" algn="l">
              <a:lnSpc>
                <a:spcPct val="111000"/>
              </a:lnSpc>
              <a:spcBef>
                <a:spcPts val="1600"/>
              </a:spcBef>
              <a:spcAft>
                <a:spcPts val="0"/>
              </a:spcAft>
              <a:buClr>
                <a:srgbClr val="474A55"/>
              </a:buClr>
              <a:buSzPts val="1400"/>
              <a:buChar char="●"/>
              <a:defRPr/>
            </a:lvl7pPr>
            <a:lvl8pPr indent="-317500" lvl="7" marL="3657600" rtl="0" algn="l">
              <a:lnSpc>
                <a:spcPct val="111000"/>
              </a:lnSpc>
              <a:spcBef>
                <a:spcPts val="1600"/>
              </a:spcBef>
              <a:spcAft>
                <a:spcPts val="0"/>
              </a:spcAft>
              <a:buClr>
                <a:srgbClr val="474A55"/>
              </a:buClr>
              <a:buSzPts val="1400"/>
              <a:buChar char="○"/>
              <a:defRPr/>
            </a:lvl8pPr>
            <a:lvl9pPr indent="-317500" lvl="8" marL="4114800" rtl="0" algn="l">
              <a:lnSpc>
                <a:spcPct val="111000"/>
              </a:lnSpc>
              <a:spcBef>
                <a:spcPts val="1600"/>
              </a:spcBef>
              <a:spcAft>
                <a:spcPts val="1600"/>
              </a:spcAft>
              <a:buClr>
                <a:srgbClr val="474A55"/>
              </a:buClr>
              <a:buSzPts val="1400"/>
              <a:buChar char="■"/>
              <a:defRPr/>
            </a:lvl9pPr>
          </a:lstStyle>
          <a:p/>
        </p:txBody>
      </p:sp>
      <p:sp>
        <p:nvSpPr>
          <p:cNvPr id="91" name="Google Shape;91;p17"/>
          <p:cNvSpPr txBox="1"/>
          <p:nvPr>
            <p:ph idx="2" type="body"/>
          </p:nvPr>
        </p:nvSpPr>
        <p:spPr>
          <a:xfrm>
            <a:off x="5657813" y="1828799"/>
            <a:ext cx="3120300" cy="2743200"/>
          </a:xfrm>
          <a:prstGeom prst="rect">
            <a:avLst/>
          </a:prstGeom>
          <a:noFill/>
          <a:ln>
            <a:noFill/>
          </a:ln>
        </p:spPr>
        <p:txBody>
          <a:bodyPr anchorCtr="0" anchor="t" bIns="34275" lIns="68575" spcFirstLastPara="1" rIns="68575" wrap="square" tIns="34275">
            <a:normAutofit/>
          </a:bodyPr>
          <a:lstStyle>
            <a:lvl1pPr indent="-317500" lvl="0" marL="457200" rtl="0" algn="l">
              <a:lnSpc>
                <a:spcPct val="111000"/>
              </a:lnSpc>
              <a:spcBef>
                <a:spcPts val="700"/>
              </a:spcBef>
              <a:spcAft>
                <a:spcPts val="0"/>
              </a:spcAft>
              <a:buClr>
                <a:srgbClr val="464B56"/>
              </a:buClr>
              <a:buSzPts val="1400"/>
              <a:buChar char="●"/>
              <a:defRPr/>
            </a:lvl1pPr>
            <a:lvl2pPr indent="-317500" lvl="1" marL="914400" rtl="0" algn="l">
              <a:lnSpc>
                <a:spcPct val="111000"/>
              </a:lnSpc>
              <a:spcBef>
                <a:spcPts val="1600"/>
              </a:spcBef>
              <a:spcAft>
                <a:spcPts val="0"/>
              </a:spcAft>
              <a:buClr>
                <a:srgbClr val="464B56"/>
              </a:buClr>
              <a:buSzPts val="1400"/>
              <a:buChar char="○"/>
              <a:defRPr/>
            </a:lvl2pPr>
            <a:lvl3pPr indent="-317500" lvl="2" marL="1371600" rtl="0" algn="l">
              <a:lnSpc>
                <a:spcPct val="111000"/>
              </a:lnSpc>
              <a:spcBef>
                <a:spcPts val="1600"/>
              </a:spcBef>
              <a:spcAft>
                <a:spcPts val="0"/>
              </a:spcAft>
              <a:buClr>
                <a:srgbClr val="464B56"/>
              </a:buClr>
              <a:buSzPts val="1400"/>
              <a:buChar char="■"/>
              <a:defRPr/>
            </a:lvl3pPr>
            <a:lvl4pPr indent="-317500" lvl="3" marL="1828800" rtl="0" algn="l">
              <a:lnSpc>
                <a:spcPct val="111000"/>
              </a:lnSpc>
              <a:spcBef>
                <a:spcPts val="1600"/>
              </a:spcBef>
              <a:spcAft>
                <a:spcPts val="0"/>
              </a:spcAft>
              <a:buClr>
                <a:srgbClr val="464B56"/>
              </a:buClr>
              <a:buSzPts val="1400"/>
              <a:buChar char="●"/>
              <a:defRPr/>
            </a:lvl4pPr>
            <a:lvl5pPr indent="-317500" lvl="4" marL="2286000" rtl="0" algn="l">
              <a:lnSpc>
                <a:spcPct val="111000"/>
              </a:lnSpc>
              <a:spcBef>
                <a:spcPts val="1600"/>
              </a:spcBef>
              <a:spcAft>
                <a:spcPts val="0"/>
              </a:spcAft>
              <a:buClr>
                <a:srgbClr val="464B56"/>
              </a:buClr>
              <a:buSzPts val="1400"/>
              <a:buChar char="○"/>
              <a:defRPr/>
            </a:lvl5pPr>
            <a:lvl6pPr indent="-317500" lvl="5" marL="2743200" rtl="0" algn="l">
              <a:lnSpc>
                <a:spcPct val="111000"/>
              </a:lnSpc>
              <a:spcBef>
                <a:spcPts val="1600"/>
              </a:spcBef>
              <a:spcAft>
                <a:spcPts val="0"/>
              </a:spcAft>
              <a:buClr>
                <a:srgbClr val="474A55"/>
              </a:buClr>
              <a:buSzPts val="1400"/>
              <a:buChar char="■"/>
              <a:defRPr/>
            </a:lvl6pPr>
            <a:lvl7pPr indent="-317500" lvl="6" marL="3200400" rtl="0" algn="l">
              <a:lnSpc>
                <a:spcPct val="111000"/>
              </a:lnSpc>
              <a:spcBef>
                <a:spcPts val="1600"/>
              </a:spcBef>
              <a:spcAft>
                <a:spcPts val="0"/>
              </a:spcAft>
              <a:buClr>
                <a:srgbClr val="474A55"/>
              </a:buClr>
              <a:buSzPts val="1400"/>
              <a:buChar char="●"/>
              <a:defRPr/>
            </a:lvl7pPr>
            <a:lvl8pPr indent="-317500" lvl="7" marL="3657600" rtl="0" algn="l">
              <a:lnSpc>
                <a:spcPct val="111000"/>
              </a:lnSpc>
              <a:spcBef>
                <a:spcPts val="1600"/>
              </a:spcBef>
              <a:spcAft>
                <a:spcPts val="0"/>
              </a:spcAft>
              <a:buClr>
                <a:srgbClr val="474A55"/>
              </a:buClr>
              <a:buSzPts val="1400"/>
              <a:buChar char="○"/>
              <a:defRPr/>
            </a:lvl8pPr>
            <a:lvl9pPr indent="-317500" lvl="8" marL="4114800" rtl="0" algn="l">
              <a:lnSpc>
                <a:spcPct val="111000"/>
              </a:lnSpc>
              <a:spcBef>
                <a:spcPts val="1600"/>
              </a:spcBef>
              <a:spcAft>
                <a:spcPts val="1600"/>
              </a:spcAft>
              <a:buClr>
                <a:srgbClr val="474A55"/>
              </a:buClr>
              <a:buSzPts val="1400"/>
              <a:buChar char="■"/>
              <a:defRPr/>
            </a:lvl9pPr>
          </a:lstStyle>
          <a:p/>
        </p:txBody>
      </p:sp>
      <p:sp>
        <p:nvSpPr>
          <p:cNvPr id="92" name="Google Shape;92;p17"/>
          <p:cNvSpPr txBox="1"/>
          <p:nvPr>
            <p:ph idx="10" type="dt"/>
          </p:nvPr>
        </p:nvSpPr>
        <p:spPr>
          <a:xfrm>
            <a:off x="6720803" y="4722461"/>
            <a:ext cx="20574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93" name="Google Shape;93;p17"/>
          <p:cNvSpPr txBox="1"/>
          <p:nvPr>
            <p:ph idx="11" type="ftr"/>
          </p:nvPr>
        </p:nvSpPr>
        <p:spPr>
          <a:xfrm>
            <a:off x="2200274" y="4722461"/>
            <a:ext cx="4250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94" name="Google Shape;94;p17"/>
          <p:cNvSpPr txBox="1"/>
          <p:nvPr>
            <p:ph idx="12" type="sldNum"/>
          </p:nvPr>
        </p:nvSpPr>
        <p:spPr>
          <a:xfrm>
            <a:off x="384749" y="542496"/>
            <a:ext cx="1413300" cy="4533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hyperlink" Target="https://waterfootprint.org/media/downloads/TheWaterFootprintAssessmentManual_2.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www.agenciasustentabilidad.cl/" TargetMode="Externa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hyperlink" Target="http://www.agenciasustentabilidad.cl/" TargetMode="Externa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hyperlink" Target="https://www.paiscircular.cl/consumo-y-produccion/acuerdos-de-produccion-limpia-han-reducido-535-mil-toneladas-de-co2-equivalente-en-los-ultimos-siete-anos/" TargetMode="Externa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20.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 Id="rId3" Type="http://schemas.openxmlformats.org/officeDocument/2006/relationships/image" Target="../media/image13.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9.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6.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Ingeniería y Desarrollo Sostenible</a:t>
            </a:r>
            <a:endParaRPr/>
          </a:p>
        </p:txBody>
      </p:sp>
      <p:sp>
        <p:nvSpPr>
          <p:cNvPr id="100" name="Google Shape;100;p18"/>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Clase 12: Acuerdos de Producción Limpia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6357366" y="1127930"/>
            <a:ext cx="2420700" cy="1266000"/>
          </a:xfrm>
          <a:prstGeom prst="rect">
            <a:avLst/>
          </a:prstGeom>
          <a:noFill/>
          <a:ln>
            <a:noFill/>
          </a:ln>
        </p:spPr>
        <p:txBody>
          <a:bodyPr anchorCtr="0" anchor="b" bIns="34275" lIns="68575" spcFirstLastPara="1" rIns="68575" wrap="square" tIns="34275">
            <a:normAutofit/>
          </a:bodyPr>
          <a:lstStyle/>
          <a:p>
            <a:pPr indent="0" lvl="0" marL="0" rtl="0" algn="l">
              <a:lnSpc>
                <a:spcPct val="104000"/>
              </a:lnSpc>
              <a:spcBef>
                <a:spcPts val="0"/>
              </a:spcBef>
              <a:spcAft>
                <a:spcPts val="0"/>
              </a:spcAft>
              <a:buClr>
                <a:srgbClr val="464B56"/>
              </a:buClr>
              <a:buSzPts val="2600"/>
              <a:buFont typeface="Century Schoolbook"/>
              <a:buNone/>
            </a:pPr>
            <a:r>
              <a:rPr lang="en"/>
              <a:t>Componentes de la huella del agua</a:t>
            </a:r>
            <a:endParaRPr/>
          </a:p>
        </p:txBody>
      </p:sp>
      <p:pic>
        <p:nvPicPr>
          <p:cNvPr id="158" name="Google Shape;158;p27"/>
          <p:cNvPicPr preferRelativeResize="0"/>
          <p:nvPr>
            <p:ph idx="1" type="body"/>
          </p:nvPr>
        </p:nvPicPr>
        <p:blipFill rotWithShape="1">
          <a:blip r:embed="rId3">
            <a:alphaModFix/>
          </a:blip>
          <a:srcRect b="0" l="0" r="0" t="0"/>
          <a:stretch/>
        </p:blipFill>
        <p:spPr>
          <a:xfrm>
            <a:off x="56228" y="1315386"/>
            <a:ext cx="6162000" cy="3147900"/>
          </a:xfrm>
          <a:prstGeom prst="rect">
            <a:avLst/>
          </a:prstGeom>
          <a:noFill/>
          <a:ln>
            <a:noFill/>
          </a:ln>
        </p:spPr>
      </p:pic>
      <p:sp>
        <p:nvSpPr>
          <p:cNvPr id="159" name="Google Shape;159;p27"/>
          <p:cNvSpPr txBox="1"/>
          <p:nvPr>
            <p:ph idx="2" type="body"/>
          </p:nvPr>
        </p:nvSpPr>
        <p:spPr>
          <a:xfrm>
            <a:off x="6357366" y="2417852"/>
            <a:ext cx="2420700" cy="2154300"/>
          </a:xfrm>
          <a:prstGeom prst="rect">
            <a:avLst/>
          </a:prstGeom>
          <a:noFill/>
          <a:ln>
            <a:noFill/>
          </a:ln>
        </p:spPr>
        <p:txBody>
          <a:bodyPr anchorCtr="0" anchor="t" bIns="34275" lIns="68575" spcFirstLastPara="1" rIns="68575" wrap="square" tIns="34275">
            <a:normAutofit/>
          </a:bodyPr>
          <a:lstStyle/>
          <a:p>
            <a:pPr indent="0" lvl="0" marL="0" rtl="0" algn="l">
              <a:lnSpc>
                <a:spcPct val="111000"/>
              </a:lnSpc>
              <a:spcBef>
                <a:spcPts val="0"/>
              </a:spcBef>
              <a:spcAft>
                <a:spcPts val="1600"/>
              </a:spcAft>
              <a:buClr>
                <a:srgbClr val="464B56"/>
              </a:buClr>
              <a:buSzPts val="1200"/>
              <a:buNone/>
            </a:pPr>
            <a:r>
              <a:rPr lang="en"/>
              <a:t>Fuente: </a:t>
            </a:r>
            <a:r>
              <a:rPr lang="en" u="sng">
                <a:solidFill>
                  <a:schemeClr val="hlink"/>
                </a:solidFill>
                <a:hlinkClick r:id="rId4"/>
              </a:rPr>
              <a:t>https://waterfootprint.org/media/downloads/TheWaterFootprintAssessmentManual_2.pdf</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8"/>
          <p:cNvPicPr preferRelativeResize="0"/>
          <p:nvPr/>
        </p:nvPicPr>
        <p:blipFill rotWithShape="1">
          <a:blip r:embed="rId3">
            <a:alphaModFix/>
          </a:blip>
          <a:srcRect b="0" l="0" r="0" t="0"/>
          <a:stretch/>
        </p:blipFill>
        <p:spPr>
          <a:xfrm>
            <a:off x="1545527" y="0"/>
            <a:ext cx="6052949"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2200275" y="426259"/>
            <a:ext cx="6577800" cy="1170600"/>
          </a:xfrm>
          <a:prstGeom prst="rect">
            <a:avLst/>
          </a:prstGeom>
          <a:noFill/>
          <a:ln>
            <a:noFill/>
          </a:ln>
        </p:spPr>
        <p:txBody>
          <a:bodyPr anchorCtr="0" anchor="t" bIns="34275" lIns="68575" spcFirstLastPara="1" rIns="68575" wrap="square" tIns="34275">
            <a:normAutofit/>
          </a:bodyPr>
          <a:lstStyle/>
          <a:p>
            <a:pPr indent="0" lvl="0" marL="0" rtl="0" algn="l">
              <a:lnSpc>
                <a:spcPct val="99000"/>
              </a:lnSpc>
              <a:spcBef>
                <a:spcPts val="0"/>
              </a:spcBef>
              <a:spcAft>
                <a:spcPts val="0"/>
              </a:spcAft>
              <a:buClr>
                <a:srgbClr val="464B56"/>
              </a:buClr>
              <a:buSzPts val="3300"/>
              <a:buFont typeface="Century Schoolbook"/>
              <a:buNone/>
            </a:pPr>
            <a:r>
              <a:rPr lang="en"/>
              <a:t>Otras Huellas</a:t>
            </a:r>
            <a:endParaRPr/>
          </a:p>
        </p:txBody>
      </p:sp>
      <p:sp>
        <p:nvSpPr>
          <p:cNvPr id="170" name="Google Shape;170;p29"/>
          <p:cNvSpPr txBox="1"/>
          <p:nvPr>
            <p:ph idx="1" type="body"/>
          </p:nvPr>
        </p:nvSpPr>
        <p:spPr>
          <a:xfrm>
            <a:off x="2200275" y="1828800"/>
            <a:ext cx="6577800" cy="2738700"/>
          </a:xfrm>
          <a:prstGeom prst="rect">
            <a:avLst/>
          </a:prstGeom>
          <a:noFill/>
          <a:ln>
            <a:noFill/>
          </a:ln>
        </p:spPr>
        <p:txBody>
          <a:bodyPr anchorCtr="0" anchor="t" bIns="34275" lIns="68575" spcFirstLastPara="1" rIns="68575" wrap="square" tIns="34275">
            <a:normAutofit lnSpcReduction="20000"/>
          </a:bodyPr>
          <a:lstStyle/>
          <a:p>
            <a:pPr indent="-234950" lvl="0" marL="241300" rtl="0" algn="l">
              <a:lnSpc>
                <a:spcPct val="111000"/>
              </a:lnSpc>
              <a:spcBef>
                <a:spcPts val="0"/>
              </a:spcBef>
              <a:spcAft>
                <a:spcPts val="0"/>
              </a:spcAft>
              <a:buClr>
                <a:srgbClr val="464B56"/>
              </a:buClr>
              <a:buSzPts val="1500"/>
              <a:buChar char="●"/>
            </a:pPr>
            <a:r>
              <a:rPr lang="en"/>
              <a:t>La producción limpia se basa en el análisis de los diferentes procesos de una empresa o un grupo de empresas (industria) para determinar los principales impactos de esta y buscar cómo reducirlos.</a:t>
            </a:r>
            <a:endParaRPr/>
          </a:p>
          <a:p>
            <a:pPr indent="-234950" lvl="0" marL="241300" rtl="0" algn="l">
              <a:lnSpc>
                <a:spcPct val="111000"/>
              </a:lnSpc>
              <a:spcBef>
                <a:spcPts val="700"/>
              </a:spcBef>
              <a:spcAft>
                <a:spcPts val="1600"/>
              </a:spcAft>
              <a:buClr>
                <a:srgbClr val="464B56"/>
              </a:buClr>
              <a:buSzPts val="1500"/>
              <a:buChar char="●"/>
            </a:pPr>
            <a:r>
              <a:rPr lang="en"/>
              <a:t>Indicadores como la Huella del Agua, la Huella de Carbono y la Huella Ecológica, sirven para establecer una línea base sobre la cual después se pueda trabajar para disminuir.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a:p>
            <a:pPr indent="0" lvl="0" marL="0" rtl="0" algn="ctr">
              <a:spcBef>
                <a:spcPts val="0"/>
              </a:spcBef>
              <a:spcAft>
                <a:spcPts val="0"/>
              </a:spcAft>
              <a:buNone/>
            </a:pPr>
            <a:r>
              <a:rPr lang="en"/>
              <a:t>Contexto de los APL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6217172" y="1127933"/>
            <a:ext cx="2563200" cy="1266000"/>
          </a:xfrm>
          <a:prstGeom prst="rect">
            <a:avLst/>
          </a:prstGeom>
          <a:noFill/>
          <a:ln>
            <a:noFill/>
          </a:ln>
        </p:spPr>
        <p:txBody>
          <a:bodyPr anchorCtr="0" anchor="b" bIns="34275" lIns="68575" spcFirstLastPara="1" rIns="68575" wrap="square" tIns="34275">
            <a:noAutofit/>
          </a:bodyPr>
          <a:lstStyle/>
          <a:p>
            <a:pPr indent="0" lvl="0" marL="0" rtl="0" algn="l">
              <a:lnSpc>
                <a:spcPct val="104000"/>
              </a:lnSpc>
              <a:spcBef>
                <a:spcPts val="0"/>
              </a:spcBef>
              <a:spcAft>
                <a:spcPts val="0"/>
              </a:spcAft>
              <a:buClr>
                <a:srgbClr val="464B56"/>
              </a:buClr>
              <a:buSzPts val="2600"/>
              <a:buFont typeface="Century Schoolbook"/>
              <a:buNone/>
            </a:pPr>
            <a:r>
              <a:rPr lang="en"/>
              <a:t>Agencia de Sustentabilidad</a:t>
            </a:r>
            <a:endParaRPr/>
          </a:p>
        </p:txBody>
      </p:sp>
      <p:sp>
        <p:nvSpPr>
          <p:cNvPr id="181" name="Google Shape;181;p31"/>
          <p:cNvSpPr txBox="1"/>
          <p:nvPr>
            <p:ph idx="1" type="body"/>
          </p:nvPr>
        </p:nvSpPr>
        <p:spPr>
          <a:xfrm>
            <a:off x="6357366" y="2417855"/>
            <a:ext cx="2420700" cy="2154300"/>
          </a:xfrm>
          <a:prstGeom prst="rect">
            <a:avLst/>
          </a:prstGeom>
          <a:noFill/>
          <a:ln>
            <a:noFill/>
          </a:ln>
        </p:spPr>
        <p:txBody>
          <a:bodyPr anchorCtr="0" anchor="t" bIns="34275" lIns="68575" spcFirstLastPara="1" rIns="68575" wrap="square" tIns="34275">
            <a:normAutofit fontScale="92500" lnSpcReduction="10000"/>
          </a:bodyPr>
          <a:lstStyle/>
          <a:p>
            <a:pPr indent="0" lvl="0" marL="0" rtl="0" algn="l">
              <a:lnSpc>
                <a:spcPct val="111000"/>
              </a:lnSpc>
              <a:spcBef>
                <a:spcPts val="0"/>
              </a:spcBef>
              <a:spcAft>
                <a:spcPts val="0"/>
              </a:spcAft>
              <a:buClr>
                <a:srgbClr val="464B56"/>
              </a:buClr>
              <a:buSzPct val="100000"/>
              <a:buNone/>
            </a:pPr>
            <a:r>
              <a:rPr lang="en"/>
              <a:t>Es un comité perteneciente a la CORFO con la misión de fomentar la inclusión de la dimensión del cambio climático y el desarrollo sostenible en el sector privado y en los territorios.</a:t>
            </a:r>
            <a:endParaRPr/>
          </a:p>
          <a:p>
            <a:pPr indent="0" lvl="0" marL="0" rtl="0" algn="l">
              <a:lnSpc>
                <a:spcPct val="111000"/>
              </a:lnSpc>
              <a:spcBef>
                <a:spcPts val="1100"/>
              </a:spcBef>
              <a:spcAft>
                <a:spcPts val="1600"/>
              </a:spcAft>
              <a:buClr>
                <a:srgbClr val="464B56"/>
              </a:buClr>
              <a:buSzPct val="100000"/>
              <a:buNone/>
            </a:pPr>
            <a:r>
              <a:rPr lang="en"/>
              <a:t>Fuente: </a:t>
            </a:r>
            <a:r>
              <a:rPr lang="en" u="sng">
                <a:solidFill>
                  <a:schemeClr val="hlink"/>
                </a:solidFill>
                <a:hlinkClick r:id="rId3"/>
              </a:rPr>
              <a:t>http://www.agenciasustentabilidad.cl/</a:t>
            </a:r>
            <a:endParaRPr/>
          </a:p>
        </p:txBody>
      </p:sp>
      <p:pic>
        <p:nvPicPr>
          <p:cNvPr id="182" name="Google Shape;182;p31"/>
          <p:cNvPicPr preferRelativeResize="0"/>
          <p:nvPr>
            <p:ph idx="2" type="pic"/>
          </p:nvPr>
        </p:nvPicPr>
        <p:blipFill rotWithShape="1">
          <a:blip r:embed="rId4">
            <a:alphaModFix/>
          </a:blip>
          <a:srcRect b="-50928" l="0" r="0" t="-50928"/>
          <a:stretch/>
        </p:blipFill>
        <p:spPr>
          <a:xfrm>
            <a:off x="0" y="0"/>
            <a:ext cx="6076988" cy="5143499"/>
          </a:xfrm>
          <a:prstGeom prst="rect">
            <a:avLst/>
          </a:prstGeom>
          <a:noFill/>
          <a:ln>
            <a:noFill/>
          </a:ln>
        </p:spPr>
      </p:pic>
      <p:sp>
        <p:nvSpPr>
          <p:cNvPr id="183" name="Google Shape;183;p31"/>
          <p:cNvSpPr/>
          <p:nvPr/>
        </p:nvSpPr>
        <p:spPr>
          <a:xfrm>
            <a:off x="365760" y="4572000"/>
            <a:ext cx="5443800" cy="3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1100" u="none" cap="none" strike="noStrike">
                <a:solidFill>
                  <a:schemeClr val="dk1"/>
                </a:solidFill>
                <a:latin typeface="Calibri"/>
                <a:ea typeface="Calibri"/>
                <a:cs typeface="Calibri"/>
                <a:sym typeface="Calibri"/>
              </a:rPr>
              <a:t>Video: https://www.youtube.com/channel/UCoIfkpfZqJ1Y30uAQS9RIbA?feature=emb_ch_name_ex</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6217172" y="1127933"/>
            <a:ext cx="2563200" cy="1266000"/>
          </a:xfrm>
          <a:prstGeom prst="rect">
            <a:avLst/>
          </a:prstGeom>
          <a:noFill/>
          <a:ln>
            <a:noFill/>
          </a:ln>
        </p:spPr>
        <p:txBody>
          <a:bodyPr anchorCtr="0" anchor="b" bIns="34275" lIns="68575" spcFirstLastPara="1" rIns="68575" wrap="square" tIns="34275">
            <a:noAutofit/>
          </a:bodyPr>
          <a:lstStyle/>
          <a:p>
            <a:pPr indent="0" lvl="0" marL="0" rtl="0" algn="l">
              <a:lnSpc>
                <a:spcPct val="104000"/>
              </a:lnSpc>
              <a:spcBef>
                <a:spcPts val="0"/>
              </a:spcBef>
              <a:spcAft>
                <a:spcPts val="0"/>
              </a:spcAft>
              <a:buClr>
                <a:srgbClr val="464B56"/>
              </a:buClr>
              <a:buSzPts val="2600"/>
              <a:buFont typeface="Century Schoolbook"/>
              <a:buNone/>
            </a:pPr>
            <a:r>
              <a:rPr lang="en"/>
              <a:t>Agencia de Sustentabilidad</a:t>
            </a:r>
            <a:endParaRPr/>
          </a:p>
        </p:txBody>
      </p:sp>
      <p:sp>
        <p:nvSpPr>
          <p:cNvPr id="189" name="Google Shape;189;p32"/>
          <p:cNvSpPr txBox="1"/>
          <p:nvPr>
            <p:ph idx="1" type="body"/>
          </p:nvPr>
        </p:nvSpPr>
        <p:spPr>
          <a:xfrm>
            <a:off x="6357366" y="2417855"/>
            <a:ext cx="2420700" cy="2154300"/>
          </a:xfrm>
          <a:prstGeom prst="rect">
            <a:avLst/>
          </a:prstGeom>
          <a:noFill/>
          <a:ln>
            <a:noFill/>
          </a:ln>
        </p:spPr>
        <p:txBody>
          <a:bodyPr anchorCtr="0" anchor="t" bIns="34275" lIns="68575" spcFirstLastPara="1" rIns="68575" wrap="square" tIns="34275">
            <a:normAutofit fontScale="92500" lnSpcReduction="10000"/>
          </a:bodyPr>
          <a:lstStyle/>
          <a:p>
            <a:pPr indent="0" lvl="0" marL="0" rtl="0" algn="l">
              <a:lnSpc>
                <a:spcPct val="111000"/>
              </a:lnSpc>
              <a:spcBef>
                <a:spcPts val="0"/>
              </a:spcBef>
              <a:spcAft>
                <a:spcPts val="0"/>
              </a:spcAft>
              <a:buClr>
                <a:srgbClr val="464B56"/>
              </a:buClr>
              <a:buSzPct val="100000"/>
              <a:buNone/>
            </a:pPr>
            <a:r>
              <a:rPr lang="en"/>
              <a:t>Se creó bajo el nombre de Consejo Nacional de Producción Limpia mediante el Acuerdo 2091/2000 del Consejo Directivo de la Corporación de Fomento de la Producción (CORFO) en Diciembre 2000.</a:t>
            </a:r>
            <a:endParaRPr/>
          </a:p>
          <a:p>
            <a:pPr indent="0" lvl="0" marL="0" rtl="0" algn="l">
              <a:lnSpc>
                <a:spcPct val="111000"/>
              </a:lnSpc>
              <a:spcBef>
                <a:spcPts val="1100"/>
              </a:spcBef>
              <a:spcAft>
                <a:spcPts val="1600"/>
              </a:spcAft>
              <a:buClr>
                <a:srgbClr val="464B56"/>
              </a:buClr>
              <a:buSzPct val="100000"/>
              <a:buNone/>
            </a:pPr>
            <a:r>
              <a:rPr lang="en"/>
              <a:t>Fuente: </a:t>
            </a:r>
            <a:r>
              <a:rPr lang="en" u="sng">
                <a:solidFill>
                  <a:schemeClr val="hlink"/>
                </a:solidFill>
                <a:hlinkClick r:id="rId3"/>
              </a:rPr>
              <a:t>http://www.agenciasustentabilidad.cl/</a:t>
            </a:r>
            <a:endParaRPr/>
          </a:p>
        </p:txBody>
      </p:sp>
      <p:pic>
        <p:nvPicPr>
          <p:cNvPr id="190" name="Google Shape;190;p32"/>
          <p:cNvPicPr preferRelativeResize="0"/>
          <p:nvPr>
            <p:ph idx="2" type="pic"/>
          </p:nvPr>
        </p:nvPicPr>
        <p:blipFill rotWithShape="1">
          <a:blip r:embed="rId4">
            <a:alphaModFix/>
          </a:blip>
          <a:srcRect b="-50928" l="0" r="0" t="-50928"/>
          <a:stretch/>
        </p:blipFill>
        <p:spPr>
          <a:xfrm>
            <a:off x="0" y="0"/>
            <a:ext cx="6076988" cy="5143499"/>
          </a:xfrm>
          <a:prstGeom prst="rect">
            <a:avLst/>
          </a:prstGeom>
          <a:noFill/>
          <a:ln>
            <a:noFill/>
          </a:ln>
        </p:spPr>
      </p:pic>
      <p:sp>
        <p:nvSpPr>
          <p:cNvPr id="191" name="Google Shape;191;p32"/>
          <p:cNvSpPr/>
          <p:nvPr/>
        </p:nvSpPr>
        <p:spPr>
          <a:xfrm>
            <a:off x="365760" y="4041086"/>
            <a:ext cx="5443800" cy="531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500">
                <a:solidFill>
                  <a:schemeClr val="dk1"/>
                </a:solidFill>
                <a:latin typeface="Calibri"/>
                <a:ea typeface="Calibri"/>
                <a:cs typeface="Calibri"/>
                <a:sym typeface="Calibri"/>
              </a:rPr>
              <a:t>Su trabajo lo hacen a través de la celebración de Acuerdos de Producción Limpia (APL)</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2200275" y="426259"/>
            <a:ext cx="6577800" cy="1170600"/>
          </a:xfrm>
          <a:prstGeom prst="rect">
            <a:avLst/>
          </a:prstGeom>
          <a:noFill/>
          <a:ln>
            <a:noFill/>
          </a:ln>
        </p:spPr>
        <p:txBody>
          <a:bodyPr anchorCtr="0" anchor="t" bIns="34275" lIns="68575" spcFirstLastPara="1" rIns="68575" wrap="square" tIns="34275">
            <a:normAutofit/>
          </a:bodyPr>
          <a:lstStyle/>
          <a:p>
            <a:pPr indent="0" lvl="0" marL="0" rtl="0" algn="l">
              <a:lnSpc>
                <a:spcPct val="99000"/>
              </a:lnSpc>
              <a:spcBef>
                <a:spcPts val="0"/>
              </a:spcBef>
              <a:spcAft>
                <a:spcPts val="0"/>
              </a:spcAft>
              <a:buClr>
                <a:srgbClr val="464B56"/>
              </a:buClr>
              <a:buSzPts val="3300"/>
              <a:buFont typeface="Century Schoolbook"/>
              <a:buNone/>
            </a:pPr>
            <a:r>
              <a:rPr lang="en"/>
              <a:t>Acuerdo de Producción Limpia</a:t>
            </a:r>
            <a:endParaRPr/>
          </a:p>
        </p:txBody>
      </p:sp>
      <p:sp>
        <p:nvSpPr>
          <p:cNvPr id="197" name="Google Shape;197;p33"/>
          <p:cNvSpPr txBox="1"/>
          <p:nvPr>
            <p:ph idx="1" type="body"/>
          </p:nvPr>
        </p:nvSpPr>
        <p:spPr>
          <a:xfrm>
            <a:off x="2200275" y="1828800"/>
            <a:ext cx="6577800" cy="2738700"/>
          </a:xfrm>
          <a:prstGeom prst="rect">
            <a:avLst/>
          </a:prstGeom>
          <a:noFill/>
          <a:ln>
            <a:noFill/>
          </a:ln>
        </p:spPr>
        <p:txBody>
          <a:bodyPr anchorCtr="0" anchor="t" bIns="34275" lIns="68575" spcFirstLastPara="1" rIns="68575" wrap="square" tIns="34275">
            <a:normAutofit fontScale="85000" lnSpcReduction="20000"/>
          </a:bodyPr>
          <a:lstStyle/>
          <a:p>
            <a:pPr indent="-214947" lvl="0" marL="241300" rtl="0" algn="l">
              <a:lnSpc>
                <a:spcPct val="111000"/>
              </a:lnSpc>
              <a:spcBef>
                <a:spcPts val="0"/>
              </a:spcBef>
              <a:spcAft>
                <a:spcPts val="1600"/>
              </a:spcAft>
              <a:buClr>
                <a:srgbClr val="464B56"/>
              </a:buClr>
              <a:buSzPct val="100000"/>
              <a:buChar char="●"/>
            </a:pPr>
            <a:r>
              <a:rPr lang="en" sz="2100"/>
              <a:t>Es un convenio voluntario celebrado entre una asociación empresarial representativa de un sector productivo y los organismos públicos competentes en materias ambientales, sanitarias, de higiene y seguridad laboral, eficiencia energética e hídrica y de fomento productivo, cuyo objetivo es aplicar la Producción Limpia a través de metas y acciones específicas en un plazo determinado para el logro de lo acordado.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2200275" y="426259"/>
            <a:ext cx="6577800" cy="1170600"/>
          </a:xfrm>
          <a:prstGeom prst="rect">
            <a:avLst/>
          </a:prstGeom>
          <a:noFill/>
          <a:ln>
            <a:noFill/>
          </a:ln>
        </p:spPr>
        <p:txBody>
          <a:bodyPr anchorCtr="0" anchor="t" bIns="34275" lIns="68575" spcFirstLastPara="1" rIns="68575" wrap="square" tIns="34275">
            <a:normAutofit/>
          </a:bodyPr>
          <a:lstStyle/>
          <a:p>
            <a:pPr indent="0" lvl="0" marL="0" rtl="0" algn="l">
              <a:lnSpc>
                <a:spcPct val="99000"/>
              </a:lnSpc>
              <a:spcBef>
                <a:spcPts val="0"/>
              </a:spcBef>
              <a:spcAft>
                <a:spcPts val="0"/>
              </a:spcAft>
              <a:buClr>
                <a:srgbClr val="464B56"/>
              </a:buClr>
              <a:buSzPts val="3300"/>
              <a:buFont typeface="Century Schoolbook"/>
              <a:buNone/>
            </a:pPr>
            <a:r>
              <a:rPr lang="en"/>
              <a:t>Objetivos de los APL</a:t>
            </a:r>
            <a:endParaRPr/>
          </a:p>
        </p:txBody>
      </p:sp>
      <p:sp>
        <p:nvSpPr>
          <p:cNvPr id="203" name="Google Shape;203;p34"/>
          <p:cNvSpPr txBox="1"/>
          <p:nvPr>
            <p:ph idx="1" type="body"/>
          </p:nvPr>
        </p:nvSpPr>
        <p:spPr>
          <a:xfrm>
            <a:off x="2200275" y="1828800"/>
            <a:ext cx="6577800" cy="2738700"/>
          </a:xfrm>
          <a:prstGeom prst="rect">
            <a:avLst/>
          </a:prstGeom>
          <a:noFill/>
          <a:ln>
            <a:noFill/>
          </a:ln>
        </p:spPr>
        <p:txBody>
          <a:bodyPr anchorCtr="0" anchor="t" bIns="34275" lIns="68575" spcFirstLastPara="1" rIns="68575" wrap="square" tIns="34275">
            <a:normAutofit fontScale="92500" lnSpcReduction="20000"/>
          </a:bodyPr>
          <a:lstStyle/>
          <a:p>
            <a:pPr indent="-377348" lvl="0" marL="381000" rtl="0" algn="l">
              <a:lnSpc>
                <a:spcPct val="111000"/>
              </a:lnSpc>
              <a:spcBef>
                <a:spcPts val="0"/>
              </a:spcBef>
              <a:spcAft>
                <a:spcPts val="0"/>
              </a:spcAft>
              <a:buClr>
                <a:srgbClr val="464B56"/>
              </a:buClr>
              <a:buSzPct val="100000"/>
              <a:buFont typeface="Century Schoolbook"/>
              <a:buAutoNum type="arabicPeriod"/>
            </a:pPr>
            <a:r>
              <a:rPr lang="en" sz="2100"/>
              <a:t>Mejorar las condiciones productivas y ambientales en términos de:</a:t>
            </a:r>
            <a:endParaRPr/>
          </a:p>
          <a:p>
            <a:pPr indent="-384175" lvl="1" marL="622300" rtl="0" algn="l">
              <a:lnSpc>
                <a:spcPct val="111000"/>
              </a:lnSpc>
              <a:spcBef>
                <a:spcPts val="700"/>
              </a:spcBef>
              <a:spcAft>
                <a:spcPts val="0"/>
              </a:spcAft>
              <a:buClr>
                <a:srgbClr val="464B56"/>
              </a:buClr>
              <a:buSzPct val="100000"/>
              <a:buFont typeface="Century Schoolbook"/>
              <a:buAutoNum type="arabicPeriod"/>
            </a:pPr>
            <a:r>
              <a:rPr lang="en" sz="2000"/>
              <a:t>Higiene y seguridad laboral</a:t>
            </a:r>
            <a:endParaRPr/>
          </a:p>
          <a:p>
            <a:pPr indent="-384175" lvl="1" marL="622300" rtl="0" algn="l">
              <a:lnSpc>
                <a:spcPct val="111000"/>
              </a:lnSpc>
              <a:spcBef>
                <a:spcPts val="700"/>
              </a:spcBef>
              <a:spcAft>
                <a:spcPts val="0"/>
              </a:spcAft>
              <a:buClr>
                <a:srgbClr val="464B56"/>
              </a:buClr>
              <a:buSzPct val="100000"/>
              <a:buFont typeface="Century Schoolbook"/>
              <a:buAutoNum type="arabicPeriod"/>
            </a:pPr>
            <a:r>
              <a:rPr lang="en" sz="2000"/>
              <a:t>Eficiencia energética e hídrica</a:t>
            </a:r>
            <a:endParaRPr/>
          </a:p>
          <a:p>
            <a:pPr indent="-384175" lvl="1" marL="622300" rtl="0" algn="l">
              <a:lnSpc>
                <a:spcPct val="111000"/>
              </a:lnSpc>
              <a:spcBef>
                <a:spcPts val="700"/>
              </a:spcBef>
              <a:spcAft>
                <a:spcPts val="0"/>
              </a:spcAft>
              <a:buClr>
                <a:srgbClr val="464B56"/>
              </a:buClr>
              <a:buSzPct val="100000"/>
              <a:buFont typeface="Century Schoolbook"/>
              <a:buAutoNum type="arabicPeriod"/>
            </a:pPr>
            <a:r>
              <a:rPr lang="en" sz="2000"/>
              <a:t>Reducción de emisiones</a:t>
            </a:r>
            <a:endParaRPr/>
          </a:p>
          <a:p>
            <a:pPr indent="-384175" lvl="1" marL="622300" rtl="0" algn="l">
              <a:lnSpc>
                <a:spcPct val="111000"/>
              </a:lnSpc>
              <a:spcBef>
                <a:spcPts val="700"/>
              </a:spcBef>
              <a:spcAft>
                <a:spcPts val="0"/>
              </a:spcAft>
              <a:buClr>
                <a:srgbClr val="464B56"/>
              </a:buClr>
              <a:buSzPct val="100000"/>
              <a:buFont typeface="Century Schoolbook"/>
              <a:buAutoNum type="arabicPeriod"/>
            </a:pPr>
            <a:r>
              <a:rPr lang="en" sz="2000"/>
              <a:t>Valorización de residuos</a:t>
            </a:r>
            <a:endParaRPr/>
          </a:p>
          <a:p>
            <a:pPr indent="-384175" lvl="1" marL="622300" rtl="0" algn="l">
              <a:lnSpc>
                <a:spcPct val="111000"/>
              </a:lnSpc>
              <a:spcBef>
                <a:spcPts val="700"/>
              </a:spcBef>
              <a:spcAft>
                <a:spcPts val="0"/>
              </a:spcAft>
              <a:buClr>
                <a:srgbClr val="464B56"/>
              </a:buClr>
              <a:buSzPct val="100000"/>
              <a:buFont typeface="Century Schoolbook"/>
              <a:buAutoNum type="arabicPeriod"/>
            </a:pPr>
            <a:r>
              <a:rPr lang="en" sz="2000"/>
              <a:t>Buenas prácticas</a:t>
            </a:r>
            <a:endParaRPr/>
          </a:p>
          <a:p>
            <a:pPr indent="-384175" lvl="1" marL="622300" rtl="0" algn="l">
              <a:lnSpc>
                <a:spcPct val="111000"/>
              </a:lnSpc>
              <a:spcBef>
                <a:spcPts val="700"/>
              </a:spcBef>
              <a:spcAft>
                <a:spcPts val="1600"/>
              </a:spcAft>
              <a:buClr>
                <a:srgbClr val="464B56"/>
              </a:buClr>
              <a:buSzPct val="100000"/>
              <a:buFont typeface="Century Schoolbook"/>
              <a:buAutoNum type="arabicPeriod"/>
            </a:pPr>
            <a:r>
              <a:rPr lang="en" sz="2000"/>
              <a:t>Fomento productivo y otras temáticas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2200275" y="426259"/>
            <a:ext cx="6577800" cy="1170600"/>
          </a:xfrm>
          <a:prstGeom prst="rect">
            <a:avLst/>
          </a:prstGeom>
          <a:noFill/>
          <a:ln>
            <a:noFill/>
          </a:ln>
        </p:spPr>
        <p:txBody>
          <a:bodyPr anchorCtr="0" anchor="t" bIns="34275" lIns="68575" spcFirstLastPara="1" rIns="68575" wrap="square" tIns="34275">
            <a:normAutofit/>
          </a:bodyPr>
          <a:lstStyle/>
          <a:p>
            <a:pPr indent="0" lvl="0" marL="0" rtl="0" algn="l">
              <a:lnSpc>
                <a:spcPct val="99000"/>
              </a:lnSpc>
              <a:spcBef>
                <a:spcPts val="0"/>
              </a:spcBef>
              <a:spcAft>
                <a:spcPts val="0"/>
              </a:spcAft>
              <a:buClr>
                <a:srgbClr val="464B56"/>
              </a:buClr>
              <a:buSzPts val="3300"/>
              <a:buFont typeface="Century Schoolbook"/>
              <a:buNone/>
            </a:pPr>
            <a:r>
              <a:rPr lang="en"/>
              <a:t>Objetivos de los APL</a:t>
            </a:r>
            <a:endParaRPr/>
          </a:p>
        </p:txBody>
      </p:sp>
      <p:sp>
        <p:nvSpPr>
          <p:cNvPr id="209" name="Google Shape;209;p35"/>
          <p:cNvSpPr txBox="1"/>
          <p:nvPr>
            <p:ph idx="1" type="body"/>
          </p:nvPr>
        </p:nvSpPr>
        <p:spPr>
          <a:xfrm>
            <a:off x="2200275" y="1828800"/>
            <a:ext cx="6577800" cy="2738700"/>
          </a:xfrm>
          <a:prstGeom prst="rect">
            <a:avLst/>
          </a:prstGeom>
          <a:noFill/>
          <a:ln>
            <a:noFill/>
          </a:ln>
        </p:spPr>
        <p:txBody>
          <a:bodyPr anchorCtr="0" anchor="t" bIns="34275" lIns="68575" spcFirstLastPara="1" rIns="68575" wrap="square" tIns="34275">
            <a:normAutofit/>
          </a:bodyPr>
          <a:lstStyle/>
          <a:p>
            <a:pPr indent="-374650" lvl="0" marL="381000" rtl="0" algn="l">
              <a:lnSpc>
                <a:spcPct val="111000"/>
              </a:lnSpc>
              <a:spcBef>
                <a:spcPts val="0"/>
              </a:spcBef>
              <a:spcAft>
                <a:spcPts val="1600"/>
              </a:spcAft>
              <a:buClr>
                <a:srgbClr val="464B56"/>
              </a:buClr>
              <a:buSzPts val="2100"/>
              <a:buFont typeface="Century Schoolbook"/>
              <a:buAutoNum type="arabicPeriod" startAt="2"/>
            </a:pPr>
            <a:r>
              <a:rPr lang="en" sz="2100"/>
              <a:t>Generar sinergias y economías de escala, así como el cumplimiento de las normas ambientales que propenden al aumento de productividad y competitividad de las empresas</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2200275" y="426259"/>
            <a:ext cx="6577800" cy="1170600"/>
          </a:xfrm>
          <a:prstGeom prst="rect">
            <a:avLst/>
          </a:prstGeom>
          <a:noFill/>
          <a:ln>
            <a:noFill/>
          </a:ln>
        </p:spPr>
        <p:txBody>
          <a:bodyPr anchorCtr="0" anchor="t" bIns="34275" lIns="68575" spcFirstLastPara="1" rIns="68575" wrap="square" tIns="34275">
            <a:normAutofit/>
          </a:bodyPr>
          <a:lstStyle/>
          <a:p>
            <a:pPr indent="0" lvl="0" marL="0" rtl="0" algn="l">
              <a:lnSpc>
                <a:spcPct val="99000"/>
              </a:lnSpc>
              <a:spcBef>
                <a:spcPts val="0"/>
              </a:spcBef>
              <a:spcAft>
                <a:spcPts val="0"/>
              </a:spcAft>
              <a:buClr>
                <a:srgbClr val="464B56"/>
              </a:buClr>
              <a:buSzPts val="3300"/>
              <a:buFont typeface="Century Schoolbook"/>
              <a:buNone/>
            </a:pPr>
            <a:r>
              <a:rPr lang="en"/>
              <a:t>Normas Chilenas asociadas</a:t>
            </a:r>
            <a:endParaRPr/>
          </a:p>
        </p:txBody>
      </p:sp>
      <p:sp>
        <p:nvSpPr>
          <p:cNvPr id="215" name="Google Shape;215;p36"/>
          <p:cNvSpPr txBox="1"/>
          <p:nvPr>
            <p:ph idx="1" type="body"/>
          </p:nvPr>
        </p:nvSpPr>
        <p:spPr>
          <a:xfrm>
            <a:off x="2200275" y="1828800"/>
            <a:ext cx="6577800" cy="2738700"/>
          </a:xfrm>
          <a:prstGeom prst="rect">
            <a:avLst/>
          </a:prstGeom>
          <a:noFill/>
          <a:ln>
            <a:noFill/>
          </a:ln>
        </p:spPr>
        <p:txBody>
          <a:bodyPr anchorCtr="0" anchor="t" bIns="34275" lIns="68575" spcFirstLastPara="1" rIns="68575" wrap="square" tIns="34275">
            <a:normAutofit fontScale="62500"/>
          </a:bodyPr>
          <a:lstStyle/>
          <a:p>
            <a:pPr indent="0" lvl="0" marL="0" rtl="0" algn="l">
              <a:lnSpc>
                <a:spcPct val="111000"/>
              </a:lnSpc>
              <a:spcBef>
                <a:spcPts val="0"/>
              </a:spcBef>
              <a:spcAft>
                <a:spcPts val="0"/>
              </a:spcAft>
              <a:buClr>
                <a:srgbClr val="464B56"/>
              </a:buClr>
              <a:buSzPct val="100000"/>
              <a:buNone/>
            </a:pPr>
            <a:r>
              <a:rPr lang="en" sz="2100"/>
              <a:t>Existen cuatro Normas Chilenas oficiales que permiten orientar el desarrollo, implementación y certificación, para el cumplimiento de Acuerdos de Producción Limpia:</a:t>
            </a:r>
            <a:endParaRPr/>
          </a:p>
          <a:p>
            <a:pPr indent="-219075" lvl="0" marL="241300" rtl="0" algn="l">
              <a:lnSpc>
                <a:spcPct val="111000"/>
              </a:lnSpc>
              <a:spcBef>
                <a:spcPts val="700"/>
              </a:spcBef>
              <a:spcAft>
                <a:spcPts val="0"/>
              </a:spcAft>
              <a:buClr>
                <a:srgbClr val="464B56"/>
              </a:buClr>
              <a:buSzPct val="100000"/>
              <a:buChar char="●"/>
            </a:pPr>
            <a:r>
              <a:rPr lang="en" sz="2000"/>
              <a:t>NCh 2797 Of2003: “Acuerdos de Producción Limpia (APL) – Especificaciones”</a:t>
            </a:r>
            <a:endParaRPr/>
          </a:p>
          <a:p>
            <a:pPr indent="-219075" lvl="0" marL="241300" rtl="0" algn="l">
              <a:lnSpc>
                <a:spcPct val="111000"/>
              </a:lnSpc>
              <a:spcBef>
                <a:spcPts val="700"/>
              </a:spcBef>
              <a:spcAft>
                <a:spcPts val="0"/>
              </a:spcAft>
              <a:buClr>
                <a:srgbClr val="464B56"/>
              </a:buClr>
              <a:buSzPct val="100000"/>
              <a:buChar char="●"/>
            </a:pPr>
            <a:r>
              <a:rPr lang="en" sz="2000"/>
              <a:t>NCh 2807 Of2003: “Acuerdos de Producción Limpia (APL) – Diagnóstico, Seguimiento y Control, Evaluación final y Certificación de Cumplimiento”</a:t>
            </a:r>
            <a:endParaRPr/>
          </a:p>
          <a:p>
            <a:pPr indent="-219075" lvl="0" marL="241300" rtl="0" algn="l">
              <a:lnSpc>
                <a:spcPct val="111000"/>
              </a:lnSpc>
              <a:spcBef>
                <a:spcPts val="700"/>
              </a:spcBef>
              <a:spcAft>
                <a:spcPts val="0"/>
              </a:spcAft>
              <a:buClr>
                <a:srgbClr val="464B56"/>
              </a:buClr>
              <a:buSzPct val="100000"/>
              <a:buChar char="●"/>
            </a:pPr>
            <a:r>
              <a:rPr lang="en" sz="2000"/>
              <a:t>NCh 2825: “Requisitos para los auditores de evaluación final”</a:t>
            </a:r>
            <a:endParaRPr/>
          </a:p>
          <a:p>
            <a:pPr indent="-219075" lvl="0" marL="241300" rtl="0" algn="l">
              <a:lnSpc>
                <a:spcPct val="111000"/>
              </a:lnSpc>
              <a:spcBef>
                <a:spcPts val="700"/>
              </a:spcBef>
              <a:spcAft>
                <a:spcPts val="1600"/>
              </a:spcAft>
              <a:buClr>
                <a:srgbClr val="464B56"/>
              </a:buClr>
              <a:buSzPct val="100000"/>
              <a:buChar char="●"/>
            </a:pPr>
            <a:r>
              <a:rPr lang="en" sz="2000"/>
              <a:t>NCh 2796: “Vocabulario” aplicado a este Sistema de Certificación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Contenidos</a:t>
            </a:r>
            <a:endParaRPr/>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a:t>Introducción APL</a:t>
            </a:r>
            <a:endParaRPr/>
          </a:p>
          <a:p>
            <a:pPr indent="-304800" lvl="0" marL="457200" rtl="0" algn="l">
              <a:spcBef>
                <a:spcPts val="0"/>
              </a:spcBef>
              <a:spcAft>
                <a:spcPts val="0"/>
              </a:spcAft>
              <a:buSzPts val="1200"/>
              <a:buAutoNum type="arabicPeriod"/>
            </a:pPr>
            <a:r>
              <a:rPr lang="en"/>
              <a:t>Contexto</a:t>
            </a:r>
            <a:endParaRPr/>
          </a:p>
          <a:p>
            <a:pPr indent="-304800" lvl="0" marL="457200" rtl="0" algn="l">
              <a:spcBef>
                <a:spcPts val="0"/>
              </a:spcBef>
              <a:spcAft>
                <a:spcPts val="0"/>
              </a:spcAft>
              <a:buSzPts val="1200"/>
              <a:buAutoNum type="arabicPeriod"/>
            </a:pPr>
            <a:r>
              <a:rPr lang="en"/>
              <a:t>Ejemplos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6217172" y="1127933"/>
            <a:ext cx="2563200" cy="1266000"/>
          </a:xfrm>
          <a:prstGeom prst="rect">
            <a:avLst/>
          </a:prstGeom>
          <a:noFill/>
          <a:ln>
            <a:noFill/>
          </a:ln>
        </p:spPr>
        <p:txBody>
          <a:bodyPr anchorCtr="0" anchor="b" bIns="34275" lIns="68575" spcFirstLastPara="1" rIns="68575" wrap="square" tIns="34275">
            <a:noAutofit/>
          </a:bodyPr>
          <a:lstStyle/>
          <a:p>
            <a:pPr indent="0" lvl="0" marL="0" rtl="0" algn="l">
              <a:lnSpc>
                <a:spcPct val="104000"/>
              </a:lnSpc>
              <a:spcBef>
                <a:spcPts val="0"/>
              </a:spcBef>
              <a:spcAft>
                <a:spcPts val="0"/>
              </a:spcAft>
              <a:buClr>
                <a:srgbClr val="464B56"/>
              </a:buClr>
              <a:buSzPts val="2600"/>
              <a:buFont typeface="Century Schoolbook"/>
              <a:buNone/>
            </a:pPr>
            <a:r>
              <a:rPr lang="en"/>
              <a:t>Agencia de Sustentabilidad</a:t>
            </a:r>
            <a:endParaRPr/>
          </a:p>
        </p:txBody>
      </p:sp>
      <p:sp>
        <p:nvSpPr>
          <p:cNvPr id="221" name="Google Shape;221;p37"/>
          <p:cNvSpPr txBox="1"/>
          <p:nvPr>
            <p:ph idx="1" type="body"/>
          </p:nvPr>
        </p:nvSpPr>
        <p:spPr>
          <a:xfrm>
            <a:off x="6357366" y="2417855"/>
            <a:ext cx="2420700" cy="2154300"/>
          </a:xfrm>
          <a:prstGeom prst="rect">
            <a:avLst/>
          </a:prstGeom>
          <a:noFill/>
          <a:ln>
            <a:noFill/>
          </a:ln>
        </p:spPr>
        <p:txBody>
          <a:bodyPr anchorCtr="0" anchor="t" bIns="34275" lIns="68575" spcFirstLastPara="1" rIns="68575" wrap="square" tIns="34275">
            <a:normAutofit/>
          </a:bodyPr>
          <a:lstStyle/>
          <a:p>
            <a:pPr indent="0" lvl="0" marL="0" rtl="0" algn="l">
              <a:lnSpc>
                <a:spcPct val="111000"/>
              </a:lnSpc>
              <a:spcBef>
                <a:spcPts val="0"/>
              </a:spcBef>
              <a:spcAft>
                <a:spcPts val="0"/>
              </a:spcAft>
              <a:buClr>
                <a:srgbClr val="464B56"/>
              </a:buClr>
              <a:buSzPts val="1200"/>
              <a:buNone/>
            </a:pPr>
            <a:r>
              <a:t/>
            </a:r>
            <a:endParaRPr/>
          </a:p>
          <a:p>
            <a:pPr indent="0" lvl="0" marL="0" rtl="0" algn="l">
              <a:lnSpc>
                <a:spcPct val="111000"/>
              </a:lnSpc>
              <a:spcBef>
                <a:spcPts val="1100"/>
              </a:spcBef>
              <a:spcAft>
                <a:spcPts val="1600"/>
              </a:spcAft>
              <a:buClr>
                <a:srgbClr val="464B56"/>
              </a:buClr>
              <a:buSzPts val="1200"/>
              <a:buNone/>
            </a:pPr>
            <a:r>
              <a:rPr lang="en"/>
              <a:t>Fuente: </a:t>
            </a:r>
            <a:r>
              <a:rPr lang="en" u="sng">
                <a:solidFill>
                  <a:schemeClr val="hlink"/>
                </a:solidFill>
                <a:hlinkClick r:id="rId3"/>
              </a:rPr>
              <a:t>https://www.paiscircular.cl/consumo-y-produccion/acuerdos-de-produccion-limpia-han-reducido-535-mil-toneladas-de-co2-equivalente-en-los-ultimos-siete-anos/</a:t>
            </a:r>
            <a:endParaRPr/>
          </a:p>
        </p:txBody>
      </p:sp>
      <p:pic>
        <p:nvPicPr>
          <p:cNvPr id="222" name="Google Shape;222;p37"/>
          <p:cNvPicPr preferRelativeResize="0"/>
          <p:nvPr>
            <p:ph idx="2" type="pic"/>
          </p:nvPr>
        </p:nvPicPr>
        <p:blipFill rotWithShape="1">
          <a:blip r:embed="rId4">
            <a:alphaModFix/>
          </a:blip>
          <a:srcRect b="-40481" l="0" r="0" t="-40481"/>
          <a:stretch/>
        </p:blipFill>
        <p:spPr>
          <a:xfrm>
            <a:off x="0" y="0"/>
            <a:ext cx="6076990" cy="51434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6357366" y="1127930"/>
            <a:ext cx="2420700" cy="1266000"/>
          </a:xfrm>
          <a:prstGeom prst="rect">
            <a:avLst/>
          </a:prstGeom>
          <a:noFill/>
          <a:ln>
            <a:noFill/>
          </a:ln>
        </p:spPr>
        <p:txBody>
          <a:bodyPr anchorCtr="0" anchor="b" bIns="34275" lIns="68575" spcFirstLastPara="1" rIns="68575" wrap="square" tIns="34275">
            <a:normAutofit/>
          </a:bodyPr>
          <a:lstStyle/>
          <a:p>
            <a:pPr indent="0" lvl="0" marL="0" rtl="0" algn="l">
              <a:lnSpc>
                <a:spcPct val="104000"/>
              </a:lnSpc>
              <a:spcBef>
                <a:spcPts val="0"/>
              </a:spcBef>
              <a:spcAft>
                <a:spcPts val="0"/>
              </a:spcAft>
              <a:buClr>
                <a:srgbClr val="464B56"/>
              </a:buClr>
              <a:buSzPts val="2600"/>
              <a:buFont typeface="Century Schoolbook"/>
              <a:buNone/>
            </a:pPr>
            <a:r>
              <a:rPr lang="en"/>
              <a:t>APL y sectores comprometidos</a:t>
            </a:r>
            <a:endParaRPr/>
          </a:p>
        </p:txBody>
      </p:sp>
      <p:grpSp>
        <p:nvGrpSpPr>
          <p:cNvPr id="228" name="Google Shape;228;p38"/>
          <p:cNvGrpSpPr/>
          <p:nvPr/>
        </p:nvGrpSpPr>
        <p:grpSpPr>
          <a:xfrm>
            <a:off x="463462" y="1130245"/>
            <a:ext cx="5502386" cy="3438947"/>
            <a:chOff x="130586" y="3630"/>
            <a:chExt cx="7336514" cy="4585263"/>
          </a:xfrm>
        </p:grpSpPr>
        <p:sp>
          <p:nvSpPr>
            <p:cNvPr id="229" name="Google Shape;229;p38"/>
            <p:cNvSpPr/>
            <p:nvPr/>
          </p:nvSpPr>
          <p:spPr>
            <a:xfrm>
              <a:off x="130586" y="3630"/>
              <a:ext cx="2292600" cy="1375500"/>
            </a:xfrm>
            <a:prstGeom prst="rect">
              <a:avLst/>
            </a:prstGeom>
            <a:solidFill>
              <a:srgbClr val="5E6272"/>
            </a:solidFill>
            <a:ln cap="flat"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0" name="Google Shape;230;p38"/>
            <p:cNvSpPr txBox="1"/>
            <p:nvPr/>
          </p:nvSpPr>
          <p:spPr>
            <a:xfrm>
              <a:off x="130586" y="3630"/>
              <a:ext cx="2292600" cy="1375500"/>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 sz="1800">
                  <a:solidFill>
                    <a:schemeClr val="lt1"/>
                  </a:solidFill>
                  <a:latin typeface="Calibri"/>
                  <a:ea typeface="Calibri"/>
                  <a:cs typeface="Calibri"/>
                  <a:sym typeface="Calibri"/>
                </a:rPr>
                <a:t>Agropecuaria, Silvicultura y acuícola</a:t>
              </a:r>
              <a:endParaRPr sz="1100"/>
            </a:p>
          </p:txBody>
        </p:sp>
        <p:sp>
          <p:nvSpPr>
            <p:cNvPr id="231" name="Google Shape;231;p38"/>
            <p:cNvSpPr/>
            <p:nvPr/>
          </p:nvSpPr>
          <p:spPr>
            <a:xfrm>
              <a:off x="2652543" y="3630"/>
              <a:ext cx="2292600" cy="1375500"/>
            </a:xfrm>
            <a:prstGeom prst="rect">
              <a:avLst/>
            </a:prstGeom>
            <a:solidFill>
              <a:srgbClr val="5E6272"/>
            </a:solidFill>
            <a:ln cap="flat"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2" name="Google Shape;232;p38"/>
            <p:cNvSpPr txBox="1"/>
            <p:nvPr/>
          </p:nvSpPr>
          <p:spPr>
            <a:xfrm>
              <a:off x="2652543" y="3630"/>
              <a:ext cx="2292600" cy="1375500"/>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 sz="1800">
                  <a:solidFill>
                    <a:schemeClr val="lt1"/>
                  </a:solidFill>
                  <a:latin typeface="Calibri"/>
                  <a:ea typeface="Calibri"/>
                  <a:cs typeface="Calibri"/>
                  <a:sym typeface="Calibri"/>
                </a:rPr>
                <a:t>Actividades de extracción minera</a:t>
              </a:r>
              <a:endParaRPr sz="1100"/>
            </a:p>
          </p:txBody>
        </p:sp>
        <p:sp>
          <p:nvSpPr>
            <p:cNvPr id="233" name="Google Shape;233;p38"/>
            <p:cNvSpPr/>
            <p:nvPr/>
          </p:nvSpPr>
          <p:spPr>
            <a:xfrm>
              <a:off x="5174500" y="3630"/>
              <a:ext cx="2292600" cy="1375500"/>
            </a:xfrm>
            <a:prstGeom prst="rect">
              <a:avLst/>
            </a:prstGeom>
            <a:solidFill>
              <a:srgbClr val="5E6272"/>
            </a:solidFill>
            <a:ln cap="flat"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4" name="Google Shape;234;p38"/>
            <p:cNvSpPr txBox="1"/>
            <p:nvPr/>
          </p:nvSpPr>
          <p:spPr>
            <a:xfrm>
              <a:off x="5174500" y="3630"/>
              <a:ext cx="2292600" cy="1375500"/>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 sz="1800">
                  <a:solidFill>
                    <a:schemeClr val="lt1"/>
                  </a:solidFill>
                  <a:latin typeface="Calibri"/>
                  <a:ea typeface="Calibri"/>
                  <a:cs typeface="Calibri"/>
                  <a:sym typeface="Calibri"/>
                </a:rPr>
                <a:t>Industrias manufactureras</a:t>
              </a:r>
              <a:endParaRPr sz="1100"/>
            </a:p>
          </p:txBody>
        </p:sp>
        <p:sp>
          <p:nvSpPr>
            <p:cNvPr id="235" name="Google Shape;235;p38"/>
            <p:cNvSpPr/>
            <p:nvPr/>
          </p:nvSpPr>
          <p:spPr>
            <a:xfrm>
              <a:off x="130586" y="1608512"/>
              <a:ext cx="2292600" cy="1375500"/>
            </a:xfrm>
            <a:prstGeom prst="rect">
              <a:avLst/>
            </a:prstGeom>
            <a:solidFill>
              <a:srgbClr val="5E6272"/>
            </a:solidFill>
            <a:ln cap="flat"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6" name="Google Shape;236;p38"/>
            <p:cNvSpPr txBox="1"/>
            <p:nvPr/>
          </p:nvSpPr>
          <p:spPr>
            <a:xfrm>
              <a:off x="130586" y="1608512"/>
              <a:ext cx="2292600" cy="1375500"/>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 sz="1800">
                  <a:solidFill>
                    <a:schemeClr val="lt1"/>
                  </a:solidFill>
                  <a:latin typeface="Calibri"/>
                  <a:ea typeface="Calibri"/>
                  <a:cs typeface="Calibri"/>
                  <a:sym typeface="Calibri"/>
                </a:rPr>
                <a:t>Construcción</a:t>
              </a:r>
              <a:endParaRPr sz="1100"/>
            </a:p>
          </p:txBody>
        </p:sp>
        <p:sp>
          <p:nvSpPr>
            <p:cNvPr id="237" name="Google Shape;237;p38"/>
            <p:cNvSpPr/>
            <p:nvPr/>
          </p:nvSpPr>
          <p:spPr>
            <a:xfrm>
              <a:off x="2652543" y="1608512"/>
              <a:ext cx="2292600" cy="1375500"/>
            </a:xfrm>
            <a:prstGeom prst="rect">
              <a:avLst/>
            </a:prstGeom>
            <a:solidFill>
              <a:srgbClr val="5E6272"/>
            </a:solidFill>
            <a:ln cap="flat"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8" name="Google Shape;238;p38"/>
            <p:cNvSpPr txBox="1"/>
            <p:nvPr/>
          </p:nvSpPr>
          <p:spPr>
            <a:xfrm>
              <a:off x="2652543" y="1608512"/>
              <a:ext cx="2292600" cy="1375500"/>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 sz="1800">
                  <a:solidFill>
                    <a:schemeClr val="lt1"/>
                  </a:solidFill>
                  <a:latin typeface="Calibri"/>
                  <a:ea typeface="Calibri"/>
                  <a:cs typeface="Calibri"/>
                  <a:sym typeface="Calibri"/>
                </a:rPr>
                <a:t>Administración pública</a:t>
              </a:r>
              <a:endParaRPr sz="1100"/>
            </a:p>
          </p:txBody>
        </p:sp>
        <p:sp>
          <p:nvSpPr>
            <p:cNvPr id="239" name="Google Shape;239;p38"/>
            <p:cNvSpPr/>
            <p:nvPr/>
          </p:nvSpPr>
          <p:spPr>
            <a:xfrm>
              <a:off x="5174500" y="1608512"/>
              <a:ext cx="2292600" cy="1375500"/>
            </a:xfrm>
            <a:prstGeom prst="rect">
              <a:avLst/>
            </a:prstGeom>
            <a:solidFill>
              <a:srgbClr val="5E6272"/>
            </a:solidFill>
            <a:ln cap="flat"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40" name="Google Shape;240;p38"/>
            <p:cNvSpPr txBox="1"/>
            <p:nvPr/>
          </p:nvSpPr>
          <p:spPr>
            <a:xfrm>
              <a:off x="5174500" y="1608512"/>
              <a:ext cx="2292600" cy="1375500"/>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 sz="1800">
                  <a:solidFill>
                    <a:schemeClr val="lt1"/>
                  </a:solidFill>
                  <a:latin typeface="Calibri"/>
                  <a:ea typeface="Calibri"/>
                  <a:cs typeface="Calibri"/>
                  <a:sym typeface="Calibri"/>
                </a:rPr>
                <a:t>Enseñanza</a:t>
              </a:r>
              <a:endParaRPr sz="1100"/>
            </a:p>
          </p:txBody>
        </p:sp>
        <p:sp>
          <p:nvSpPr>
            <p:cNvPr id="241" name="Google Shape;241;p38"/>
            <p:cNvSpPr/>
            <p:nvPr/>
          </p:nvSpPr>
          <p:spPr>
            <a:xfrm>
              <a:off x="130586" y="3213393"/>
              <a:ext cx="2292600" cy="1375500"/>
            </a:xfrm>
            <a:prstGeom prst="rect">
              <a:avLst/>
            </a:prstGeom>
            <a:solidFill>
              <a:srgbClr val="5E6272"/>
            </a:solidFill>
            <a:ln cap="flat"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42" name="Google Shape;242;p38"/>
            <p:cNvSpPr txBox="1"/>
            <p:nvPr/>
          </p:nvSpPr>
          <p:spPr>
            <a:xfrm>
              <a:off x="130586" y="3213393"/>
              <a:ext cx="2292600" cy="1375500"/>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 sz="1800">
                  <a:solidFill>
                    <a:schemeClr val="lt1"/>
                  </a:solidFill>
                  <a:latin typeface="Calibri"/>
                  <a:ea typeface="Calibri"/>
                  <a:cs typeface="Calibri"/>
                  <a:sym typeface="Calibri"/>
                </a:rPr>
                <a:t>Servicio gastronómico y alojamiento</a:t>
              </a:r>
              <a:endParaRPr sz="1100"/>
            </a:p>
          </p:txBody>
        </p:sp>
        <p:sp>
          <p:nvSpPr>
            <p:cNvPr id="243" name="Google Shape;243;p38"/>
            <p:cNvSpPr/>
            <p:nvPr/>
          </p:nvSpPr>
          <p:spPr>
            <a:xfrm>
              <a:off x="2652543" y="3213393"/>
              <a:ext cx="2292600" cy="1375500"/>
            </a:xfrm>
            <a:prstGeom prst="rect">
              <a:avLst/>
            </a:prstGeom>
            <a:solidFill>
              <a:srgbClr val="5E6272"/>
            </a:solidFill>
            <a:ln cap="flat"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44" name="Google Shape;244;p38"/>
            <p:cNvSpPr txBox="1"/>
            <p:nvPr/>
          </p:nvSpPr>
          <p:spPr>
            <a:xfrm>
              <a:off x="2652543" y="3213393"/>
              <a:ext cx="2292600" cy="1375500"/>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 sz="1800">
                  <a:solidFill>
                    <a:schemeClr val="lt1"/>
                  </a:solidFill>
                  <a:latin typeface="Calibri"/>
                  <a:ea typeface="Calibri"/>
                  <a:cs typeface="Calibri"/>
                  <a:sym typeface="Calibri"/>
                </a:rPr>
                <a:t>Transporte y almacenamiento de mercaderías</a:t>
              </a:r>
              <a:endParaRPr sz="1100"/>
            </a:p>
          </p:txBody>
        </p:sp>
        <p:sp>
          <p:nvSpPr>
            <p:cNvPr id="245" name="Google Shape;245;p38"/>
            <p:cNvSpPr/>
            <p:nvPr/>
          </p:nvSpPr>
          <p:spPr>
            <a:xfrm>
              <a:off x="5174500" y="3213393"/>
              <a:ext cx="2292600" cy="1375500"/>
            </a:xfrm>
            <a:prstGeom prst="rect">
              <a:avLst/>
            </a:prstGeom>
            <a:solidFill>
              <a:srgbClr val="5E6272"/>
            </a:solidFill>
            <a:ln cap="flat"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46" name="Google Shape;246;p38"/>
            <p:cNvSpPr txBox="1"/>
            <p:nvPr/>
          </p:nvSpPr>
          <p:spPr>
            <a:xfrm>
              <a:off x="5174500" y="3213393"/>
              <a:ext cx="2292600" cy="1375500"/>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 sz="1800">
                  <a:solidFill>
                    <a:schemeClr val="lt1"/>
                  </a:solidFill>
                  <a:latin typeface="Calibri"/>
                  <a:ea typeface="Calibri"/>
                  <a:cs typeface="Calibri"/>
                  <a:sym typeface="Calibri"/>
                </a:rPr>
                <a:t>Comercio al por mayor y al por menor</a:t>
              </a:r>
              <a:endParaRPr sz="1100"/>
            </a:p>
          </p:txBody>
        </p:sp>
      </p:grpSp>
      <p:sp>
        <p:nvSpPr>
          <p:cNvPr id="247" name="Google Shape;247;p38"/>
          <p:cNvSpPr txBox="1"/>
          <p:nvPr>
            <p:ph idx="2" type="body"/>
          </p:nvPr>
        </p:nvSpPr>
        <p:spPr>
          <a:xfrm>
            <a:off x="6357366" y="2417852"/>
            <a:ext cx="2420700" cy="2154300"/>
          </a:xfrm>
          <a:prstGeom prst="rect">
            <a:avLst/>
          </a:prstGeom>
          <a:noFill/>
          <a:ln>
            <a:noFill/>
          </a:ln>
        </p:spPr>
        <p:txBody>
          <a:bodyPr anchorCtr="0" anchor="t" bIns="34275" lIns="68575" spcFirstLastPara="1" rIns="68575" wrap="square" tIns="34275">
            <a:normAutofit/>
          </a:bodyPr>
          <a:lstStyle/>
          <a:p>
            <a:pPr indent="0" lvl="0" marL="0" rtl="0" algn="l">
              <a:lnSpc>
                <a:spcPct val="111000"/>
              </a:lnSpc>
              <a:spcBef>
                <a:spcPts val="0"/>
              </a:spcBef>
              <a:spcAft>
                <a:spcPts val="1600"/>
              </a:spcAft>
              <a:buClr>
                <a:srgbClr val="464B56"/>
              </a:buClr>
              <a:buSzPts val="12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6357366" y="1127930"/>
            <a:ext cx="2420700" cy="1266000"/>
          </a:xfrm>
          <a:prstGeom prst="rect">
            <a:avLst/>
          </a:prstGeom>
          <a:noFill/>
          <a:ln>
            <a:noFill/>
          </a:ln>
        </p:spPr>
        <p:txBody>
          <a:bodyPr anchorCtr="0" anchor="b" bIns="34275" lIns="68575" spcFirstLastPara="1" rIns="68575" wrap="square" tIns="34275">
            <a:normAutofit/>
          </a:bodyPr>
          <a:lstStyle/>
          <a:p>
            <a:pPr indent="0" lvl="0" marL="0" rtl="0" algn="l">
              <a:lnSpc>
                <a:spcPct val="104000"/>
              </a:lnSpc>
              <a:spcBef>
                <a:spcPts val="0"/>
              </a:spcBef>
              <a:spcAft>
                <a:spcPts val="0"/>
              </a:spcAft>
              <a:buClr>
                <a:srgbClr val="464B56"/>
              </a:buClr>
              <a:buSzPts val="2600"/>
              <a:buFont typeface="Century Schoolbook"/>
              <a:buNone/>
            </a:pPr>
            <a:r>
              <a:rPr lang="en"/>
              <a:t>Agropecuaria, Silvicultura y Acuícola</a:t>
            </a:r>
            <a:endParaRPr/>
          </a:p>
        </p:txBody>
      </p:sp>
      <p:grpSp>
        <p:nvGrpSpPr>
          <p:cNvPr id="253" name="Google Shape;253;p39"/>
          <p:cNvGrpSpPr/>
          <p:nvPr/>
        </p:nvGrpSpPr>
        <p:grpSpPr>
          <a:xfrm>
            <a:off x="367191" y="1525344"/>
            <a:ext cx="5694925" cy="2648884"/>
            <a:chOff x="2225" y="530429"/>
            <a:chExt cx="7593234" cy="3531845"/>
          </a:xfrm>
        </p:grpSpPr>
        <p:sp>
          <p:nvSpPr>
            <p:cNvPr id="254" name="Google Shape;254;p39"/>
            <p:cNvSpPr/>
            <p:nvPr/>
          </p:nvSpPr>
          <p:spPr>
            <a:xfrm>
              <a:off x="2225" y="530429"/>
              <a:ext cx="1765800" cy="1059600"/>
            </a:xfrm>
            <a:prstGeom prst="rect">
              <a:avLst/>
            </a:prstGeom>
            <a:solidFill>
              <a:srgbClr val="5E6272"/>
            </a:solidFill>
            <a:ln cap="flat"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5" name="Google Shape;255;p39"/>
            <p:cNvSpPr txBox="1"/>
            <p:nvPr/>
          </p:nvSpPr>
          <p:spPr>
            <a:xfrm>
              <a:off x="2225" y="530429"/>
              <a:ext cx="1765800" cy="1059600"/>
            </a:xfrm>
            <a:prstGeom prst="rect">
              <a:avLst/>
            </a:prstGeom>
            <a:noFill/>
            <a:ln>
              <a:noFill/>
            </a:ln>
          </p:spPr>
          <p:txBody>
            <a:bodyPr anchorCtr="0" anchor="ctr" bIns="60000" lIns="60000" spcFirstLastPara="1" rIns="60000" wrap="square" tIns="60000">
              <a:noAutofit/>
            </a:bodyPr>
            <a:lstStyle/>
            <a:p>
              <a:pPr indent="0" lvl="0" marL="0" marR="0" rtl="0" algn="ctr">
                <a:lnSpc>
                  <a:spcPct val="90000"/>
                </a:lnSpc>
                <a:spcBef>
                  <a:spcPts val="0"/>
                </a:spcBef>
                <a:spcAft>
                  <a:spcPts val="0"/>
                </a:spcAft>
                <a:buClr>
                  <a:schemeClr val="lt1"/>
                </a:buClr>
                <a:buSzPts val="1600"/>
                <a:buFont typeface="Calibri"/>
                <a:buNone/>
              </a:pPr>
              <a:r>
                <a:rPr lang="en" sz="1600">
                  <a:solidFill>
                    <a:schemeClr val="lt1"/>
                  </a:solidFill>
                  <a:latin typeface="Calibri"/>
                  <a:ea typeface="Calibri"/>
                  <a:cs typeface="Calibri"/>
                  <a:sym typeface="Calibri"/>
                </a:rPr>
                <a:t>Apicultura</a:t>
              </a:r>
              <a:endParaRPr sz="1100"/>
            </a:p>
          </p:txBody>
        </p:sp>
        <p:sp>
          <p:nvSpPr>
            <p:cNvPr id="256" name="Google Shape;256;p39"/>
            <p:cNvSpPr/>
            <p:nvPr/>
          </p:nvSpPr>
          <p:spPr>
            <a:xfrm>
              <a:off x="1944703" y="530429"/>
              <a:ext cx="1765800" cy="1059600"/>
            </a:xfrm>
            <a:prstGeom prst="rect">
              <a:avLst/>
            </a:prstGeom>
            <a:solidFill>
              <a:srgbClr val="5E6272"/>
            </a:solidFill>
            <a:ln cap="flat"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7" name="Google Shape;257;p39"/>
            <p:cNvSpPr txBox="1"/>
            <p:nvPr/>
          </p:nvSpPr>
          <p:spPr>
            <a:xfrm>
              <a:off x="1944703" y="530429"/>
              <a:ext cx="1765800" cy="1059600"/>
            </a:xfrm>
            <a:prstGeom prst="rect">
              <a:avLst/>
            </a:prstGeom>
            <a:noFill/>
            <a:ln>
              <a:noFill/>
            </a:ln>
          </p:spPr>
          <p:txBody>
            <a:bodyPr anchorCtr="0" anchor="ctr" bIns="60000" lIns="60000" spcFirstLastPara="1" rIns="60000" wrap="square" tIns="60000">
              <a:noAutofit/>
            </a:bodyPr>
            <a:lstStyle/>
            <a:p>
              <a:pPr indent="0" lvl="0" marL="0" marR="0" rtl="0" algn="ctr">
                <a:lnSpc>
                  <a:spcPct val="90000"/>
                </a:lnSpc>
                <a:spcBef>
                  <a:spcPts val="0"/>
                </a:spcBef>
                <a:spcAft>
                  <a:spcPts val="0"/>
                </a:spcAft>
                <a:buClr>
                  <a:schemeClr val="lt1"/>
                </a:buClr>
                <a:buSzPts val="1600"/>
                <a:buFont typeface="Calibri"/>
                <a:buNone/>
              </a:pPr>
              <a:r>
                <a:rPr lang="en" sz="1600">
                  <a:solidFill>
                    <a:schemeClr val="lt1"/>
                  </a:solidFill>
                  <a:latin typeface="Calibri"/>
                  <a:ea typeface="Calibri"/>
                  <a:cs typeface="Calibri"/>
                  <a:sym typeface="Calibri"/>
                </a:rPr>
                <a:t>Aves</a:t>
              </a:r>
              <a:endParaRPr sz="1100"/>
            </a:p>
          </p:txBody>
        </p:sp>
        <p:sp>
          <p:nvSpPr>
            <p:cNvPr id="258" name="Google Shape;258;p39"/>
            <p:cNvSpPr/>
            <p:nvPr/>
          </p:nvSpPr>
          <p:spPr>
            <a:xfrm>
              <a:off x="3887181" y="530429"/>
              <a:ext cx="1765800" cy="1059600"/>
            </a:xfrm>
            <a:prstGeom prst="rect">
              <a:avLst/>
            </a:prstGeom>
            <a:solidFill>
              <a:srgbClr val="5E6272"/>
            </a:solidFill>
            <a:ln cap="flat"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9" name="Google Shape;259;p39"/>
            <p:cNvSpPr txBox="1"/>
            <p:nvPr/>
          </p:nvSpPr>
          <p:spPr>
            <a:xfrm>
              <a:off x="3887181" y="530429"/>
              <a:ext cx="1765800" cy="1059600"/>
            </a:xfrm>
            <a:prstGeom prst="rect">
              <a:avLst/>
            </a:prstGeom>
            <a:noFill/>
            <a:ln>
              <a:noFill/>
            </a:ln>
          </p:spPr>
          <p:txBody>
            <a:bodyPr anchorCtr="0" anchor="ctr" bIns="60000" lIns="60000" spcFirstLastPara="1" rIns="60000" wrap="square" tIns="60000">
              <a:noAutofit/>
            </a:bodyPr>
            <a:lstStyle/>
            <a:p>
              <a:pPr indent="0" lvl="0" marL="0" marR="0" rtl="0" algn="ctr">
                <a:lnSpc>
                  <a:spcPct val="90000"/>
                </a:lnSpc>
                <a:spcBef>
                  <a:spcPts val="0"/>
                </a:spcBef>
                <a:spcAft>
                  <a:spcPts val="0"/>
                </a:spcAft>
                <a:buClr>
                  <a:schemeClr val="lt1"/>
                </a:buClr>
                <a:buSzPts val="1600"/>
                <a:buFont typeface="Calibri"/>
                <a:buNone/>
              </a:pPr>
              <a:r>
                <a:rPr lang="en" sz="1600">
                  <a:solidFill>
                    <a:schemeClr val="lt1"/>
                  </a:solidFill>
                  <a:latin typeface="Calibri"/>
                  <a:ea typeface="Calibri"/>
                  <a:cs typeface="Calibri"/>
                  <a:sym typeface="Calibri"/>
                </a:rPr>
                <a:t>Cerdos</a:t>
              </a:r>
              <a:endParaRPr sz="1100"/>
            </a:p>
          </p:txBody>
        </p:sp>
        <p:sp>
          <p:nvSpPr>
            <p:cNvPr id="260" name="Google Shape;260;p39"/>
            <p:cNvSpPr/>
            <p:nvPr/>
          </p:nvSpPr>
          <p:spPr>
            <a:xfrm>
              <a:off x="5829659" y="530429"/>
              <a:ext cx="1765800" cy="1059600"/>
            </a:xfrm>
            <a:prstGeom prst="rect">
              <a:avLst/>
            </a:prstGeom>
            <a:solidFill>
              <a:srgbClr val="5E6272"/>
            </a:solidFill>
            <a:ln cap="flat"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1" name="Google Shape;261;p39"/>
            <p:cNvSpPr txBox="1"/>
            <p:nvPr/>
          </p:nvSpPr>
          <p:spPr>
            <a:xfrm>
              <a:off x="5829659" y="530429"/>
              <a:ext cx="1765800" cy="1059600"/>
            </a:xfrm>
            <a:prstGeom prst="rect">
              <a:avLst/>
            </a:prstGeom>
            <a:noFill/>
            <a:ln>
              <a:noFill/>
            </a:ln>
          </p:spPr>
          <p:txBody>
            <a:bodyPr anchorCtr="0" anchor="ctr" bIns="60000" lIns="60000" spcFirstLastPara="1" rIns="60000" wrap="square" tIns="60000">
              <a:noAutofit/>
            </a:bodyPr>
            <a:lstStyle/>
            <a:p>
              <a:pPr indent="0" lvl="0" marL="0" marR="0" rtl="0" algn="ctr">
                <a:lnSpc>
                  <a:spcPct val="90000"/>
                </a:lnSpc>
                <a:spcBef>
                  <a:spcPts val="0"/>
                </a:spcBef>
                <a:spcAft>
                  <a:spcPts val="0"/>
                </a:spcAft>
                <a:buClr>
                  <a:schemeClr val="lt1"/>
                </a:buClr>
                <a:buSzPts val="1600"/>
                <a:buFont typeface="Calibri"/>
                <a:buNone/>
              </a:pPr>
              <a:r>
                <a:rPr lang="en" sz="1600">
                  <a:solidFill>
                    <a:schemeClr val="lt1"/>
                  </a:solidFill>
                  <a:latin typeface="Calibri"/>
                  <a:ea typeface="Calibri"/>
                  <a:cs typeface="Calibri"/>
                  <a:sym typeface="Calibri"/>
                </a:rPr>
                <a:t>Forestal</a:t>
              </a:r>
              <a:endParaRPr sz="1100"/>
            </a:p>
          </p:txBody>
        </p:sp>
        <p:sp>
          <p:nvSpPr>
            <p:cNvPr id="262" name="Google Shape;262;p39"/>
            <p:cNvSpPr/>
            <p:nvPr/>
          </p:nvSpPr>
          <p:spPr>
            <a:xfrm>
              <a:off x="2225" y="1766551"/>
              <a:ext cx="1765800" cy="1059600"/>
            </a:xfrm>
            <a:prstGeom prst="rect">
              <a:avLst/>
            </a:prstGeom>
            <a:solidFill>
              <a:srgbClr val="5E6272"/>
            </a:solidFill>
            <a:ln cap="flat"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3" name="Google Shape;263;p39"/>
            <p:cNvSpPr txBox="1"/>
            <p:nvPr/>
          </p:nvSpPr>
          <p:spPr>
            <a:xfrm>
              <a:off x="2225" y="1766551"/>
              <a:ext cx="1765800" cy="1059600"/>
            </a:xfrm>
            <a:prstGeom prst="rect">
              <a:avLst/>
            </a:prstGeom>
            <a:noFill/>
            <a:ln>
              <a:noFill/>
            </a:ln>
          </p:spPr>
          <p:txBody>
            <a:bodyPr anchorCtr="0" anchor="ctr" bIns="60000" lIns="60000" spcFirstLastPara="1" rIns="60000" wrap="square" tIns="60000">
              <a:noAutofit/>
            </a:bodyPr>
            <a:lstStyle/>
            <a:p>
              <a:pPr indent="0" lvl="0" marL="0" marR="0" rtl="0" algn="ctr">
                <a:lnSpc>
                  <a:spcPct val="90000"/>
                </a:lnSpc>
                <a:spcBef>
                  <a:spcPts val="0"/>
                </a:spcBef>
                <a:spcAft>
                  <a:spcPts val="0"/>
                </a:spcAft>
                <a:buClr>
                  <a:schemeClr val="lt1"/>
                </a:buClr>
                <a:buSzPts val="1600"/>
                <a:buFont typeface="Calibri"/>
                <a:buNone/>
              </a:pPr>
              <a:r>
                <a:rPr lang="en" sz="1600">
                  <a:solidFill>
                    <a:schemeClr val="lt1"/>
                  </a:solidFill>
                  <a:latin typeface="Calibri"/>
                  <a:ea typeface="Calibri"/>
                  <a:cs typeface="Calibri"/>
                  <a:sym typeface="Calibri"/>
                </a:rPr>
                <a:t>Fruticultura</a:t>
              </a:r>
              <a:endParaRPr sz="1100"/>
            </a:p>
          </p:txBody>
        </p:sp>
        <p:sp>
          <p:nvSpPr>
            <p:cNvPr id="264" name="Google Shape;264;p39"/>
            <p:cNvSpPr/>
            <p:nvPr/>
          </p:nvSpPr>
          <p:spPr>
            <a:xfrm>
              <a:off x="1944703" y="1766551"/>
              <a:ext cx="1765800" cy="1059600"/>
            </a:xfrm>
            <a:prstGeom prst="rect">
              <a:avLst/>
            </a:prstGeom>
            <a:solidFill>
              <a:srgbClr val="5E6272"/>
            </a:solidFill>
            <a:ln cap="flat"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5" name="Google Shape;265;p39"/>
            <p:cNvSpPr txBox="1"/>
            <p:nvPr/>
          </p:nvSpPr>
          <p:spPr>
            <a:xfrm>
              <a:off x="1944703" y="1766551"/>
              <a:ext cx="1765800" cy="1059600"/>
            </a:xfrm>
            <a:prstGeom prst="rect">
              <a:avLst/>
            </a:prstGeom>
            <a:noFill/>
            <a:ln>
              <a:noFill/>
            </a:ln>
          </p:spPr>
          <p:txBody>
            <a:bodyPr anchorCtr="0" anchor="ctr" bIns="60000" lIns="60000" spcFirstLastPara="1" rIns="60000" wrap="square" tIns="60000">
              <a:noAutofit/>
            </a:bodyPr>
            <a:lstStyle/>
            <a:p>
              <a:pPr indent="0" lvl="0" marL="0" marR="0" rtl="0" algn="ctr">
                <a:lnSpc>
                  <a:spcPct val="90000"/>
                </a:lnSpc>
                <a:spcBef>
                  <a:spcPts val="0"/>
                </a:spcBef>
                <a:spcAft>
                  <a:spcPts val="0"/>
                </a:spcAft>
                <a:buClr>
                  <a:schemeClr val="lt1"/>
                </a:buClr>
                <a:buSzPts val="1600"/>
                <a:buFont typeface="Calibri"/>
                <a:buNone/>
              </a:pPr>
              <a:r>
                <a:rPr lang="en" sz="1600">
                  <a:solidFill>
                    <a:schemeClr val="lt1"/>
                  </a:solidFill>
                  <a:latin typeface="Calibri"/>
                  <a:ea typeface="Calibri"/>
                  <a:cs typeface="Calibri"/>
                  <a:sym typeface="Calibri"/>
                </a:rPr>
                <a:t>Hortícola</a:t>
              </a:r>
              <a:endParaRPr sz="1100"/>
            </a:p>
          </p:txBody>
        </p:sp>
        <p:sp>
          <p:nvSpPr>
            <p:cNvPr id="266" name="Google Shape;266;p39"/>
            <p:cNvSpPr/>
            <p:nvPr/>
          </p:nvSpPr>
          <p:spPr>
            <a:xfrm>
              <a:off x="3887181" y="1766551"/>
              <a:ext cx="1765800" cy="1059600"/>
            </a:xfrm>
            <a:prstGeom prst="rect">
              <a:avLst/>
            </a:prstGeom>
            <a:solidFill>
              <a:srgbClr val="5E6272"/>
            </a:solidFill>
            <a:ln cap="flat"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7" name="Google Shape;267;p39"/>
            <p:cNvSpPr txBox="1"/>
            <p:nvPr/>
          </p:nvSpPr>
          <p:spPr>
            <a:xfrm>
              <a:off x="3887181" y="1766551"/>
              <a:ext cx="1765800" cy="1059600"/>
            </a:xfrm>
            <a:prstGeom prst="rect">
              <a:avLst/>
            </a:prstGeom>
            <a:noFill/>
            <a:ln>
              <a:noFill/>
            </a:ln>
          </p:spPr>
          <p:txBody>
            <a:bodyPr anchorCtr="0" anchor="ctr" bIns="60000" lIns="60000" spcFirstLastPara="1" rIns="60000" wrap="square" tIns="60000">
              <a:noAutofit/>
            </a:bodyPr>
            <a:lstStyle/>
            <a:p>
              <a:pPr indent="0" lvl="0" marL="0" marR="0" rtl="0" algn="ctr">
                <a:lnSpc>
                  <a:spcPct val="90000"/>
                </a:lnSpc>
                <a:spcBef>
                  <a:spcPts val="0"/>
                </a:spcBef>
                <a:spcAft>
                  <a:spcPts val="0"/>
                </a:spcAft>
                <a:buClr>
                  <a:schemeClr val="lt1"/>
                </a:buClr>
                <a:buSzPts val="1600"/>
                <a:buFont typeface="Calibri"/>
                <a:buNone/>
              </a:pPr>
              <a:r>
                <a:rPr lang="en" sz="1600">
                  <a:solidFill>
                    <a:schemeClr val="lt1"/>
                  </a:solidFill>
                  <a:latin typeface="Calibri"/>
                  <a:ea typeface="Calibri"/>
                  <a:cs typeface="Calibri"/>
                  <a:sym typeface="Calibri"/>
                </a:rPr>
                <a:t>Hortofrutícola</a:t>
              </a:r>
              <a:endParaRPr sz="1100"/>
            </a:p>
          </p:txBody>
        </p:sp>
        <p:sp>
          <p:nvSpPr>
            <p:cNvPr id="268" name="Google Shape;268;p39"/>
            <p:cNvSpPr/>
            <p:nvPr/>
          </p:nvSpPr>
          <p:spPr>
            <a:xfrm>
              <a:off x="5829659" y="1766551"/>
              <a:ext cx="1765800" cy="1059600"/>
            </a:xfrm>
            <a:prstGeom prst="rect">
              <a:avLst/>
            </a:prstGeom>
            <a:solidFill>
              <a:srgbClr val="5E6272"/>
            </a:solidFill>
            <a:ln cap="flat"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9" name="Google Shape;269;p39"/>
            <p:cNvSpPr txBox="1"/>
            <p:nvPr/>
          </p:nvSpPr>
          <p:spPr>
            <a:xfrm>
              <a:off x="5829659" y="1766551"/>
              <a:ext cx="1765800" cy="1059600"/>
            </a:xfrm>
            <a:prstGeom prst="rect">
              <a:avLst/>
            </a:prstGeom>
            <a:noFill/>
            <a:ln>
              <a:noFill/>
            </a:ln>
          </p:spPr>
          <p:txBody>
            <a:bodyPr anchorCtr="0" anchor="ctr" bIns="60000" lIns="60000" spcFirstLastPara="1" rIns="60000" wrap="square" tIns="60000">
              <a:noAutofit/>
            </a:bodyPr>
            <a:lstStyle/>
            <a:p>
              <a:pPr indent="0" lvl="0" marL="0" marR="0" rtl="0" algn="ctr">
                <a:lnSpc>
                  <a:spcPct val="90000"/>
                </a:lnSpc>
                <a:spcBef>
                  <a:spcPts val="0"/>
                </a:spcBef>
                <a:spcAft>
                  <a:spcPts val="0"/>
                </a:spcAft>
                <a:buClr>
                  <a:schemeClr val="lt1"/>
                </a:buClr>
                <a:buSzPts val="1600"/>
                <a:buFont typeface="Calibri"/>
                <a:buNone/>
              </a:pPr>
              <a:r>
                <a:rPr lang="en" sz="1600">
                  <a:solidFill>
                    <a:schemeClr val="lt1"/>
                  </a:solidFill>
                  <a:latin typeface="Calibri"/>
                  <a:ea typeface="Calibri"/>
                  <a:cs typeface="Calibri"/>
                  <a:sym typeface="Calibri"/>
                </a:rPr>
                <a:t>Lechería</a:t>
              </a:r>
              <a:endParaRPr sz="1100"/>
            </a:p>
          </p:txBody>
        </p:sp>
        <p:sp>
          <p:nvSpPr>
            <p:cNvPr id="270" name="Google Shape;270;p39"/>
            <p:cNvSpPr/>
            <p:nvPr/>
          </p:nvSpPr>
          <p:spPr>
            <a:xfrm>
              <a:off x="973464" y="3002674"/>
              <a:ext cx="1765800" cy="1059600"/>
            </a:xfrm>
            <a:prstGeom prst="rect">
              <a:avLst/>
            </a:prstGeom>
            <a:solidFill>
              <a:srgbClr val="5E6272"/>
            </a:solidFill>
            <a:ln cap="flat"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71" name="Google Shape;271;p39"/>
            <p:cNvSpPr txBox="1"/>
            <p:nvPr/>
          </p:nvSpPr>
          <p:spPr>
            <a:xfrm>
              <a:off x="973464" y="3002674"/>
              <a:ext cx="1765800" cy="1059600"/>
            </a:xfrm>
            <a:prstGeom prst="rect">
              <a:avLst/>
            </a:prstGeom>
            <a:noFill/>
            <a:ln>
              <a:noFill/>
            </a:ln>
          </p:spPr>
          <p:txBody>
            <a:bodyPr anchorCtr="0" anchor="ctr" bIns="60000" lIns="60000" spcFirstLastPara="1" rIns="60000" wrap="square" tIns="60000">
              <a:noAutofit/>
            </a:bodyPr>
            <a:lstStyle/>
            <a:p>
              <a:pPr indent="0" lvl="0" marL="0" marR="0" rtl="0" algn="ctr">
                <a:lnSpc>
                  <a:spcPct val="90000"/>
                </a:lnSpc>
                <a:spcBef>
                  <a:spcPts val="0"/>
                </a:spcBef>
                <a:spcAft>
                  <a:spcPts val="0"/>
                </a:spcAft>
                <a:buClr>
                  <a:schemeClr val="lt1"/>
                </a:buClr>
                <a:buSzPts val="1600"/>
                <a:buFont typeface="Calibri"/>
                <a:buNone/>
              </a:pPr>
              <a:r>
                <a:rPr lang="en" sz="1600">
                  <a:solidFill>
                    <a:schemeClr val="lt1"/>
                  </a:solidFill>
                  <a:latin typeface="Calibri"/>
                  <a:ea typeface="Calibri"/>
                  <a:cs typeface="Calibri"/>
                  <a:sym typeface="Calibri"/>
                </a:rPr>
                <a:t>Leña</a:t>
              </a:r>
              <a:endParaRPr sz="1100"/>
            </a:p>
          </p:txBody>
        </p:sp>
        <p:sp>
          <p:nvSpPr>
            <p:cNvPr id="272" name="Google Shape;272;p39"/>
            <p:cNvSpPr/>
            <p:nvPr/>
          </p:nvSpPr>
          <p:spPr>
            <a:xfrm>
              <a:off x="2915942" y="3002674"/>
              <a:ext cx="1765800" cy="1059600"/>
            </a:xfrm>
            <a:prstGeom prst="rect">
              <a:avLst/>
            </a:prstGeom>
            <a:solidFill>
              <a:srgbClr val="5E6272"/>
            </a:solidFill>
            <a:ln cap="flat"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73" name="Google Shape;273;p39"/>
            <p:cNvSpPr txBox="1"/>
            <p:nvPr/>
          </p:nvSpPr>
          <p:spPr>
            <a:xfrm>
              <a:off x="2915942" y="3002674"/>
              <a:ext cx="1765800" cy="1059600"/>
            </a:xfrm>
            <a:prstGeom prst="rect">
              <a:avLst/>
            </a:prstGeom>
            <a:noFill/>
            <a:ln>
              <a:noFill/>
            </a:ln>
          </p:spPr>
          <p:txBody>
            <a:bodyPr anchorCtr="0" anchor="ctr" bIns="60000" lIns="60000" spcFirstLastPara="1" rIns="60000" wrap="square" tIns="60000">
              <a:noAutofit/>
            </a:bodyPr>
            <a:lstStyle/>
            <a:p>
              <a:pPr indent="0" lvl="0" marL="0" marR="0" rtl="0" algn="ctr">
                <a:lnSpc>
                  <a:spcPct val="90000"/>
                </a:lnSpc>
                <a:spcBef>
                  <a:spcPts val="0"/>
                </a:spcBef>
                <a:spcAft>
                  <a:spcPts val="0"/>
                </a:spcAft>
                <a:buClr>
                  <a:schemeClr val="lt1"/>
                </a:buClr>
                <a:buSzPts val="1600"/>
                <a:buFont typeface="Calibri"/>
                <a:buNone/>
              </a:pPr>
              <a:r>
                <a:rPr lang="en" sz="1600">
                  <a:solidFill>
                    <a:schemeClr val="lt1"/>
                  </a:solidFill>
                  <a:latin typeface="Calibri"/>
                  <a:ea typeface="Calibri"/>
                  <a:cs typeface="Calibri"/>
                  <a:sym typeface="Calibri"/>
                </a:rPr>
                <a:t>Ostiones</a:t>
              </a:r>
              <a:endParaRPr sz="1100"/>
            </a:p>
          </p:txBody>
        </p:sp>
        <p:sp>
          <p:nvSpPr>
            <p:cNvPr id="274" name="Google Shape;274;p39"/>
            <p:cNvSpPr/>
            <p:nvPr/>
          </p:nvSpPr>
          <p:spPr>
            <a:xfrm>
              <a:off x="4858420" y="3002674"/>
              <a:ext cx="1765800" cy="1059600"/>
            </a:xfrm>
            <a:prstGeom prst="rect">
              <a:avLst/>
            </a:prstGeom>
            <a:solidFill>
              <a:srgbClr val="5E6272"/>
            </a:solidFill>
            <a:ln cap="flat"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75" name="Google Shape;275;p39"/>
            <p:cNvSpPr txBox="1"/>
            <p:nvPr/>
          </p:nvSpPr>
          <p:spPr>
            <a:xfrm>
              <a:off x="4858420" y="3002674"/>
              <a:ext cx="1765800" cy="1059600"/>
            </a:xfrm>
            <a:prstGeom prst="rect">
              <a:avLst/>
            </a:prstGeom>
            <a:noFill/>
            <a:ln>
              <a:noFill/>
            </a:ln>
          </p:spPr>
          <p:txBody>
            <a:bodyPr anchorCtr="0" anchor="ctr" bIns="60000" lIns="60000" spcFirstLastPara="1" rIns="60000" wrap="square" tIns="60000">
              <a:noAutofit/>
            </a:bodyPr>
            <a:lstStyle/>
            <a:p>
              <a:pPr indent="0" lvl="0" marL="0" marR="0" rtl="0" algn="ctr">
                <a:lnSpc>
                  <a:spcPct val="90000"/>
                </a:lnSpc>
                <a:spcBef>
                  <a:spcPts val="0"/>
                </a:spcBef>
                <a:spcAft>
                  <a:spcPts val="0"/>
                </a:spcAft>
                <a:buClr>
                  <a:schemeClr val="lt1"/>
                </a:buClr>
                <a:buSzPts val="1600"/>
                <a:buFont typeface="Calibri"/>
                <a:buNone/>
              </a:pPr>
              <a:r>
                <a:rPr lang="en" sz="1600">
                  <a:solidFill>
                    <a:schemeClr val="lt1"/>
                  </a:solidFill>
                  <a:latin typeface="Calibri"/>
                  <a:ea typeface="Calibri"/>
                  <a:cs typeface="Calibri"/>
                  <a:sym typeface="Calibri"/>
                </a:rPr>
                <a:t>Salmones</a:t>
              </a:r>
              <a:endParaRPr sz="1100"/>
            </a:p>
          </p:txBody>
        </p:sp>
      </p:grpSp>
      <p:sp>
        <p:nvSpPr>
          <p:cNvPr id="276" name="Google Shape;276;p39"/>
          <p:cNvSpPr txBox="1"/>
          <p:nvPr>
            <p:ph idx="2" type="body"/>
          </p:nvPr>
        </p:nvSpPr>
        <p:spPr>
          <a:xfrm>
            <a:off x="6357366" y="2417852"/>
            <a:ext cx="2420700" cy="2154300"/>
          </a:xfrm>
          <a:prstGeom prst="rect">
            <a:avLst/>
          </a:prstGeom>
          <a:noFill/>
          <a:ln>
            <a:noFill/>
          </a:ln>
        </p:spPr>
        <p:txBody>
          <a:bodyPr anchorCtr="0" anchor="t" bIns="34275" lIns="68575" spcFirstLastPara="1" rIns="68575" wrap="square" tIns="34275">
            <a:normAutofit/>
          </a:bodyPr>
          <a:lstStyle/>
          <a:p>
            <a:pPr indent="0" lvl="0" marL="0" rtl="0" algn="l">
              <a:lnSpc>
                <a:spcPct val="111000"/>
              </a:lnSpc>
              <a:spcBef>
                <a:spcPts val="0"/>
              </a:spcBef>
              <a:spcAft>
                <a:spcPts val="1600"/>
              </a:spcAft>
              <a:buClr>
                <a:srgbClr val="464B56"/>
              </a:buClr>
              <a:buSzPts val="12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0"/>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a:p>
            <a:pPr indent="0" lvl="0" marL="0" rtl="0" algn="ctr">
              <a:spcBef>
                <a:spcPts val="0"/>
              </a:spcBef>
              <a:spcAft>
                <a:spcPts val="0"/>
              </a:spcAft>
              <a:buNone/>
            </a:pPr>
            <a:r>
              <a:rPr lang="en"/>
              <a:t>Ejemplos de Acuerdos de Producción Limpia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1"/>
          <p:cNvSpPr txBox="1"/>
          <p:nvPr>
            <p:ph type="title"/>
          </p:nvPr>
        </p:nvSpPr>
        <p:spPr>
          <a:xfrm>
            <a:off x="2200275" y="426259"/>
            <a:ext cx="6577800" cy="1170600"/>
          </a:xfrm>
          <a:prstGeom prst="rect">
            <a:avLst/>
          </a:prstGeom>
          <a:noFill/>
          <a:ln>
            <a:noFill/>
          </a:ln>
        </p:spPr>
        <p:txBody>
          <a:bodyPr anchorCtr="0" anchor="t" bIns="34275" lIns="68575" spcFirstLastPara="1" rIns="68575" wrap="square" tIns="34275">
            <a:normAutofit/>
          </a:bodyPr>
          <a:lstStyle/>
          <a:p>
            <a:pPr indent="0" lvl="0" marL="0" rtl="0" algn="l">
              <a:lnSpc>
                <a:spcPct val="99000"/>
              </a:lnSpc>
              <a:spcBef>
                <a:spcPts val="0"/>
              </a:spcBef>
              <a:spcAft>
                <a:spcPts val="0"/>
              </a:spcAft>
              <a:buClr>
                <a:srgbClr val="464B56"/>
              </a:buClr>
              <a:buSzPts val="3300"/>
              <a:buFont typeface="Century Schoolbook"/>
              <a:buNone/>
            </a:pPr>
            <a:r>
              <a:rPr lang="en"/>
              <a:t>Listado APL sector frutícola</a:t>
            </a:r>
            <a:endParaRPr/>
          </a:p>
        </p:txBody>
      </p:sp>
      <p:sp>
        <p:nvSpPr>
          <p:cNvPr id="287" name="Google Shape;287;p41"/>
          <p:cNvSpPr txBox="1"/>
          <p:nvPr>
            <p:ph idx="1" type="body"/>
          </p:nvPr>
        </p:nvSpPr>
        <p:spPr>
          <a:xfrm>
            <a:off x="2200275" y="1828800"/>
            <a:ext cx="6577800" cy="2738700"/>
          </a:xfrm>
          <a:prstGeom prst="rect">
            <a:avLst/>
          </a:prstGeom>
          <a:noFill/>
          <a:ln>
            <a:noFill/>
          </a:ln>
        </p:spPr>
        <p:txBody>
          <a:bodyPr anchorCtr="0" anchor="t" bIns="34275" lIns="68575" spcFirstLastPara="1" rIns="68575" wrap="square" tIns="34275">
            <a:normAutofit fontScale="70000" lnSpcReduction="20000"/>
          </a:bodyPr>
          <a:lstStyle/>
          <a:p>
            <a:pPr indent="-219075" lvl="0" marL="241300" rtl="0" algn="l">
              <a:lnSpc>
                <a:spcPct val="111000"/>
              </a:lnSpc>
              <a:spcBef>
                <a:spcPts val="0"/>
              </a:spcBef>
              <a:spcAft>
                <a:spcPts val="0"/>
              </a:spcAft>
              <a:buClr>
                <a:srgbClr val="464B56"/>
              </a:buClr>
              <a:buSzPct val="83333"/>
              <a:buChar char="●"/>
            </a:pPr>
            <a:r>
              <a:rPr lang="en"/>
              <a:t>APL Producción de frutillas en el secano costero de la Región del Maule (2016)</a:t>
            </a:r>
            <a:endParaRPr/>
          </a:p>
          <a:p>
            <a:pPr indent="-219075" lvl="0" marL="241300" rtl="0" algn="l">
              <a:lnSpc>
                <a:spcPct val="111000"/>
              </a:lnSpc>
              <a:spcBef>
                <a:spcPts val="700"/>
              </a:spcBef>
              <a:spcAft>
                <a:spcPts val="0"/>
              </a:spcAft>
              <a:buClr>
                <a:srgbClr val="464B56"/>
              </a:buClr>
              <a:buSzPct val="83333"/>
              <a:buChar char="●"/>
            </a:pPr>
            <a:r>
              <a:rPr lang="en"/>
              <a:t>APL Productores de uva de mesa Valle del Aconcagua Región de Valparaíso (2016)</a:t>
            </a:r>
            <a:endParaRPr/>
          </a:p>
          <a:p>
            <a:pPr indent="-219075" lvl="0" marL="241300" rtl="0" algn="l">
              <a:lnSpc>
                <a:spcPct val="111000"/>
              </a:lnSpc>
              <a:spcBef>
                <a:spcPts val="700"/>
              </a:spcBef>
              <a:spcAft>
                <a:spcPts val="0"/>
              </a:spcAft>
              <a:buClr>
                <a:srgbClr val="464B56"/>
              </a:buClr>
              <a:buSzPct val="83333"/>
              <a:buChar char="●"/>
            </a:pPr>
            <a:r>
              <a:rPr lang="en"/>
              <a:t>APL Consorcio de berries del Maule Sur (2015)</a:t>
            </a:r>
            <a:endParaRPr/>
          </a:p>
          <a:p>
            <a:pPr indent="-219075" lvl="0" marL="241300" rtl="0" algn="l">
              <a:lnSpc>
                <a:spcPct val="111000"/>
              </a:lnSpc>
              <a:spcBef>
                <a:spcPts val="700"/>
              </a:spcBef>
              <a:spcAft>
                <a:spcPts val="0"/>
              </a:spcAft>
              <a:buClr>
                <a:srgbClr val="464B56"/>
              </a:buClr>
              <a:buSzPct val="83333"/>
              <a:buChar char="●"/>
            </a:pPr>
            <a:r>
              <a:rPr lang="en"/>
              <a:t>APL Cadena comercial de berries de la Región del Maule (2012)</a:t>
            </a:r>
            <a:endParaRPr/>
          </a:p>
          <a:p>
            <a:pPr indent="-219075" lvl="0" marL="241300" rtl="0" algn="l">
              <a:lnSpc>
                <a:spcPct val="111000"/>
              </a:lnSpc>
              <a:spcBef>
                <a:spcPts val="700"/>
              </a:spcBef>
              <a:spcAft>
                <a:spcPts val="0"/>
              </a:spcAft>
              <a:buClr>
                <a:srgbClr val="464B56"/>
              </a:buClr>
              <a:buSzPct val="83333"/>
              <a:buChar char="●"/>
            </a:pPr>
            <a:r>
              <a:rPr lang="en"/>
              <a:t>APL Sector viveros frutícolas (2011)</a:t>
            </a:r>
            <a:endParaRPr/>
          </a:p>
          <a:p>
            <a:pPr indent="-219075" lvl="0" marL="241300" rtl="0" algn="l">
              <a:lnSpc>
                <a:spcPct val="111000"/>
              </a:lnSpc>
              <a:spcBef>
                <a:spcPts val="700"/>
              </a:spcBef>
              <a:spcAft>
                <a:spcPts val="0"/>
              </a:spcAft>
              <a:buClr>
                <a:srgbClr val="464B56"/>
              </a:buClr>
              <a:buSzPct val="83333"/>
              <a:buChar char="●"/>
            </a:pPr>
            <a:r>
              <a:rPr lang="en"/>
              <a:t>APL Frutícola Coquimbo (2013)</a:t>
            </a:r>
            <a:endParaRPr/>
          </a:p>
          <a:p>
            <a:pPr indent="-219075" lvl="0" marL="241300" rtl="0" algn="l">
              <a:lnSpc>
                <a:spcPct val="111000"/>
              </a:lnSpc>
              <a:spcBef>
                <a:spcPts val="700"/>
              </a:spcBef>
              <a:spcAft>
                <a:spcPts val="0"/>
              </a:spcAft>
              <a:buClr>
                <a:srgbClr val="464B56"/>
              </a:buClr>
              <a:buSzPct val="83333"/>
              <a:buChar char="●"/>
            </a:pPr>
            <a:r>
              <a:rPr lang="en"/>
              <a:t>APL Productores y exportadores de fruta, Región del Libertador General Bernardo O’Higgins (2010)</a:t>
            </a:r>
            <a:endParaRPr/>
          </a:p>
          <a:p>
            <a:pPr indent="-219075" lvl="0" marL="241300" rtl="0" algn="l">
              <a:lnSpc>
                <a:spcPct val="111000"/>
              </a:lnSpc>
              <a:spcBef>
                <a:spcPts val="700"/>
              </a:spcBef>
              <a:spcAft>
                <a:spcPts val="1600"/>
              </a:spcAft>
              <a:buClr>
                <a:srgbClr val="464B56"/>
              </a:buClr>
              <a:buSzPct val="83333"/>
              <a:buChar char="●"/>
            </a:pPr>
            <a:r>
              <a:rPr lang="en"/>
              <a:t>APL Sector productores limón de pica Región de Tarapacá (2012)</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2"/>
          <p:cNvSpPr txBox="1"/>
          <p:nvPr>
            <p:ph type="title"/>
          </p:nvPr>
        </p:nvSpPr>
        <p:spPr>
          <a:xfrm>
            <a:off x="2200275" y="426259"/>
            <a:ext cx="6577800" cy="1170600"/>
          </a:xfrm>
          <a:prstGeom prst="rect">
            <a:avLst/>
          </a:prstGeom>
          <a:noFill/>
          <a:ln>
            <a:noFill/>
          </a:ln>
        </p:spPr>
        <p:txBody>
          <a:bodyPr anchorCtr="0" anchor="t" bIns="34275" lIns="68575" spcFirstLastPara="1" rIns="68575" wrap="square" tIns="34275">
            <a:normAutofit/>
          </a:bodyPr>
          <a:lstStyle/>
          <a:p>
            <a:pPr indent="0" lvl="0" marL="0" rtl="0" algn="l">
              <a:lnSpc>
                <a:spcPct val="99000"/>
              </a:lnSpc>
              <a:spcBef>
                <a:spcPts val="0"/>
              </a:spcBef>
              <a:spcAft>
                <a:spcPts val="0"/>
              </a:spcAft>
              <a:buClr>
                <a:srgbClr val="464B56"/>
              </a:buClr>
              <a:buSzPts val="3300"/>
              <a:buFont typeface="Century Schoolbook"/>
              <a:buNone/>
            </a:pPr>
            <a:r>
              <a:rPr lang="en"/>
              <a:t>Listado APL sector extracción minera</a:t>
            </a:r>
            <a:endParaRPr/>
          </a:p>
        </p:txBody>
      </p:sp>
      <p:sp>
        <p:nvSpPr>
          <p:cNvPr id="293" name="Google Shape;293;p42"/>
          <p:cNvSpPr txBox="1"/>
          <p:nvPr>
            <p:ph idx="1" type="body"/>
          </p:nvPr>
        </p:nvSpPr>
        <p:spPr>
          <a:xfrm>
            <a:off x="2200275" y="1828800"/>
            <a:ext cx="6577800" cy="2738700"/>
          </a:xfrm>
          <a:prstGeom prst="rect">
            <a:avLst/>
          </a:prstGeom>
          <a:noFill/>
          <a:ln>
            <a:noFill/>
          </a:ln>
        </p:spPr>
        <p:txBody>
          <a:bodyPr anchorCtr="0" anchor="t" bIns="34275" lIns="68575" spcFirstLastPara="1" rIns="68575" wrap="square" tIns="34275">
            <a:normAutofit lnSpcReduction="10000"/>
          </a:bodyPr>
          <a:lstStyle/>
          <a:p>
            <a:pPr indent="-234950" lvl="0" marL="241300" rtl="0" algn="l">
              <a:lnSpc>
                <a:spcPct val="111000"/>
              </a:lnSpc>
              <a:spcBef>
                <a:spcPts val="0"/>
              </a:spcBef>
              <a:spcAft>
                <a:spcPts val="0"/>
              </a:spcAft>
              <a:buClr>
                <a:srgbClr val="464B56"/>
              </a:buClr>
              <a:buSzPts val="1500"/>
              <a:buChar char="●"/>
            </a:pPr>
            <a:r>
              <a:rPr lang="en"/>
              <a:t>APL Pequeña minería Comuna de Antofagasta (2012)</a:t>
            </a:r>
            <a:endParaRPr/>
          </a:p>
          <a:p>
            <a:pPr indent="-234950" lvl="0" marL="241300" rtl="0" algn="l">
              <a:lnSpc>
                <a:spcPct val="111000"/>
              </a:lnSpc>
              <a:spcBef>
                <a:spcPts val="700"/>
              </a:spcBef>
              <a:spcAft>
                <a:spcPts val="0"/>
              </a:spcAft>
              <a:buClr>
                <a:srgbClr val="464B56"/>
              </a:buClr>
              <a:buSzPts val="1500"/>
              <a:buChar char="●"/>
            </a:pPr>
            <a:r>
              <a:rPr lang="en"/>
              <a:t>APL Pequeña minería sector explotación de yacimientos (2006)</a:t>
            </a:r>
            <a:endParaRPr/>
          </a:p>
          <a:p>
            <a:pPr indent="-234950" lvl="0" marL="241300" rtl="0" algn="l">
              <a:lnSpc>
                <a:spcPct val="111000"/>
              </a:lnSpc>
              <a:spcBef>
                <a:spcPts val="700"/>
              </a:spcBef>
              <a:spcAft>
                <a:spcPts val="0"/>
              </a:spcAft>
              <a:buClr>
                <a:srgbClr val="464B56"/>
              </a:buClr>
              <a:buSzPts val="1500"/>
              <a:buChar char="●"/>
            </a:pPr>
            <a:r>
              <a:rPr lang="en"/>
              <a:t>APL Pequeña minería Región de Coquimbo (s.f)</a:t>
            </a:r>
            <a:endParaRPr/>
          </a:p>
          <a:p>
            <a:pPr indent="-234950" lvl="0" marL="241300" rtl="0" algn="l">
              <a:lnSpc>
                <a:spcPct val="111000"/>
              </a:lnSpc>
              <a:spcBef>
                <a:spcPts val="700"/>
              </a:spcBef>
              <a:spcAft>
                <a:spcPts val="1600"/>
              </a:spcAft>
              <a:buClr>
                <a:srgbClr val="464B56"/>
              </a:buClr>
              <a:buSzPts val="1500"/>
              <a:buChar char="●"/>
            </a:pPr>
            <a:r>
              <a:rPr lang="en"/>
              <a:t>APL Minería de extracción y plantas de procesamiento de la pequeña minería – Región de Coquimbo</a:t>
            </a:r>
            <a:endParaRPr/>
          </a:p>
        </p:txBody>
      </p:sp>
      <p:pic>
        <p:nvPicPr>
          <p:cNvPr id="294" name="Google Shape;294;p42"/>
          <p:cNvPicPr preferRelativeResize="0"/>
          <p:nvPr/>
        </p:nvPicPr>
        <p:blipFill rotWithShape="1">
          <a:blip r:embed="rId3">
            <a:alphaModFix/>
          </a:blip>
          <a:srcRect b="0" l="0" r="0" t="0"/>
          <a:stretch/>
        </p:blipFill>
        <p:spPr>
          <a:xfrm>
            <a:off x="4377970" y="3220033"/>
            <a:ext cx="3795415" cy="191974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3"/>
          <p:cNvSpPr txBox="1"/>
          <p:nvPr>
            <p:ph type="title"/>
          </p:nvPr>
        </p:nvSpPr>
        <p:spPr>
          <a:xfrm>
            <a:off x="2200275" y="426259"/>
            <a:ext cx="6577800" cy="1170600"/>
          </a:xfrm>
          <a:prstGeom prst="rect">
            <a:avLst/>
          </a:prstGeom>
          <a:noFill/>
          <a:ln>
            <a:noFill/>
          </a:ln>
        </p:spPr>
        <p:txBody>
          <a:bodyPr anchorCtr="0" anchor="t" bIns="34275" lIns="68575" spcFirstLastPara="1" rIns="68575" wrap="square" tIns="34275">
            <a:normAutofit/>
          </a:bodyPr>
          <a:lstStyle/>
          <a:p>
            <a:pPr indent="0" lvl="0" marL="0" rtl="0" algn="l">
              <a:lnSpc>
                <a:spcPct val="99000"/>
              </a:lnSpc>
              <a:spcBef>
                <a:spcPts val="0"/>
              </a:spcBef>
              <a:spcAft>
                <a:spcPts val="0"/>
              </a:spcAft>
              <a:buClr>
                <a:srgbClr val="464B56"/>
              </a:buClr>
              <a:buSzPts val="3300"/>
              <a:buFont typeface="Century Schoolbook"/>
              <a:buNone/>
            </a:pPr>
            <a:r>
              <a:rPr lang="en"/>
              <a:t>Apicultura</a:t>
            </a:r>
            <a:endParaRPr/>
          </a:p>
        </p:txBody>
      </p:sp>
      <p:sp>
        <p:nvSpPr>
          <p:cNvPr id="300" name="Google Shape;300;p43"/>
          <p:cNvSpPr txBox="1"/>
          <p:nvPr>
            <p:ph idx="1" type="body"/>
          </p:nvPr>
        </p:nvSpPr>
        <p:spPr>
          <a:xfrm>
            <a:off x="2200274" y="1828799"/>
            <a:ext cx="3120300" cy="2743200"/>
          </a:xfrm>
          <a:prstGeom prst="rect">
            <a:avLst/>
          </a:prstGeom>
          <a:noFill/>
          <a:ln>
            <a:noFill/>
          </a:ln>
        </p:spPr>
        <p:txBody>
          <a:bodyPr anchorCtr="0" anchor="t" bIns="34275" lIns="68575" spcFirstLastPara="1" rIns="68575" wrap="square" tIns="34275">
            <a:normAutofit fontScale="77500" lnSpcReduction="20000"/>
          </a:bodyPr>
          <a:lstStyle/>
          <a:p>
            <a:pPr indent="-213518" lvl="0" marL="241300" rtl="0" algn="l">
              <a:lnSpc>
                <a:spcPct val="111000"/>
              </a:lnSpc>
              <a:spcBef>
                <a:spcPts val="0"/>
              </a:spcBef>
              <a:spcAft>
                <a:spcPts val="0"/>
              </a:spcAft>
              <a:buClr>
                <a:srgbClr val="464B56"/>
              </a:buClr>
              <a:buSzPct val="83333"/>
              <a:buChar char="●"/>
            </a:pPr>
            <a:r>
              <a:rPr lang="en"/>
              <a:t>Se dedica a la crianza de abejas para la producción de miel y cera, además de prestar servicios de polinización de cultivos agrícolas.</a:t>
            </a:r>
            <a:endParaRPr/>
          </a:p>
          <a:p>
            <a:pPr indent="-213518" lvl="0" marL="241300" rtl="0" algn="l">
              <a:lnSpc>
                <a:spcPct val="111000"/>
              </a:lnSpc>
              <a:spcBef>
                <a:spcPts val="700"/>
              </a:spcBef>
              <a:spcAft>
                <a:spcPts val="0"/>
              </a:spcAft>
              <a:buClr>
                <a:srgbClr val="464B56"/>
              </a:buClr>
              <a:buSzPct val="83333"/>
              <a:buChar char="●"/>
            </a:pPr>
            <a:r>
              <a:rPr lang="en"/>
              <a:t>En Chile hay 10.000 explotaciones y 450.000 colmenas.</a:t>
            </a:r>
            <a:endParaRPr/>
          </a:p>
          <a:p>
            <a:pPr indent="-213518" lvl="0" marL="241300" rtl="0" algn="l">
              <a:lnSpc>
                <a:spcPct val="111000"/>
              </a:lnSpc>
              <a:spcBef>
                <a:spcPts val="700"/>
              </a:spcBef>
              <a:spcAft>
                <a:spcPts val="1600"/>
              </a:spcAft>
              <a:buClr>
                <a:srgbClr val="464B56"/>
              </a:buClr>
              <a:buSzPct val="83333"/>
              <a:buChar char="●"/>
            </a:pPr>
            <a:r>
              <a:rPr lang="en"/>
              <a:t>La miel es el principal producto pecuario de tipo primario exportado.</a:t>
            </a:r>
            <a:endParaRPr/>
          </a:p>
        </p:txBody>
      </p:sp>
      <p:sp>
        <p:nvSpPr>
          <p:cNvPr id="301" name="Google Shape;301;p43"/>
          <p:cNvSpPr txBox="1"/>
          <p:nvPr>
            <p:ph idx="2" type="body"/>
          </p:nvPr>
        </p:nvSpPr>
        <p:spPr>
          <a:xfrm>
            <a:off x="5657813" y="1828799"/>
            <a:ext cx="3120300" cy="2743200"/>
          </a:xfrm>
          <a:prstGeom prst="rect">
            <a:avLst/>
          </a:prstGeom>
          <a:noFill/>
          <a:ln>
            <a:noFill/>
          </a:ln>
        </p:spPr>
        <p:txBody>
          <a:bodyPr anchorCtr="0" anchor="t" bIns="34275" lIns="68575" spcFirstLastPara="1" rIns="68575" wrap="square" tIns="34275">
            <a:normAutofit fontScale="85000" lnSpcReduction="20000"/>
          </a:bodyPr>
          <a:lstStyle/>
          <a:p>
            <a:pPr indent="-220662" lvl="0" marL="241300" rtl="0" algn="l">
              <a:lnSpc>
                <a:spcPct val="111000"/>
              </a:lnSpc>
              <a:spcBef>
                <a:spcPts val="0"/>
              </a:spcBef>
              <a:spcAft>
                <a:spcPts val="0"/>
              </a:spcAft>
              <a:buClr>
                <a:srgbClr val="464B56"/>
              </a:buClr>
              <a:buSzPct val="83333"/>
              <a:buChar char="●"/>
            </a:pPr>
            <a:r>
              <a:rPr lang="en"/>
              <a:t>En 2008, agricultores representados por la mesa Apícola, adhirieron a un APL para la producción y exportación de miel.</a:t>
            </a:r>
            <a:endParaRPr/>
          </a:p>
          <a:p>
            <a:pPr indent="-220662" lvl="0" marL="241300" rtl="0" algn="l">
              <a:lnSpc>
                <a:spcPct val="111000"/>
              </a:lnSpc>
              <a:spcBef>
                <a:spcPts val="700"/>
              </a:spcBef>
              <a:spcAft>
                <a:spcPts val="0"/>
              </a:spcAft>
              <a:buClr>
                <a:srgbClr val="464B56"/>
              </a:buClr>
              <a:buSzPct val="83333"/>
              <a:buChar char="●"/>
            </a:pPr>
            <a:r>
              <a:rPr lang="en"/>
              <a:t>Resultados:</a:t>
            </a:r>
            <a:endParaRPr/>
          </a:p>
          <a:p>
            <a:pPr indent="-227965" lvl="1" marL="482600" rtl="0" algn="l">
              <a:lnSpc>
                <a:spcPct val="111000"/>
              </a:lnSpc>
              <a:spcBef>
                <a:spcPts val="700"/>
              </a:spcBef>
              <a:spcAft>
                <a:spcPts val="0"/>
              </a:spcAft>
              <a:buClr>
                <a:srgbClr val="464B56"/>
              </a:buClr>
              <a:buSzPct val="100000"/>
              <a:buChar char="○"/>
            </a:pPr>
            <a:r>
              <a:rPr lang="en"/>
              <a:t>Menor mortalidad de abejas</a:t>
            </a:r>
            <a:endParaRPr/>
          </a:p>
          <a:p>
            <a:pPr indent="-227965" lvl="1" marL="482600" rtl="0" algn="l">
              <a:lnSpc>
                <a:spcPct val="111000"/>
              </a:lnSpc>
              <a:spcBef>
                <a:spcPts val="700"/>
              </a:spcBef>
              <a:spcAft>
                <a:spcPts val="0"/>
              </a:spcAft>
              <a:buClr>
                <a:srgbClr val="464B56"/>
              </a:buClr>
              <a:buSzPct val="100000"/>
              <a:buChar char="○"/>
            </a:pPr>
            <a:r>
              <a:rPr lang="en"/>
              <a:t>Aumento del n° de colmenas, con 38% más de ingresos</a:t>
            </a:r>
            <a:endParaRPr/>
          </a:p>
          <a:p>
            <a:pPr indent="-227965" lvl="1" marL="482600" rtl="0" algn="l">
              <a:lnSpc>
                <a:spcPct val="111000"/>
              </a:lnSpc>
              <a:spcBef>
                <a:spcPts val="700"/>
              </a:spcBef>
              <a:spcAft>
                <a:spcPts val="1600"/>
              </a:spcAft>
              <a:buClr>
                <a:srgbClr val="464B56"/>
              </a:buClr>
              <a:buSzPct val="100000"/>
              <a:buChar char="○"/>
            </a:pPr>
            <a:r>
              <a:rPr lang="en"/>
              <a:t>Beneficios en términos productivos y ambientales</a:t>
            </a:r>
            <a:endParaRPr/>
          </a:p>
        </p:txBody>
      </p:sp>
      <p:pic>
        <p:nvPicPr>
          <p:cNvPr id="302" name="Google Shape;302;p43"/>
          <p:cNvPicPr preferRelativeResize="0"/>
          <p:nvPr/>
        </p:nvPicPr>
        <p:blipFill rotWithShape="1">
          <a:blip r:embed="rId3">
            <a:alphaModFix/>
          </a:blip>
          <a:srcRect b="0" l="0" r="0" t="0"/>
          <a:stretch/>
        </p:blipFill>
        <p:spPr>
          <a:xfrm>
            <a:off x="-308" y="1653008"/>
            <a:ext cx="2068958" cy="1531567"/>
          </a:xfrm>
          <a:prstGeom prst="rect">
            <a:avLst/>
          </a:prstGeom>
          <a:noFill/>
          <a:ln>
            <a:noFill/>
          </a:ln>
        </p:spPr>
      </p:pic>
      <p:pic>
        <p:nvPicPr>
          <p:cNvPr id="303" name="Google Shape;303;p43"/>
          <p:cNvPicPr preferRelativeResize="0"/>
          <p:nvPr/>
        </p:nvPicPr>
        <p:blipFill rotWithShape="1">
          <a:blip r:embed="rId4">
            <a:alphaModFix/>
          </a:blip>
          <a:srcRect b="0" l="0" r="0" t="0"/>
          <a:stretch/>
        </p:blipFill>
        <p:spPr>
          <a:xfrm>
            <a:off x="0" y="3380040"/>
            <a:ext cx="2068651" cy="89796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4"/>
          <p:cNvSpPr txBox="1"/>
          <p:nvPr>
            <p:ph type="title"/>
          </p:nvPr>
        </p:nvSpPr>
        <p:spPr>
          <a:xfrm>
            <a:off x="2200275" y="426259"/>
            <a:ext cx="6577800" cy="1170600"/>
          </a:xfrm>
          <a:prstGeom prst="rect">
            <a:avLst/>
          </a:prstGeom>
          <a:noFill/>
          <a:ln>
            <a:noFill/>
          </a:ln>
        </p:spPr>
        <p:txBody>
          <a:bodyPr anchorCtr="0" anchor="t" bIns="34275" lIns="68575" spcFirstLastPara="1" rIns="68575" wrap="square" tIns="34275">
            <a:normAutofit/>
          </a:bodyPr>
          <a:lstStyle/>
          <a:p>
            <a:pPr indent="0" lvl="0" marL="0" rtl="0" algn="l">
              <a:lnSpc>
                <a:spcPct val="99000"/>
              </a:lnSpc>
              <a:spcBef>
                <a:spcPts val="0"/>
              </a:spcBef>
              <a:spcAft>
                <a:spcPts val="0"/>
              </a:spcAft>
              <a:buClr>
                <a:srgbClr val="464B56"/>
              </a:buClr>
              <a:buSzPts val="3300"/>
              <a:buFont typeface="Century Schoolbook"/>
              <a:buNone/>
            </a:pPr>
            <a:r>
              <a:rPr lang="en"/>
              <a:t>Piscicultura</a:t>
            </a:r>
            <a:endParaRPr/>
          </a:p>
        </p:txBody>
      </p:sp>
      <p:sp>
        <p:nvSpPr>
          <p:cNvPr id="309" name="Google Shape;309;p44"/>
          <p:cNvSpPr txBox="1"/>
          <p:nvPr>
            <p:ph idx="1" type="body"/>
          </p:nvPr>
        </p:nvSpPr>
        <p:spPr>
          <a:xfrm>
            <a:off x="2200274" y="1828799"/>
            <a:ext cx="3120300" cy="2743200"/>
          </a:xfrm>
          <a:prstGeom prst="rect">
            <a:avLst/>
          </a:prstGeom>
          <a:noFill/>
          <a:ln>
            <a:noFill/>
          </a:ln>
        </p:spPr>
        <p:txBody>
          <a:bodyPr anchorCtr="0" anchor="t" bIns="34275" lIns="68575" spcFirstLastPara="1" rIns="68575" wrap="square" tIns="34275">
            <a:normAutofit fontScale="77500" lnSpcReduction="10000"/>
          </a:bodyPr>
          <a:lstStyle/>
          <a:p>
            <a:pPr indent="-213518" lvl="0" marL="241300" rtl="0" algn="l">
              <a:lnSpc>
                <a:spcPct val="111000"/>
              </a:lnSpc>
              <a:spcBef>
                <a:spcPts val="0"/>
              </a:spcBef>
              <a:spcAft>
                <a:spcPts val="0"/>
              </a:spcAft>
              <a:buClr>
                <a:srgbClr val="464B56"/>
              </a:buClr>
              <a:buSzPct val="83333"/>
              <a:buChar char="●"/>
            </a:pPr>
            <a:r>
              <a:rPr lang="en"/>
              <a:t>Crianza de peces y otras especies acuáticas como el camarón</a:t>
            </a:r>
            <a:endParaRPr/>
          </a:p>
          <a:p>
            <a:pPr indent="-213518" lvl="0" marL="241300" rtl="0" algn="l">
              <a:lnSpc>
                <a:spcPct val="111000"/>
              </a:lnSpc>
              <a:spcBef>
                <a:spcPts val="700"/>
              </a:spcBef>
              <a:spcAft>
                <a:spcPts val="0"/>
              </a:spcAft>
              <a:buClr>
                <a:srgbClr val="464B56"/>
              </a:buClr>
              <a:buSzPct val="83333"/>
              <a:buChar char="●"/>
            </a:pPr>
            <a:r>
              <a:rPr lang="en"/>
              <a:t>Salmonicultura: exportaciones por US$ 5.000 millones</a:t>
            </a:r>
            <a:endParaRPr/>
          </a:p>
          <a:p>
            <a:pPr indent="-213518" lvl="0" marL="241300" rtl="0" algn="l">
              <a:lnSpc>
                <a:spcPct val="111000"/>
              </a:lnSpc>
              <a:spcBef>
                <a:spcPts val="700"/>
              </a:spcBef>
              <a:spcAft>
                <a:spcPts val="1600"/>
              </a:spcAft>
              <a:buClr>
                <a:srgbClr val="464B56"/>
              </a:buClr>
              <a:buSzPct val="83333"/>
              <a:buChar char="●"/>
            </a:pPr>
            <a:r>
              <a:rPr lang="en"/>
              <a:t>El 2010, un total de 15 empresas salmoneras de agua dulce de la Región de la Araucanía, adhirieron a un APL.</a:t>
            </a:r>
            <a:endParaRPr/>
          </a:p>
        </p:txBody>
      </p:sp>
      <p:sp>
        <p:nvSpPr>
          <p:cNvPr id="310" name="Google Shape;310;p44"/>
          <p:cNvSpPr txBox="1"/>
          <p:nvPr>
            <p:ph idx="2" type="body"/>
          </p:nvPr>
        </p:nvSpPr>
        <p:spPr>
          <a:xfrm>
            <a:off x="5657813" y="1828799"/>
            <a:ext cx="3120300" cy="2743200"/>
          </a:xfrm>
          <a:prstGeom prst="rect">
            <a:avLst/>
          </a:prstGeom>
          <a:noFill/>
          <a:ln>
            <a:noFill/>
          </a:ln>
        </p:spPr>
        <p:txBody>
          <a:bodyPr anchorCtr="0" anchor="t" bIns="34275" lIns="68575" spcFirstLastPara="1" rIns="68575" wrap="square" tIns="34275">
            <a:normAutofit/>
          </a:bodyPr>
          <a:lstStyle/>
          <a:p>
            <a:pPr indent="-234950" lvl="0" marL="241300" rtl="0" algn="l">
              <a:lnSpc>
                <a:spcPct val="111000"/>
              </a:lnSpc>
              <a:spcBef>
                <a:spcPts val="0"/>
              </a:spcBef>
              <a:spcAft>
                <a:spcPts val="0"/>
              </a:spcAft>
              <a:buClr>
                <a:srgbClr val="464B56"/>
              </a:buClr>
              <a:buSzPts val="1500"/>
              <a:buChar char="●"/>
            </a:pPr>
            <a:r>
              <a:rPr lang="en"/>
              <a:t>Les permitió:</a:t>
            </a:r>
            <a:endParaRPr/>
          </a:p>
          <a:p>
            <a:pPr indent="-241300" lvl="1" marL="482600" rtl="0" algn="l">
              <a:lnSpc>
                <a:spcPct val="111000"/>
              </a:lnSpc>
              <a:spcBef>
                <a:spcPts val="700"/>
              </a:spcBef>
              <a:spcAft>
                <a:spcPts val="0"/>
              </a:spcAft>
              <a:buClr>
                <a:srgbClr val="464B56"/>
              </a:buClr>
              <a:buSzPts val="1400"/>
              <a:buChar char="○"/>
            </a:pPr>
            <a:r>
              <a:rPr lang="en"/>
              <a:t>Eficiencia energética</a:t>
            </a:r>
            <a:endParaRPr/>
          </a:p>
          <a:p>
            <a:pPr indent="-241300" lvl="1" marL="482600" rtl="0" algn="l">
              <a:lnSpc>
                <a:spcPct val="111000"/>
              </a:lnSpc>
              <a:spcBef>
                <a:spcPts val="700"/>
              </a:spcBef>
              <a:spcAft>
                <a:spcPts val="0"/>
              </a:spcAft>
              <a:buClr>
                <a:srgbClr val="464B56"/>
              </a:buClr>
              <a:buSzPts val="1400"/>
              <a:buChar char="○"/>
            </a:pPr>
            <a:r>
              <a:rPr lang="en"/>
              <a:t>Reciclaje</a:t>
            </a:r>
            <a:endParaRPr/>
          </a:p>
          <a:p>
            <a:pPr indent="-241300" lvl="1" marL="482600" rtl="0" algn="l">
              <a:lnSpc>
                <a:spcPct val="111000"/>
              </a:lnSpc>
              <a:spcBef>
                <a:spcPts val="700"/>
              </a:spcBef>
              <a:spcAft>
                <a:spcPts val="0"/>
              </a:spcAft>
              <a:buClr>
                <a:srgbClr val="464B56"/>
              </a:buClr>
              <a:buSzPts val="1400"/>
              <a:buChar char="○"/>
            </a:pPr>
            <a:r>
              <a:rPr lang="en"/>
              <a:t>Valoración de subproductos</a:t>
            </a:r>
            <a:endParaRPr/>
          </a:p>
          <a:p>
            <a:pPr indent="-241300" lvl="1" marL="482600" rtl="0" algn="l">
              <a:lnSpc>
                <a:spcPct val="111000"/>
              </a:lnSpc>
              <a:spcBef>
                <a:spcPts val="700"/>
              </a:spcBef>
              <a:spcAft>
                <a:spcPts val="1600"/>
              </a:spcAft>
              <a:buClr>
                <a:srgbClr val="464B56"/>
              </a:buClr>
              <a:buSzPts val="1400"/>
              <a:buChar char="○"/>
            </a:pPr>
            <a:r>
              <a:rPr lang="en"/>
              <a:t>Capacitación de trabajadores</a:t>
            </a:r>
            <a:endParaRPr/>
          </a:p>
        </p:txBody>
      </p:sp>
      <p:pic>
        <p:nvPicPr>
          <p:cNvPr id="311" name="Google Shape;311;p44"/>
          <p:cNvPicPr preferRelativeResize="0"/>
          <p:nvPr/>
        </p:nvPicPr>
        <p:blipFill rotWithShape="1">
          <a:blip r:embed="rId3">
            <a:alphaModFix/>
          </a:blip>
          <a:srcRect b="0" l="0" r="0" t="0"/>
          <a:stretch/>
        </p:blipFill>
        <p:spPr>
          <a:xfrm>
            <a:off x="0" y="1653008"/>
            <a:ext cx="2161210" cy="143871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5"/>
          <p:cNvSpPr txBox="1"/>
          <p:nvPr>
            <p:ph type="title"/>
          </p:nvPr>
        </p:nvSpPr>
        <p:spPr>
          <a:xfrm>
            <a:off x="2200275" y="426259"/>
            <a:ext cx="6577800" cy="1170600"/>
          </a:xfrm>
          <a:prstGeom prst="rect">
            <a:avLst/>
          </a:prstGeom>
          <a:noFill/>
          <a:ln>
            <a:noFill/>
          </a:ln>
        </p:spPr>
        <p:txBody>
          <a:bodyPr anchorCtr="0" anchor="t" bIns="34275" lIns="68575" spcFirstLastPara="1" rIns="68575" wrap="square" tIns="34275">
            <a:normAutofit/>
          </a:bodyPr>
          <a:lstStyle/>
          <a:p>
            <a:pPr indent="0" lvl="0" marL="0" rtl="0" algn="l">
              <a:lnSpc>
                <a:spcPct val="99000"/>
              </a:lnSpc>
              <a:spcBef>
                <a:spcPts val="0"/>
              </a:spcBef>
              <a:spcAft>
                <a:spcPts val="0"/>
              </a:spcAft>
              <a:buClr>
                <a:srgbClr val="464B56"/>
              </a:buClr>
              <a:buSzPts val="3300"/>
              <a:buFont typeface="Century Schoolbook"/>
              <a:buNone/>
            </a:pPr>
            <a:r>
              <a:rPr lang="en"/>
              <a:t>Fundición de metales</a:t>
            </a:r>
            <a:endParaRPr/>
          </a:p>
        </p:txBody>
      </p:sp>
      <p:sp>
        <p:nvSpPr>
          <p:cNvPr id="317" name="Google Shape;317;p45"/>
          <p:cNvSpPr txBox="1"/>
          <p:nvPr>
            <p:ph idx="1" type="body"/>
          </p:nvPr>
        </p:nvSpPr>
        <p:spPr>
          <a:xfrm>
            <a:off x="2200274" y="1828799"/>
            <a:ext cx="3120300" cy="2743200"/>
          </a:xfrm>
          <a:prstGeom prst="rect">
            <a:avLst/>
          </a:prstGeom>
          <a:noFill/>
          <a:ln>
            <a:noFill/>
          </a:ln>
        </p:spPr>
        <p:txBody>
          <a:bodyPr anchorCtr="0" anchor="t" bIns="34275" lIns="68575" spcFirstLastPara="1" rIns="68575" wrap="square" tIns="34275">
            <a:normAutofit lnSpcReduction="10000"/>
          </a:bodyPr>
          <a:lstStyle/>
          <a:p>
            <a:pPr indent="-234950" lvl="0" marL="241300" rtl="0" algn="l">
              <a:lnSpc>
                <a:spcPct val="111000"/>
              </a:lnSpc>
              <a:spcBef>
                <a:spcPts val="0"/>
              </a:spcBef>
              <a:spcAft>
                <a:spcPts val="0"/>
              </a:spcAft>
              <a:buClr>
                <a:srgbClr val="464B56"/>
              </a:buClr>
              <a:buSzPts val="1500"/>
              <a:buChar char="●"/>
            </a:pPr>
            <a:r>
              <a:rPr lang="en"/>
              <a:t>Chile tiene el 10% de la capacidad de fundición de cobre a nivel mundial</a:t>
            </a:r>
            <a:endParaRPr/>
          </a:p>
          <a:p>
            <a:pPr indent="-234950" lvl="0" marL="241300" rtl="0" algn="l">
              <a:lnSpc>
                <a:spcPct val="111000"/>
              </a:lnSpc>
              <a:spcBef>
                <a:spcPts val="700"/>
              </a:spcBef>
              <a:spcAft>
                <a:spcPts val="1600"/>
              </a:spcAft>
              <a:buClr>
                <a:srgbClr val="464B56"/>
              </a:buClr>
              <a:buSzPts val="1500"/>
              <a:buChar char="●"/>
            </a:pPr>
            <a:r>
              <a:rPr lang="en"/>
              <a:t>En 2019, 12 empresas del ASIMET recibieron certificación de Producción Limpia</a:t>
            </a:r>
            <a:endParaRPr/>
          </a:p>
        </p:txBody>
      </p:sp>
      <p:sp>
        <p:nvSpPr>
          <p:cNvPr id="318" name="Google Shape;318;p45"/>
          <p:cNvSpPr txBox="1"/>
          <p:nvPr>
            <p:ph idx="2" type="body"/>
          </p:nvPr>
        </p:nvSpPr>
        <p:spPr>
          <a:xfrm>
            <a:off x="5657813" y="1828799"/>
            <a:ext cx="3120300" cy="2743200"/>
          </a:xfrm>
          <a:prstGeom prst="rect">
            <a:avLst/>
          </a:prstGeom>
          <a:noFill/>
          <a:ln>
            <a:noFill/>
          </a:ln>
        </p:spPr>
        <p:txBody>
          <a:bodyPr anchorCtr="0" anchor="t" bIns="34275" lIns="68575" spcFirstLastPara="1" rIns="68575" wrap="square" tIns="34275">
            <a:normAutofit/>
          </a:bodyPr>
          <a:lstStyle/>
          <a:p>
            <a:pPr indent="-234950" lvl="0" marL="241300" rtl="0" algn="l">
              <a:lnSpc>
                <a:spcPct val="111000"/>
              </a:lnSpc>
              <a:spcBef>
                <a:spcPts val="0"/>
              </a:spcBef>
              <a:spcAft>
                <a:spcPts val="0"/>
              </a:spcAft>
              <a:buClr>
                <a:srgbClr val="464B56"/>
              </a:buClr>
              <a:buSzPts val="1500"/>
              <a:buChar char="●"/>
            </a:pPr>
            <a:r>
              <a:rPr lang="en"/>
              <a:t>Les permitió:</a:t>
            </a:r>
            <a:endParaRPr/>
          </a:p>
          <a:p>
            <a:pPr indent="-241300" lvl="1" marL="482600" rtl="0" algn="l">
              <a:lnSpc>
                <a:spcPct val="111000"/>
              </a:lnSpc>
              <a:spcBef>
                <a:spcPts val="700"/>
              </a:spcBef>
              <a:spcAft>
                <a:spcPts val="0"/>
              </a:spcAft>
              <a:buClr>
                <a:srgbClr val="464B56"/>
              </a:buClr>
              <a:buSzPts val="1400"/>
              <a:buChar char="○"/>
            </a:pPr>
            <a:r>
              <a:rPr lang="en"/>
              <a:t>Ahorro de energía</a:t>
            </a:r>
            <a:endParaRPr/>
          </a:p>
          <a:p>
            <a:pPr indent="-241300" lvl="1" marL="482600" rtl="0" algn="l">
              <a:lnSpc>
                <a:spcPct val="111000"/>
              </a:lnSpc>
              <a:spcBef>
                <a:spcPts val="700"/>
              </a:spcBef>
              <a:spcAft>
                <a:spcPts val="0"/>
              </a:spcAft>
              <a:buClr>
                <a:srgbClr val="464B56"/>
              </a:buClr>
              <a:buSzPts val="1400"/>
              <a:buChar char="○"/>
            </a:pPr>
            <a:r>
              <a:rPr lang="en"/>
              <a:t>Ahorro de gestión de residuos</a:t>
            </a:r>
            <a:endParaRPr/>
          </a:p>
          <a:p>
            <a:pPr indent="-241300" lvl="1" marL="482600" rtl="0" algn="l">
              <a:lnSpc>
                <a:spcPct val="111000"/>
              </a:lnSpc>
              <a:spcBef>
                <a:spcPts val="700"/>
              </a:spcBef>
              <a:spcAft>
                <a:spcPts val="0"/>
              </a:spcAft>
              <a:buClr>
                <a:srgbClr val="464B56"/>
              </a:buClr>
              <a:buSzPts val="1400"/>
              <a:buChar char="○"/>
            </a:pPr>
            <a:r>
              <a:rPr lang="en"/>
              <a:t>Disminución del uso de agua</a:t>
            </a:r>
            <a:endParaRPr/>
          </a:p>
          <a:p>
            <a:pPr indent="-241300" lvl="1" marL="482600" rtl="0" algn="l">
              <a:lnSpc>
                <a:spcPct val="111000"/>
              </a:lnSpc>
              <a:spcBef>
                <a:spcPts val="700"/>
              </a:spcBef>
              <a:spcAft>
                <a:spcPts val="1600"/>
              </a:spcAft>
              <a:buClr>
                <a:srgbClr val="464B56"/>
              </a:buClr>
              <a:buSzPts val="1400"/>
              <a:buChar char="○"/>
            </a:pPr>
            <a:r>
              <a:rPr lang="en"/>
              <a:t>Disminución de óxidos de nitrógeno</a:t>
            </a:r>
            <a:endParaRPr/>
          </a:p>
        </p:txBody>
      </p:sp>
      <p:pic>
        <p:nvPicPr>
          <p:cNvPr id="319" name="Google Shape;319;p45"/>
          <p:cNvPicPr preferRelativeResize="0"/>
          <p:nvPr/>
        </p:nvPicPr>
        <p:blipFill rotWithShape="1">
          <a:blip r:embed="rId3">
            <a:alphaModFix/>
          </a:blip>
          <a:srcRect b="0" l="0" r="0" t="0"/>
          <a:stretch/>
        </p:blipFill>
        <p:spPr>
          <a:xfrm>
            <a:off x="0" y="1675493"/>
            <a:ext cx="2113614" cy="796780"/>
          </a:xfrm>
          <a:prstGeom prst="rect">
            <a:avLst/>
          </a:prstGeom>
          <a:noFill/>
          <a:ln>
            <a:noFill/>
          </a:ln>
        </p:spPr>
      </p:pic>
      <p:pic>
        <p:nvPicPr>
          <p:cNvPr id="320" name="Google Shape;320;p45"/>
          <p:cNvPicPr preferRelativeResize="0"/>
          <p:nvPr/>
        </p:nvPicPr>
        <p:blipFill rotWithShape="1">
          <a:blip r:embed="rId4">
            <a:alphaModFix/>
          </a:blip>
          <a:srcRect b="0" l="0" r="0" t="0"/>
          <a:stretch/>
        </p:blipFill>
        <p:spPr>
          <a:xfrm>
            <a:off x="0" y="2671228"/>
            <a:ext cx="2113614" cy="87788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6"/>
          <p:cNvSpPr txBox="1"/>
          <p:nvPr>
            <p:ph type="title"/>
          </p:nvPr>
        </p:nvSpPr>
        <p:spPr>
          <a:xfrm>
            <a:off x="2200275" y="426259"/>
            <a:ext cx="6577800" cy="1170600"/>
          </a:xfrm>
          <a:prstGeom prst="rect">
            <a:avLst/>
          </a:prstGeom>
          <a:noFill/>
          <a:ln>
            <a:noFill/>
          </a:ln>
        </p:spPr>
        <p:txBody>
          <a:bodyPr anchorCtr="0" anchor="t" bIns="34275" lIns="68575" spcFirstLastPara="1" rIns="68575" wrap="square" tIns="34275">
            <a:normAutofit/>
          </a:bodyPr>
          <a:lstStyle/>
          <a:p>
            <a:pPr indent="0" lvl="0" marL="0" rtl="0" algn="l">
              <a:lnSpc>
                <a:spcPct val="99000"/>
              </a:lnSpc>
              <a:spcBef>
                <a:spcPts val="0"/>
              </a:spcBef>
              <a:spcAft>
                <a:spcPts val="0"/>
              </a:spcAft>
              <a:buClr>
                <a:srgbClr val="464B56"/>
              </a:buClr>
              <a:buSzPts val="3300"/>
              <a:buFont typeface="Century Schoolbook"/>
              <a:buNone/>
            </a:pPr>
            <a:r>
              <a:rPr lang="en"/>
              <a:t>Sector portuario</a:t>
            </a:r>
            <a:endParaRPr/>
          </a:p>
        </p:txBody>
      </p:sp>
      <p:sp>
        <p:nvSpPr>
          <p:cNvPr id="326" name="Google Shape;326;p46"/>
          <p:cNvSpPr txBox="1"/>
          <p:nvPr>
            <p:ph idx="1" type="body"/>
          </p:nvPr>
        </p:nvSpPr>
        <p:spPr>
          <a:xfrm>
            <a:off x="2200274" y="1828799"/>
            <a:ext cx="3120300" cy="2743200"/>
          </a:xfrm>
          <a:prstGeom prst="rect">
            <a:avLst/>
          </a:prstGeom>
          <a:noFill/>
          <a:ln>
            <a:noFill/>
          </a:ln>
        </p:spPr>
        <p:txBody>
          <a:bodyPr anchorCtr="0" anchor="t" bIns="34275" lIns="68575" spcFirstLastPara="1" rIns="68575" wrap="square" tIns="34275">
            <a:normAutofit fontScale="77500"/>
          </a:bodyPr>
          <a:lstStyle/>
          <a:p>
            <a:pPr indent="-213518" lvl="0" marL="241300" rtl="0" algn="l">
              <a:lnSpc>
                <a:spcPct val="111000"/>
              </a:lnSpc>
              <a:spcBef>
                <a:spcPts val="0"/>
              </a:spcBef>
              <a:spcAft>
                <a:spcPts val="0"/>
              </a:spcAft>
              <a:buClr>
                <a:srgbClr val="464B56"/>
              </a:buClr>
              <a:buSzPct val="83333"/>
              <a:buChar char="●"/>
            </a:pPr>
            <a:r>
              <a:rPr lang="en"/>
              <a:t>Las exportaciones de Chile representan alrededor del 40% del PIB</a:t>
            </a:r>
            <a:endParaRPr/>
          </a:p>
          <a:p>
            <a:pPr indent="-213518" lvl="0" marL="241300" rtl="0" algn="l">
              <a:lnSpc>
                <a:spcPct val="111000"/>
              </a:lnSpc>
              <a:spcBef>
                <a:spcPts val="700"/>
              </a:spcBef>
              <a:spcAft>
                <a:spcPts val="0"/>
              </a:spcAft>
              <a:buClr>
                <a:srgbClr val="464B56"/>
              </a:buClr>
              <a:buSzPct val="83333"/>
              <a:buChar char="●"/>
            </a:pPr>
            <a:r>
              <a:rPr lang="en"/>
              <a:t>En 2019, 7 puertos de la región del Bío-Bío recibieron certificación de producción limpia.</a:t>
            </a:r>
            <a:endParaRPr/>
          </a:p>
          <a:p>
            <a:pPr indent="-213518" lvl="0" marL="241300" rtl="0" algn="l">
              <a:lnSpc>
                <a:spcPct val="111000"/>
              </a:lnSpc>
              <a:spcBef>
                <a:spcPts val="700"/>
              </a:spcBef>
              <a:spcAft>
                <a:spcPts val="0"/>
              </a:spcAft>
              <a:buClr>
                <a:srgbClr val="464B56"/>
              </a:buClr>
              <a:buSzPct val="83333"/>
              <a:buChar char="●"/>
            </a:pPr>
            <a:r>
              <a:rPr lang="en"/>
              <a:t>24 millones de toneladas de carga movilizada</a:t>
            </a:r>
            <a:endParaRPr/>
          </a:p>
          <a:p>
            <a:pPr indent="-213518" lvl="0" marL="241300" rtl="0" algn="l">
              <a:lnSpc>
                <a:spcPct val="111000"/>
              </a:lnSpc>
              <a:spcBef>
                <a:spcPts val="700"/>
              </a:spcBef>
              <a:spcAft>
                <a:spcPts val="1600"/>
              </a:spcAft>
              <a:buClr>
                <a:srgbClr val="464B56"/>
              </a:buClr>
              <a:buSzPct val="83333"/>
              <a:buChar char="●"/>
            </a:pPr>
            <a:r>
              <a:rPr lang="en"/>
              <a:t>5.000 trabajadores</a:t>
            </a:r>
            <a:endParaRPr/>
          </a:p>
        </p:txBody>
      </p:sp>
      <p:sp>
        <p:nvSpPr>
          <p:cNvPr id="327" name="Google Shape;327;p46"/>
          <p:cNvSpPr txBox="1"/>
          <p:nvPr>
            <p:ph idx="2" type="body"/>
          </p:nvPr>
        </p:nvSpPr>
        <p:spPr>
          <a:xfrm>
            <a:off x="5657813" y="1828799"/>
            <a:ext cx="3120300" cy="2743200"/>
          </a:xfrm>
          <a:prstGeom prst="rect">
            <a:avLst/>
          </a:prstGeom>
          <a:noFill/>
          <a:ln>
            <a:noFill/>
          </a:ln>
        </p:spPr>
        <p:txBody>
          <a:bodyPr anchorCtr="0" anchor="t" bIns="34275" lIns="68575" spcFirstLastPara="1" rIns="68575" wrap="square" tIns="34275">
            <a:normAutofit fontScale="92500" lnSpcReduction="10000"/>
          </a:bodyPr>
          <a:lstStyle/>
          <a:p>
            <a:pPr indent="-227806" lvl="0" marL="241300" rtl="0" algn="l">
              <a:lnSpc>
                <a:spcPct val="111000"/>
              </a:lnSpc>
              <a:spcBef>
                <a:spcPts val="0"/>
              </a:spcBef>
              <a:spcAft>
                <a:spcPts val="0"/>
              </a:spcAft>
              <a:buClr>
                <a:srgbClr val="464B56"/>
              </a:buClr>
              <a:buSzPct val="83333"/>
              <a:buChar char="●"/>
            </a:pPr>
            <a:r>
              <a:rPr lang="en"/>
              <a:t>Les permitió:</a:t>
            </a:r>
            <a:endParaRPr/>
          </a:p>
          <a:p>
            <a:pPr indent="-234632" lvl="1" marL="482600" rtl="0" algn="l">
              <a:lnSpc>
                <a:spcPct val="111000"/>
              </a:lnSpc>
              <a:spcBef>
                <a:spcPts val="700"/>
              </a:spcBef>
              <a:spcAft>
                <a:spcPts val="0"/>
              </a:spcAft>
              <a:buClr>
                <a:srgbClr val="464B56"/>
              </a:buClr>
              <a:buSzPct val="100000"/>
              <a:buChar char="○"/>
            </a:pPr>
            <a:r>
              <a:rPr lang="en"/>
              <a:t>Mejorar la gestión de residuos</a:t>
            </a:r>
            <a:endParaRPr/>
          </a:p>
          <a:p>
            <a:pPr indent="-234632" lvl="1" marL="482600" rtl="0" algn="l">
              <a:lnSpc>
                <a:spcPct val="111000"/>
              </a:lnSpc>
              <a:spcBef>
                <a:spcPts val="700"/>
              </a:spcBef>
              <a:spcAft>
                <a:spcPts val="0"/>
              </a:spcAft>
              <a:buClr>
                <a:srgbClr val="464B56"/>
              </a:buClr>
              <a:buSzPct val="100000"/>
              <a:buChar char="○"/>
            </a:pPr>
            <a:r>
              <a:rPr lang="en"/>
              <a:t>Puertos con programas de eficiencia energética</a:t>
            </a:r>
            <a:endParaRPr/>
          </a:p>
          <a:p>
            <a:pPr indent="-234632" lvl="1" marL="482600" rtl="0" algn="l">
              <a:lnSpc>
                <a:spcPct val="111000"/>
              </a:lnSpc>
              <a:spcBef>
                <a:spcPts val="700"/>
              </a:spcBef>
              <a:spcAft>
                <a:spcPts val="0"/>
              </a:spcAft>
              <a:buClr>
                <a:srgbClr val="464B56"/>
              </a:buClr>
              <a:buSzPct val="100000"/>
              <a:buChar char="○"/>
            </a:pPr>
            <a:r>
              <a:rPr lang="en"/>
              <a:t>Medición de huella de carbono</a:t>
            </a:r>
            <a:endParaRPr/>
          </a:p>
          <a:p>
            <a:pPr indent="-234632" lvl="1" marL="482600" rtl="0" algn="l">
              <a:lnSpc>
                <a:spcPct val="111000"/>
              </a:lnSpc>
              <a:spcBef>
                <a:spcPts val="700"/>
              </a:spcBef>
              <a:spcAft>
                <a:spcPts val="0"/>
              </a:spcAft>
              <a:buClr>
                <a:srgbClr val="464B56"/>
              </a:buClr>
              <a:buSzPct val="100000"/>
              <a:buChar char="○"/>
            </a:pPr>
            <a:r>
              <a:rPr lang="en"/>
              <a:t>Disminución de emisiones</a:t>
            </a:r>
            <a:endParaRPr/>
          </a:p>
          <a:p>
            <a:pPr indent="-234632" lvl="1" marL="482600" rtl="0" algn="l">
              <a:lnSpc>
                <a:spcPct val="111000"/>
              </a:lnSpc>
              <a:spcBef>
                <a:spcPts val="700"/>
              </a:spcBef>
              <a:spcAft>
                <a:spcPts val="1600"/>
              </a:spcAft>
              <a:buClr>
                <a:srgbClr val="464B56"/>
              </a:buClr>
              <a:buSzPct val="100000"/>
              <a:buChar char="○"/>
            </a:pPr>
            <a:r>
              <a:rPr lang="en"/>
              <a:t>Capacitación de 3.000 trabajadores</a:t>
            </a:r>
            <a:endParaRPr/>
          </a:p>
        </p:txBody>
      </p:sp>
      <p:pic>
        <p:nvPicPr>
          <p:cNvPr id="328" name="Google Shape;328;p46"/>
          <p:cNvPicPr preferRelativeResize="0"/>
          <p:nvPr/>
        </p:nvPicPr>
        <p:blipFill rotWithShape="1">
          <a:blip r:embed="rId3">
            <a:alphaModFix/>
          </a:blip>
          <a:srcRect b="0" l="0" r="0" t="0"/>
          <a:stretch/>
        </p:blipFill>
        <p:spPr>
          <a:xfrm>
            <a:off x="1" y="1697979"/>
            <a:ext cx="2068642" cy="968301"/>
          </a:xfrm>
          <a:prstGeom prst="rect">
            <a:avLst/>
          </a:prstGeom>
          <a:noFill/>
          <a:ln>
            <a:noFill/>
          </a:ln>
        </p:spPr>
      </p:pic>
      <p:pic>
        <p:nvPicPr>
          <p:cNvPr id="329" name="Google Shape;329;p46"/>
          <p:cNvPicPr preferRelativeResize="0"/>
          <p:nvPr/>
        </p:nvPicPr>
        <p:blipFill rotWithShape="1">
          <a:blip r:embed="rId4">
            <a:alphaModFix/>
          </a:blip>
          <a:srcRect b="0" l="0" r="0" t="0"/>
          <a:stretch/>
        </p:blipFill>
        <p:spPr>
          <a:xfrm>
            <a:off x="0" y="2935829"/>
            <a:ext cx="2068643" cy="84424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 </a:t>
            </a:r>
            <a:endParaRPr/>
          </a:p>
          <a:p>
            <a:pPr indent="0" lvl="0" marL="0" rtl="0" algn="ctr">
              <a:spcBef>
                <a:spcPts val="0"/>
              </a:spcBef>
              <a:spcAft>
                <a:spcPts val="0"/>
              </a:spcAft>
              <a:buClr>
                <a:srgbClr val="000000"/>
              </a:buClr>
              <a:buSzPts val="1100"/>
              <a:buFont typeface="Arial"/>
              <a:buNone/>
            </a:pPr>
            <a:r>
              <a:rPr lang="en"/>
              <a:t>Introducción a la producción limpia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47"/>
          <p:cNvPicPr preferRelativeResize="0"/>
          <p:nvPr/>
        </p:nvPicPr>
        <p:blipFill rotWithShape="1">
          <a:blip r:embed="rId3">
            <a:alphaModFix/>
          </a:blip>
          <a:srcRect b="0" l="0" r="0" t="0"/>
          <a:stretch/>
        </p:blipFill>
        <p:spPr>
          <a:xfrm>
            <a:off x="1561031" y="766174"/>
            <a:ext cx="2772678" cy="3611151"/>
          </a:xfrm>
          <a:prstGeom prst="rect">
            <a:avLst/>
          </a:prstGeom>
          <a:noFill/>
          <a:ln>
            <a:noFill/>
          </a:ln>
        </p:spPr>
      </p:pic>
      <p:pic>
        <p:nvPicPr>
          <p:cNvPr id="335" name="Google Shape;335;p47"/>
          <p:cNvPicPr preferRelativeResize="0"/>
          <p:nvPr/>
        </p:nvPicPr>
        <p:blipFill rotWithShape="1">
          <a:blip r:embed="rId4">
            <a:alphaModFix/>
          </a:blip>
          <a:srcRect b="0" l="0" r="0" t="0"/>
          <a:stretch/>
        </p:blipFill>
        <p:spPr>
          <a:xfrm>
            <a:off x="4584298" y="766174"/>
            <a:ext cx="2998659" cy="36111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6357366" y="1127933"/>
            <a:ext cx="2423100" cy="1266000"/>
          </a:xfrm>
          <a:prstGeom prst="rect">
            <a:avLst/>
          </a:prstGeom>
          <a:noFill/>
          <a:ln>
            <a:noFill/>
          </a:ln>
        </p:spPr>
        <p:txBody>
          <a:bodyPr anchorCtr="0" anchor="b" bIns="34275" lIns="68575" spcFirstLastPara="1" rIns="68575" wrap="square" tIns="34275">
            <a:noAutofit/>
          </a:bodyPr>
          <a:lstStyle/>
          <a:p>
            <a:pPr indent="0" lvl="0" marL="0" rtl="0" algn="l">
              <a:lnSpc>
                <a:spcPct val="104000"/>
              </a:lnSpc>
              <a:spcBef>
                <a:spcPts val="0"/>
              </a:spcBef>
              <a:spcAft>
                <a:spcPts val="0"/>
              </a:spcAft>
              <a:buClr>
                <a:srgbClr val="464B56"/>
              </a:buClr>
              <a:buSzPts val="2600"/>
              <a:buFont typeface="Century Schoolbook"/>
              <a:buNone/>
            </a:pPr>
            <a:r>
              <a:rPr lang="en"/>
              <a:t>Origen del concepto</a:t>
            </a:r>
            <a:endParaRPr/>
          </a:p>
        </p:txBody>
      </p:sp>
      <p:sp>
        <p:nvSpPr>
          <p:cNvPr id="117" name="Google Shape;117;p21"/>
          <p:cNvSpPr txBox="1"/>
          <p:nvPr>
            <p:ph idx="1" type="body"/>
          </p:nvPr>
        </p:nvSpPr>
        <p:spPr>
          <a:xfrm>
            <a:off x="6357366" y="2417855"/>
            <a:ext cx="2420700" cy="2154300"/>
          </a:xfrm>
          <a:prstGeom prst="rect">
            <a:avLst/>
          </a:prstGeom>
          <a:noFill/>
          <a:ln>
            <a:noFill/>
          </a:ln>
        </p:spPr>
        <p:txBody>
          <a:bodyPr anchorCtr="0" anchor="t" bIns="34275" lIns="68575" spcFirstLastPara="1" rIns="68575" wrap="square" tIns="34275">
            <a:normAutofit lnSpcReduction="20000"/>
          </a:bodyPr>
          <a:lstStyle/>
          <a:p>
            <a:pPr indent="0" lvl="0" marL="0" rtl="0" algn="l">
              <a:lnSpc>
                <a:spcPct val="111000"/>
              </a:lnSpc>
              <a:spcBef>
                <a:spcPts val="0"/>
              </a:spcBef>
              <a:spcAft>
                <a:spcPts val="1600"/>
              </a:spcAft>
              <a:buClr>
                <a:srgbClr val="464B56"/>
              </a:buClr>
              <a:buSzPts val="1200"/>
              <a:buNone/>
            </a:pPr>
            <a:r>
              <a:rPr lang="en"/>
              <a:t>Desde los años 90, la United Nations Industrial Development Organization (UNIDO) ha colaborado con el Programa Ambiental de las Naciones Unidas (UNEP) para promover la adopción global de una producción más limpia y eficiente en el uso de recursos (RECP).</a:t>
            </a:r>
            <a:endParaRPr/>
          </a:p>
        </p:txBody>
      </p:sp>
      <p:pic>
        <p:nvPicPr>
          <p:cNvPr id="118" name="Google Shape;118;p21"/>
          <p:cNvPicPr preferRelativeResize="0"/>
          <p:nvPr>
            <p:ph idx="2" type="pic"/>
          </p:nvPr>
        </p:nvPicPr>
        <p:blipFill rotWithShape="1">
          <a:blip r:embed="rId3">
            <a:alphaModFix/>
          </a:blip>
          <a:srcRect b="-10370" l="0" r="0" t="-10358"/>
          <a:stretch/>
        </p:blipFill>
        <p:spPr>
          <a:xfrm>
            <a:off x="0" y="0"/>
            <a:ext cx="6076988"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2200275" y="426259"/>
            <a:ext cx="6577800" cy="1170600"/>
          </a:xfrm>
          <a:prstGeom prst="rect">
            <a:avLst/>
          </a:prstGeom>
          <a:noFill/>
          <a:ln>
            <a:noFill/>
          </a:ln>
        </p:spPr>
        <p:txBody>
          <a:bodyPr anchorCtr="0" anchor="t" bIns="34275" lIns="68575" spcFirstLastPara="1" rIns="68575" wrap="square" tIns="34275">
            <a:normAutofit/>
          </a:bodyPr>
          <a:lstStyle/>
          <a:p>
            <a:pPr indent="0" lvl="0" marL="0" rtl="0" algn="l">
              <a:lnSpc>
                <a:spcPct val="99000"/>
              </a:lnSpc>
              <a:spcBef>
                <a:spcPts val="0"/>
              </a:spcBef>
              <a:spcAft>
                <a:spcPts val="0"/>
              </a:spcAft>
              <a:buClr>
                <a:srgbClr val="464B56"/>
              </a:buClr>
              <a:buSzPts val="3300"/>
              <a:buFont typeface="Century Schoolbook"/>
              <a:buNone/>
            </a:pPr>
            <a:r>
              <a:rPr lang="en"/>
              <a:t>Origen del concepto</a:t>
            </a:r>
            <a:endParaRPr/>
          </a:p>
        </p:txBody>
      </p:sp>
      <p:sp>
        <p:nvSpPr>
          <p:cNvPr id="124" name="Google Shape;124;p22"/>
          <p:cNvSpPr txBox="1"/>
          <p:nvPr>
            <p:ph idx="1" type="body"/>
          </p:nvPr>
        </p:nvSpPr>
        <p:spPr>
          <a:xfrm>
            <a:off x="1283100" y="1202400"/>
            <a:ext cx="6577800" cy="2738700"/>
          </a:xfrm>
          <a:prstGeom prst="rect">
            <a:avLst/>
          </a:prstGeom>
          <a:noFill/>
          <a:ln>
            <a:noFill/>
          </a:ln>
        </p:spPr>
        <p:txBody>
          <a:bodyPr anchorCtr="0" anchor="t" bIns="34275" lIns="68575" spcFirstLastPara="1" rIns="68575" wrap="square" tIns="34275">
            <a:normAutofit fontScale="77500"/>
          </a:bodyPr>
          <a:lstStyle/>
          <a:p>
            <a:pPr indent="-213518" lvl="0" marL="241300" rtl="0" algn="l">
              <a:lnSpc>
                <a:spcPct val="111000"/>
              </a:lnSpc>
              <a:spcBef>
                <a:spcPts val="0"/>
              </a:spcBef>
              <a:spcAft>
                <a:spcPts val="0"/>
              </a:spcAft>
              <a:buClr>
                <a:srgbClr val="464B56"/>
              </a:buClr>
              <a:buSzPct val="83333"/>
              <a:buChar char="●"/>
            </a:pPr>
            <a:r>
              <a:rPr lang="en"/>
              <a:t>La producción limpia es la aplicación continua de estrategias ambientales PREVENTIVAS a procesos, productos y servicios para aumentar la eficiencia y reducir los riesgos a las personas y el ambiente.</a:t>
            </a:r>
            <a:endParaRPr/>
          </a:p>
          <a:p>
            <a:pPr indent="-213518" lvl="0" marL="241300" rtl="0" algn="l">
              <a:lnSpc>
                <a:spcPct val="111000"/>
              </a:lnSpc>
              <a:spcBef>
                <a:spcPts val="700"/>
              </a:spcBef>
              <a:spcAft>
                <a:spcPts val="0"/>
              </a:spcAft>
              <a:buClr>
                <a:srgbClr val="464B56"/>
              </a:buClr>
              <a:buSzPct val="83333"/>
              <a:buChar char="●"/>
            </a:pPr>
            <a:r>
              <a:rPr lang="en"/>
              <a:t>Aborda tres ejes sinérgicamente: </a:t>
            </a:r>
            <a:endParaRPr/>
          </a:p>
          <a:p>
            <a:pPr indent="-221297" lvl="1" marL="482600" rtl="0" algn="l">
              <a:lnSpc>
                <a:spcPct val="111000"/>
              </a:lnSpc>
              <a:spcBef>
                <a:spcPts val="700"/>
              </a:spcBef>
              <a:spcAft>
                <a:spcPts val="0"/>
              </a:spcAft>
              <a:buClr>
                <a:srgbClr val="464B56"/>
              </a:buClr>
              <a:buSzPct val="100000"/>
              <a:buChar char="○"/>
            </a:pPr>
            <a:r>
              <a:rPr lang="en"/>
              <a:t>a) Mejorado desempeño económico a través del uso eficiente de recursos</a:t>
            </a:r>
            <a:endParaRPr/>
          </a:p>
          <a:p>
            <a:pPr indent="-221297" lvl="1" marL="482600" rtl="0" algn="l">
              <a:lnSpc>
                <a:spcPct val="111000"/>
              </a:lnSpc>
              <a:spcBef>
                <a:spcPts val="700"/>
              </a:spcBef>
              <a:spcAft>
                <a:spcPts val="0"/>
              </a:spcAft>
              <a:buClr>
                <a:srgbClr val="464B56"/>
              </a:buClr>
              <a:buSzPct val="100000"/>
              <a:buChar char="○"/>
            </a:pPr>
            <a:r>
              <a:rPr lang="en"/>
              <a:t>b) Protección ambiental a través de la conservación de los recursos y la minimización del impacto ambiental de la industria en el medio natural</a:t>
            </a:r>
            <a:endParaRPr/>
          </a:p>
          <a:p>
            <a:pPr indent="-221297" lvl="1" marL="482600" rtl="0" algn="l">
              <a:lnSpc>
                <a:spcPct val="111000"/>
              </a:lnSpc>
              <a:spcBef>
                <a:spcPts val="700"/>
              </a:spcBef>
              <a:spcAft>
                <a:spcPts val="1600"/>
              </a:spcAft>
              <a:buClr>
                <a:srgbClr val="464B56"/>
              </a:buClr>
              <a:buSzPct val="100000"/>
              <a:buChar char="○"/>
            </a:pPr>
            <a:r>
              <a:rPr lang="en"/>
              <a:t>C) Mejoras sociales a través de la oferta de trabajos y la protección del bienestar de los trabajadores y las comunidades locales.</a:t>
            </a:r>
            <a:endParaRPr/>
          </a:p>
        </p:txBody>
      </p:sp>
      <p:pic>
        <p:nvPicPr>
          <p:cNvPr id="125" name="Google Shape;125;p22"/>
          <p:cNvPicPr preferRelativeResize="0"/>
          <p:nvPr/>
        </p:nvPicPr>
        <p:blipFill rotWithShape="1">
          <a:blip r:embed="rId3">
            <a:alphaModFix/>
          </a:blip>
          <a:srcRect b="0" l="0" r="0" t="0"/>
          <a:stretch/>
        </p:blipFill>
        <p:spPr>
          <a:xfrm>
            <a:off x="2200267" y="4030668"/>
            <a:ext cx="4556542" cy="75194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2200275" y="426259"/>
            <a:ext cx="6577800" cy="1170600"/>
          </a:xfrm>
          <a:prstGeom prst="rect">
            <a:avLst/>
          </a:prstGeom>
          <a:noFill/>
          <a:ln>
            <a:noFill/>
          </a:ln>
        </p:spPr>
        <p:txBody>
          <a:bodyPr anchorCtr="0" anchor="t" bIns="34275" lIns="68575" spcFirstLastPara="1" rIns="68575" wrap="square" tIns="34275">
            <a:normAutofit/>
          </a:bodyPr>
          <a:lstStyle/>
          <a:p>
            <a:pPr indent="0" lvl="0" marL="0" rtl="0" algn="l">
              <a:lnSpc>
                <a:spcPct val="99000"/>
              </a:lnSpc>
              <a:spcBef>
                <a:spcPts val="0"/>
              </a:spcBef>
              <a:spcAft>
                <a:spcPts val="0"/>
              </a:spcAft>
              <a:buClr>
                <a:srgbClr val="464B56"/>
              </a:buClr>
              <a:buSzPts val="3300"/>
              <a:buFont typeface="Century Schoolbook"/>
              <a:buNone/>
            </a:pPr>
            <a:r>
              <a:rPr lang="en"/>
              <a:t>Proceso de producción limpia</a:t>
            </a:r>
            <a:endParaRPr/>
          </a:p>
        </p:txBody>
      </p:sp>
      <p:sp>
        <p:nvSpPr>
          <p:cNvPr id="131" name="Google Shape;131;p23"/>
          <p:cNvSpPr txBox="1"/>
          <p:nvPr>
            <p:ph idx="1" type="body"/>
          </p:nvPr>
        </p:nvSpPr>
        <p:spPr>
          <a:xfrm>
            <a:off x="2200275" y="1828800"/>
            <a:ext cx="6577800" cy="2738700"/>
          </a:xfrm>
          <a:prstGeom prst="rect">
            <a:avLst/>
          </a:prstGeom>
          <a:noFill/>
          <a:ln>
            <a:noFill/>
          </a:ln>
        </p:spPr>
        <p:txBody>
          <a:bodyPr anchorCtr="0" anchor="t" bIns="34275" lIns="68575" spcFirstLastPara="1" rIns="68575" wrap="square" tIns="34275">
            <a:normAutofit/>
          </a:bodyPr>
          <a:lstStyle/>
          <a:p>
            <a:pPr indent="0" lvl="0" marL="0" rtl="0" algn="l">
              <a:lnSpc>
                <a:spcPct val="111000"/>
              </a:lnSpc>
              <a:spcBef>
                <a:spcPts val="0"/>
              </a:spcBef>
              <a:spcAft>
                <a:spcPts val="0"/>
              </a:spcAft>
              <a:buClr>
                <a:srgbClr val="464B56"/>
              </a:buClr>
              <a:buSzPts val="1500"/>
              <a:buNone/>
            </a:pPr>
            <a:r>
              <a:rPr lang="en"/>
              <a:t>El proceso de producción limpia considera:</a:t>
            </a:r>
            <a:endParaRPr/>
          </a:p>
          <a:p>
            <a:pPr indent="-234950" lvl="0" marL="241300" rtl="0" algn="l">
              <a:lnSpc>
                <a:spcPct val="111000"/>
              </a:lnSpc>
              <a:spcBef>
                <a:spcPts val="700"/>
              </a:spcBef>
              <a:spcAft>
                <a:spcPts val="0"/>
              </a:spcAft>
              <a:buClr>
                <a:srgbClr val="464B56"/>
              </a:buClr>
              <a:buSzPts val="1500"/>
              <a:buChar char="●"/>
            </a:pPr>
            <a:r>
              <a:rPr lang="en"/>
              <a:t>Ahorro de materias primas y energía</a:t>
            </a:r>
            <a:endParaRPr/>
          </a:p>
          <a:p>
            <a:pPr indent="-234950" lvl="0" marL="241300" rtl="0" algn="l">
              <a:lnSpc>
                <a:spcPct val="111000"/>
              </a:lnSpc>
              <a:spcBef>
                <a:spcPts val="700"/>
              </a:spcBef>
              <a:spcAft>
                <a:spcPts val="0"/>
              </a:spcAft>
              <a:buClr>
                <a:srgbClr val="464B56"/>
              </a:buClr>
              <a:buSzPts val="1500"/>
              <a:buChar char="●"/>
            </a:pPr>
            <a:r>
              <a:rPr lang="en"/>
              <a:t>Eliminación de materias primas tóxicas</a:t>
            </a:r>
            <a:endParaRPr/>
          </a:p>
          <a:p>
            <a:pPr indent="-234950" lvl="0" marL="241300" rtl="0" algn="l">
              <a:lnSpc>
                <a:spcPct val="111000"/>
              </a:lnSpc>
              <a:spcBef>
                <a:spcPts val="700"/>
              </a:spcBef>
              <a:spcAft>
                <a:spcPts val="1600"/>
              </a:spcAft>
              <a:buClr>
                <a:srgbClr val="464B56"/>
              </a:buClr>
              <a:buSzPts val="1500"/>
              <a:buChar char="●"/>
            </a:pPr>
            <a:r>
              <a:rPr lang="en"/>
              <a:t>Reducción de cantidades y toxicidad de desechos y emisiones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6357366" y="1127933"/>
            <a:ext cx="2423100" cy="1266000"/>
          </a:xfrm>
          <a:prstGeom prst="rect">
            <a:avLst/>
          </a:prstGeom>
          <a:noFill/>
          <a:ln>
            <a:noFill/>
          </a:ln>
        </p:spPr>
        <p:txBody>
          <a:bodyPr anchorCtr="0" anchor="b" bIns="34275" lIns="68575" spcFirstLastPara="1" rIns="68575" wrap="square" tIns="34275">
            <a:noAutofit/>
          </a:bodyPr>
          <a:lstStyle/>
          <a:p>
            <a:pPr indent="0" lvl="0" marL="0" rtl="0" algn="l">
              <a:lnSpc>
                <a:spcPct val="104000"/>
              </a:lnSpc>
              <a:spcBef>
                <a:spcPts val="0"/>
              </a:spcBef>
              <a:spcAft>
                <a:spcPts val="0"/>
              </a:spcAft>
              <a:buClr>
                <a:srgbClr val="464B56"/>
              </a:buClr>
              <a:buSzPts val="2600"/>
              <a:buFont typeface="Century Schoolbook"/>
              <a:buNone/>
            </a:pPr>
            <a:r>
              <a:rPr lang="en"/>
              <a:t>Desde el diseño del producto</a:t>
            </a:r>
            <a:endParaRPr/>
          </a:p>
        </p:txBody>
      </p:sp>
      <p:pic>
        <p:nvPicPr>
          <p:cNvPr descr="A picture containing drawing&#10;&#10;Description automatically generated" id="137" name="Google Shape;137;p24"/>
          <p:cNvPicPr preferRelativeResize="0"/>
          <p:nvPr>
            <p:ph idx="2" type="pic"/>
          </p:nvPr>
        </p:nvPicPr>
        <p:blipFill rotWithShape="1">
          <a:blip r:embed="rId3">
            <a:alphaModFix/>
          </a:blip>
          <a:srcRect b="0" l="-7235" r="-7246" t="0"/>
          <a:stretch/>
        </p:blipFill>
        <p:spPr>
          <a:xfrm>
            <a:off x="487525" y="247013"/>
            <a:ext cx="5582313" cy="4724811"/>
          </a:xfrm>
          <a:prstGeom prst="rect">
            <a:avLst/>
          </a:prstGeom>
          <a:noFill/>
          <a:ln>
            <a:noFill/>
          </a:ln>
        </p:spPr>
      </p:pic>
      <p:sp>
        <p:nvSpPr>
          <p:cNvPr id="138" name="Google Shape;138;p24"/>
          <p:cNvSpPr txBox="1"/>
          <p:nvPr>
            <p:ph idx="1" type="body"/>
          </p:nvPr>
        </p:nvSpPr>
        <p:spPr>
          <a:xfrm>
            <a:off x="6357366" y="2417855"/>
            <a:ext cx="2420700" cy="2154300"/>
          </a:xfrm>
          <a:prstGeom prst="rect">
            <a:avLst/>
          </a:prstGeom>
          <a:noFill/>
          <a:ln>
            <a:noFill/>
          </a:ln>
        </p:spPr>
        <p:txBody>
          <a:bodyPr anchorCtr="0" anchor="t" bIns="34275" lIns="68575" spcFirstLastPara="1" rIns="68575" wrap="square" tIns="34275">
            <a:normAutofit/>
          </a:bodyPr>
          <a:lstStyle/>
          <a:p>
            <a:pPr indent="0" lvl="0" marL="0" rtl="0" algn="l">
              <a:lnSpc>
                <a:spcPct val="111000"/>
              </a:lnSpc>
              <a:spcBef>
                <a:spcPts val="0"/>
              </a:spcBef>
              <a:spcAft>
                <a:spcPts val="1600"/>
              </a:spcAft>
              <a:buClr>
                <a:srgbClr val="464B56"/>
              </a:buClr>
              <a:buSzPts val="1200"/>
              <a:buNone/>
            </a:pPr>
            <a:r>
              <a:rPr lang="en"/>
              <a:t>La producción limpia requiere repensar los procesos productivos desde el diseño del producto.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2080200" y="204475"/>
            <a:ext cx="4983600" cy="1170600"/>
          </a:xfrm>
          <a:prstGeom prst="rect">
            <a:avLst/>
          </a:prstGeom>
          <a:noFill/>
          <a:ln>
            <a:noFill/>
          </a:ln>
        </p:spPr>
        <p:txBody>
          <a:bodyPr anchorCtr="0" anchor="t" bIns="34275" lIns="68575" spcFirstLastPara="1" rIns="68575" wrap="square" tIns="34275">
            <a:normAutofit/>
          </a:bodyPr>
          <a:lstStyle/>
          <a:p>
            <a:pPr indent="0" lvl="0" marL="0" rtl="0" algn="l">
              <a:lnSpc>
                <a:spcPct val="99000"/>
              </a:lnSpc>
              <a:spcBef>
                <a:spcPts val="0"/>
              </a:spcBef>
              <a:spcAft>
                <a:spcPts val="0"/>
              </a:spcAft>
              <a:buClr>
                <a:srgbClr val="464B56"/>
              </a:buClr>
              <a:buSzPts val="3300"/>
              <a:buFont typeface="Century Schoolbook"/>
              <a:buNone/>
            </a:pPr>
            <a:r>
              <a:rPr lang="en"/>
              <a:t>Huella del agua de un producto</a:t>
            </a:r>
            <a:endParaRPr/>
          </a:p>
        </p:txBody>
      </p:sp>
      <p:sp>
        <p:nvSpPr>
          <p:cNvPr id="144" name="Google Shape;144;p25"/>
          <p:cNvSpPr txBox="1"/>
          <p:nvPr>
            <p:ph idx="1" type="body"/>
          </p:nvPr>
        </p:nvSpPr>
        <p:spPr>
          <a:xfrm>
            <a:off x="1283100" y="1202400"/>
            <a:ext cx="6577800" cy="2738700"/>
          </a:xfrm>
          <a:prstGeom prst="rect">
            <a:avLst/>
          </a:prstGeom>
          <a:noFill/>
          <a:ln>
            <a:noFill/>
          </a:ln>
        </p:spPr>
        <p:txBody>
          <a:bodyPr anchorCtr="0" anchor="t" bIns="34275" lIns="68575" spcFirstLastPara="1" rIns="68575" wrap="square" tIns="34275">
            <a:normAutofit fontScale="85000" lnSpcReduction="20000"/>
          </a:bodyPr>
          <a:lstStyle/>
          <a:p>
            <a:pPr indent="-233362" lvl="0" marL="241300" rtl="0" algn="l">
              <a:lnSpc>
                <a:spcPct val="111000"/>
              </a:lnSpc>
              <a:spcBef>
                <a:spcPts val="0"/>
              </a:spcBef>
              <a:spcAft>
                <a:spcPts val="0"/>
              </a:spcAft>
              <a:buClr>
                <a:srgbClr val="464B56"/>
              </a:buClr>
              <a:buSzPct val="83333"/>
              <a:buChar char="●"/>
            </a:pPr>
            <a:r>
              <a:rPr lang="en"/>
              <a:t>El volumen de agua dulce usada para producir un producto, sumada a lo largo de su cadena de producción</a:t>
            </a:r>
            <a:endParaRPr/>
          </a:p>
          <a:p>
            <a:pPr indent="-233362" lvl="0" marL="241300" rtl="0" algn="l">
              <a:lnSpc>
                <a:spcPct val="111000"/>
              </a:lnSpc>
              <a:spcBef>
                <a:spcPts val="700"/>
              </a:spcBef>
              <a:spcAft>
                <a:spcPts val="0"/>
              </a:spcAft>
              <a:buClr>
                <a:srgbClr val="464B56"/>
              </a:buClr>
              <a:buSzPct val="83333"/>
              <a:buChar char="●"/>
            </a:pPr>
            <a:r>
              <a:rPr lang="en"/>
              <a:t>Huella hídrica verde:</a:t>
            </a:r>
            <a:endParaRPr/>
          </a:p>
          <a:p>
            <a:pPr indent="-240665" lvl="1" marL="482600" rtl="0" algn="l">
              <a:lnSpc>
                <a:spcPct val="111000"/>
              </a:lnSpc>
              <a:spcBef>
                <a:spcPts val="700"/>
              </a:spcBef>
              <a:spcAft>
                <a:spcPts val="0"/>
              </a:spcAft>
              <a:buClr>
                <a:srgbClr val="464B56"/>
              </a:buClr>
              <a:buSzPct val="100000"/>
              <a:buChar char="○"/>
            </a:pPr>
            <a:r>
              <a:rPr lang="en"/>
              <a:t>Volumen de agua lluvia evaporada</a:t>
            </a:r>
            <a:endParaRPr/>
          </a:p>
          <a:p>
            <a:pPr indent="-233362" lvl="0" marL="241300" rtl="0" algn="l">
              <a:lnSpc>
                <a:spcPct val="111000"/>
              </a:lnSpc>
              <a:spcBef>
                <a:spcPts val="700"/>
              </a:spcBef>
              <a:spcAft>
                <a:spcPts val="0"/>
              </a:spcAft>
              <a:buClr>
                <a:srgbClr val="464B56"/>
              </a:buClr>
              <a:buSzPct val="83333"/>
              <a:buChar char="●"/>
            </a:pPr>
            <a:r>
              <a:rPr lang="en"/>
              <a:t>Huella hídrica azul:</a:t>
            </a:r>
            <a:endParaRPr/>
          </a:p>
          <a:p>
            <a:pPr indent="-240665" lvl="1" marL="482600" rtl="0" algn="l">
              <a:lnSpc>
                <a:spcPct val="111000"/>
              </a:lnSpc>
              <a:spcBef>
                <a:spcPts val="700"/>
              </a:spcBef>
              <a:spcAft>
                <a:spcPts val="0"/>
              </a:spcAft>
              <a:buClr>
                <a:srgbClr val="464B56"/>
              </a:buClr>
              <a:buSzPct val="100000"/>
              <a:buChar char="○"/>
            </a:pPr>
            <a:r>
              <a:rPr lang="en"/>
              <a:t>Volumen de agua superficial y subterránea evaporada</a:t>
            </a:r>
            <a:endParaRPr/>
          </a:p>
          <a:p>
            <a:pPr indent="-233362" lvl="0" marL="241300" rtl="0" algn="l">
              <a:lnSpc>
                <a:spcPct val="111000"/>
              </a:lnSpc>
              <a:spcBef>
                <a:spcPts val="700"/>
              </a:spcBef>
              <a:spcAft>
                <a:spcPts val="0"/>
              </a:spcAft>
              <a:buClr>
                <a:srgbClr val="464B56"/>
              </a:buClr>
              <a:buSzPct val="83333"/>
              <a:buChar char="●"/>
            </a:pPr>
            <a:r>
              <a:rPr lang="en"/>
              <a:t>Huella hídrica gris:</a:t>
            </a:r>
            <a:endParaRPr/>
          </a:p>
          <a:p>
            <a:pPr indent="-240665" lvl="1" marL="482600" rtl="0" algn="l">
              <a:lnSpc>
                <a:spcPct val="111000"/>
              </a:lnSpc>
              <a:spcBef>
                <a:spcPts val="700"/>
              </a:spcBef>
              <a:spcAft>
                <a:spcPts val="1600"/>
              </a:spcAft>
              <a:buClr>
                <a:srgbClr val="464B56"/>
              </a:buClr>
              <a:buSzPct val="100000"/>
              <a:buChar char="○"/>
            </a:pPr>
            <a:r>
              <a:rPr lang="en"/>
              <a:t>Volumen de agua contaminada. Es el volumen de agua que se requiere para diluir los contaminantes descargados hasta tal punto que se cumpla el estándar ambiental de calidad de agua.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Huella hídrica</a:t>
            </a:r>
            <a:endParaRPr/>
          </a:p>
        </p:txBody>
      </p:sp>
      <p:pic>
        <p:nvPicPr>
          <p:cNvPr id="150" name="Google Shape;150;p26"/>
          <p:cNvPicPr preferRelativeResize="0"/>
          <p:nvPr/>
        </p:nvPicPr>
        <p:blipFill>
          <a:blip r:embed="rId3">
            <a:alphaModFix/>
          </a:blip>
          <a:stretch>
            <a:fillRect/>
          </a:stretch>
        </p:blipFill>
        <p:spPr>
          <a:xfrm>
            <a:off x="152400" y="1209950"/>
            <a:ext cx="4286249" cy="1823936"/>
          </a:xfrm>
          <a:prstGeom prst="rect">
            <a:avLst/>
          </a:prstGeom>
          <a:noFill/>
          <a:ln>
            <a:noFill/>
          </a:ln>
        </p:spPr>
      </p:pic>
      <p:pic>
        <p:nvPicPr>
          <p:cNvPr id="151" name="Google Shape;151;p26"/>
          <p:cNvPicPr preferRelativeResize="0"/>
          <p:nvPr/>
        </p:nvPicPr>
        <p:blipFill>
          <a:blip r:embed="rId4">
            <a:alphaModFix/>
          </a:blip>
          <a:stretch>
            <a:fillRect/>
          </a:stretch>
        </p:blipFill>
        <p:spPr>
          <a:xfrm>
            <a:off x="152400" y="3076850"/>
            <a:ext cx="4286250" cy="1847850"/>
          </a:xfrm>
          <a:prstGeom prst="rect">
            <a:avLst/>
          </a:prstGeom>
          <a:noFill/>
          <a:ln>
            <a:noFill/>
          </a:ln>
        </p:spPr>
      </p:pic>
      <p:pic>
        <p:nvPicPr>
          <p:cNvPr id="152" name="Google Shape;152;p26"/>
          <p:cNvPicPr preferRelativeResize="0"/>
          <p:nvPr/>
        </p:nvPicPr>
        <p:blipFill>
          <a:blip r:embed="rId5">
            <a:alphaModFix/>
          </a:blip>
          <a:stretch>
            <a:fillRect/>
          </a:stretch>
        </p:blipFill>
        <p:spPr>
          <a:xfrm>
            <a:off x="4572000" y="1210825"/>
            <a:ext cx="4400550" cy="18221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