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5ebfdb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5ebfdb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18: Ecología Industrial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Presentación profesor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Reglas del curso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Programa de clases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Evaluaciones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Ikigai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Grupos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profesor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Reutilización del agua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9950"/>
            <a:ext cx="4000802" cy="37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602" y="1209950"/>
            <a:ext cx="4685998" cy="363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