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Amatic SC"/>
      <p:regular r:id="rId52"/>
      <p:bold r:id="rId53"/>
    </p:embeddedFont>
    <p:embeddedFont>
      <p:font typeface="Source Code Pro"/>
      <p:regular r:id="rId54"/>
      <p:bold r:id="rId55"/>
      <p:italic r:id="rId56"/>
      <p:boldItalic r:id="rId57"/>
    </p:embeddedFont>
    <p:embeddedFont>
      <p:font typeface="Century Schoolbook"/>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CenturySchoolbook-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Schoolbook-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AmaticSC-bold.fntdata"/><Relationship Id="rId52" Type="http://schemas.openxmlformats.org/officeDocument/2006/relationships/font" Target="fonts/AmaticSC-regular.fntdata"/><Relationship Id="rId11" Type="http://schemas.openxmlformats.org/officeDocument/2006/relationships/slide" Target="slides/slide6.xml"/><Relationship Id="rId55" Type="http://schemas.openxmlformats.org/officeDocument/2006/relationships/font" Target="fonts/SourceCodePro-bold.fntdata"/><Relationship Id="rId10" Type="http://schemas.openxmlformats.org/officeDocument/2006/relationships/slide" Target="slides/slide5.xml"/><Relationship Id="rId54" Type="http://schemas.openxmlformats.org/officeDocument/2006/relationships/font" Target="fonts/SourceCodePro-regular.fntdata"/><Relationship Id="rId13" Type="http://schemas.openxmlformats.org/officeDocument/2006/relationships/slide" Target="slides/slide8.xml"/><Relationship Id="rId57" Type="http://schemas.openxmlformats.org/officeDocument/2006/relationships/font" Target="fonts/SourceCodePro-boldItalic.fntdata"/><Relationship Id="rId12" Type="http://schemas.openxmlformats.org/officeDocument/2006/relationships/slide" Target="slides/slide7.xml"/><Relationship Id="rId56" Type="http://schemas.openxmlformats.org/officeDocument/2006/relationships/font" Target="fonts/SourceCodePro-italic.fntdata"/><Relationship Id="rId15" Type="http://schemas.openxmlformats.org/officeDocument/2006/relationships/slide" Target="slides/slide10.xml"/><Relationship Id="rId59" Type="http://schemas.openxmlformats.org/officeDocument/2006/relationships/font" Target="fonts/CenturySchoolbook-bold.fntdata"/><Relationship Id="rId14" Type="http://schemas.openxmlformats.org/officeDocument/2006/relationships/slide" Target="slides/slide9.xml"/><Relationship Id="rId58" Type="http://schemas.openxmlformats.org/officeDocument/2006/relationships/font" Target="fonts/CenturySchoolbook-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d301f302b_1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9d301f302b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d301f302b_1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9d301f302b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d301f302b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19d301f302b_1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a:t>En este sentido, se hizo fundamental la incorporación de métricas para la identificación de la calidad.</a:t>
            </a:r>
            <a:endParaRPr/>
          </a:p>
          <a:p>
            <a:pPr indent="0" lvl="0" marL="0" rtl="0" algn="l">
              <a:spcBef>
                <a:spcPts val="1600"/>
              </a:spcBef>
              <a:spcAft>
                <a:spcPts val="0"/>
              </a:spcAft>
              <a:buClr>
                <a:schemeClr val="dk1"/>
              </a:buClr>
              <a:buSzPts val="1200"/>
              <a:buFont typeface="Calibri"/>
              <a:buNone/>
            </a:pPr>
            <a:r>
              <a:rPr lang="en"/>
              <a:t>Sin embargo, este proceso ocurría al final de la línea, y muchas veces los productos son complejos y difíciles de medir.</a:t>
            </a:r>
            <a:endParaRPr/>
          </a:p>
        </p:txBody>
      </p:sp>
      <p:sp>
        <p:nvSpPr>
          <p:cNvPr id="181" name="Google Shape;181;g19d301f302b_1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d301f302b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19d301f302b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
              <a:t>En este sentido, se hizo fundamental la incorporación de métricas para la identificación de la calidad.</a:t>
            </a:r>
            <a:endParaRPr/>
          </a:p>
          <a:p>
            <a:pPr indent="0" lvl="0" marL="0" rtl="0" algn="l">
              <a:spcBef>
                <a:spcPts val="1600"/>
              </a:spcBef>
              <a:spcAft>
                <a:spcPts val="0"/>
              </a:spcAft>
              <a:buClr>
                <a:schemeClr val="dk1"/>
              </a:buClr>
              <a:buSzPts val="1200"/>
              <a:buFont typeface="Calibri"/>
              <a:buNone/>
            </a:pPr>
            <a:r>
              <a:rPr lang="en"/>
              <a:t>Sin embargo, este proceso ocurría al final de la línea, y muchas veces los productos son complejos y difíciles de medir.</a:t>
            </a:r>
            <a:endParaRPr/>
          </a:p>
        </p:txBody>
      </p:sp>
      <p:sp>
        <p:nvSpPr>
          <p:cNvPr id="189" name="Google Shape;189;g19d301f302b_1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9d301f302b_1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9d301f302b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9d301f302b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19d301f302b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3c39dd4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3c39dd4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d301f302b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9d301f302b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d301f302b_1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19d301f302b_1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d301f302b_1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19d301f302b_1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 sz="1200"/>
              <a:t>La certificación no siempre resulta beneficiosa para la organización, sobre todo para pequeñas y medianas empresas, además no siempre es necesario ya que puede ser que solo tengas dos clientes a los que les preocupe el medio ambiente y se sientan satisfechos conque cuentes con un Sistema de Gestión Ambiental implementado.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22d671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22d671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d301f302b_1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19d301f302b_1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d301f302b_1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19d301f302b_1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d301f302b_1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19d301f302b_1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d301f302b_1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9d301f302b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9d301f302b_1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9d301f302b_1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9d301f302b_1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19d301f302b_1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9d301f302b_1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9d301f302b_1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9d301f302b_1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19d301f302b_1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9d301f302b_1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9d301f302b_1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d301f302b_1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19d301f302b_1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22d671d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22d671d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d301f302b_1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19d301f302b_1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9d301f302b_1_2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9d301f302b_1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9d301f302b_1_2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9d301f302b_1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9d301f302b_1_2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9d301f302b_1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d301f302b_1_3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19d301f302b_1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d301f302b_1_3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9d301f302b_1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9d301f302b_1_3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19d301f302b_1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9d301f302b_1_4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19d301f302b_1_4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9d301f302b_1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19d301f302b_1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9d301f302b_1_4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19d301f302b_1_4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d301f302b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9d301f302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9d301f302b_1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19d301f302b_1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9d301f302b_1_4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19d301f302b_1_4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9d301f302b_1_4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19d301f302b_1_4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9d301f302b_1_4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19d301f302b_1_4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9d301f302b_1_4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19d301f302b_1_4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d301f302b_1_4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19d301f302b_1_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9d301f302b_1_4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19d301f302b_1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d301f302b_1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9d301f302b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d301f302b_1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9d301f302b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d301f302b_1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9d301f302b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9d301f302b_1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9d301f302b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d301f302b_1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9d301f302b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bg>
      <p:bgPr>
        <a:solidFill>
          <a:schemeClr val="accent1"/>
        </a:solidFill>
      </p:bgPr>
    </p:bg>
    <p:spTree>
      <p:nvGrpSpPr>
        <p:cNvPr id="52" name="Shape 52"/>
        <p:cNvGrpSpPr/>
        <p:nvPr/>
      </p:nvGrpSpPr>
      <p:grpSpPr>
        <a:xfrm>
          <a:off x="0" y="0"/>
          <a:ext cx="0" cy="0"/>
          <a:chOff x="0" y="0"/>
          <a:chExt cx="0" cy="0"/>
        </a:xfrm>
      </p:grpSpPr>
      <p:sp>
        <p:nvSpPr>
          <p:cNvPr id="53" name="Google Shape;53;p13" title="Feather Background"/>
          <p:cNvSpPr/>
          <p:nvPr/>
        </p:nvSpPr>
        <p:spPr>
          <a:xfrm>
            <a:off x="0" y="-3509"/>
            <a:ext cx="9150466" cy="5147010"/>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54" name="Google Shape;54;p13" title="Text Container Shape"/>
          <p:cNvGrpSpPr/>
          <p:nvPr/>
        </p:nvGrpSpPr>
        <p:grpSpPr>
          <a:xfrm>
            <a:off x="1839516" y="946547"/>
            <a:ext cx="5464969" cy="3250406"/>
            <a:chOff x="2452688" y="1262063"/>
            <a:chExt cx="7286625" cy="4333875"/>
          </a:xfrm>
        </p:grpSpPr>
        <p:sp>
          <p:nvSpPr>
            <p:cNvPr id="55" name="Google Shape;55;p13"/>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56" name="Google Shape;56;p13"/>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57" name="Google Shape;57;p13"/>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58" name="Google Shape;58;p13"/>
          <p:cNvSpPr txBox="1"/>
          <p:nvPr>
            <p:ph idx="10" type="dt"/>
          </p:nvPr>
        </p:nvSpPr>
        <p:spPr>
          <a:xfrm>
            <a:off x="6738557" y="4722548"/>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solidFill>
                  <a:schemeClr val="lt2"/>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9" name="Google Shape;59;p13"/>
          <p:cNvSpPr txBox="1"/>
          <p:nvPr>
            <p:ph idx="11" type="ftr"/>
          </p:nvPr>
        </p:nvSpPr>
        <p:spPr>
          <a:xfrm>
            <a:off x="3030682" y="4722548"/>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solidFill>
                  <a:schemeClr val="lt2"/>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0" name="Google Shape;60;p13"/>
          <p:cNvSpPr txBox="1"/>
          <p:nvPr>
            <p:ph idx="12" type="sldNum"/>
          </p:nvPr>
        </p:nvSpPr>
        <p:spPr>
          <a:xfrm>
            <a:off x="348057" y="4722548"/>
            <a:ext cx="20862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1pPr>
            <a:lvl2pPr indent="0" lvl="1"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2pPr>
            <a:lvl3pPr indent="0" lvl="2"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3pPr>
            <a:lvl4pPr indent="0" lvl="3"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4pPr>
            <a:lvl5pPr indent="0" lvl="4"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5pPr>
            <a:lvl6pPr indent="0" lvl="5"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6pPr>
            <a:lvl7pPr indent="0" lvl="6"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7pPr>
            <a:lvl8pPr indent="0" lvl="7"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8pPr>
            <a:lvl9pPr indent="0" lvl="8"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61" name="Google Shape;61;p13"/>
          <p:cNvSpPr txBox="1"/>
          <p:nvPr>
            <p:ph type="title"/>
          </p:nvPr>
        </p:nvSpPr>
        <p:spPr>
          <a:xfrm>
            <a:off x="2371726" y="1372934"/>
            <a:ext cx="4394700" cy="1381200"/>
          </a:xfrm>
          <a:prstGeom prst="rect">
            <a:avLst/>
          </a:prstGeom>
          <a:noFill/>
          <a:ln>
            <a:noFill/>
          </a:ln>
        </p:spPr>
        <p:txBody>
          <a:bodyPr anchorCtr="0" anchor="t" bIns="34275" lIns="68575" spcFirstLastPara="1" rIns="68575" wrap="square" tIns="34275">
            <a:normAutofit/>
          </a:bodyPr>
          <a:lstStyle>
            <a:lvl1pPr lvl="0" rtl="0" algn="ctr">
              <a:lnSpc>
                <a:spcPct val="105000"/>
              </a:lnSpc>
              <a:spcBef>
                <a:spcPts val="0"/>
              </a:spcBef>
              <a:spcAft>
                <a:spcPts val="0"/>
              </a:spcAft>
              <a:buClr>
                <a:srgbClr val="464B56"/>
              </a:buClr>
              <a:buSzPts val="2900"/>
              <a:buFont typeface="Century Schoolbook"/>
              <a:buNone/>
              <a:defRPr sz="2900">
                <a:solidFill>
                  <a:srgbClr val="464B56"/>
                </a:solidFil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2" name="Google Shape;62;p13"/>
          <p:cNvSpPr txBox="1"/>
          <p:nvPr>
            <p:ph idx="1" type="body"/>
          </p:nvPr>
        </p:nvSpPr>
        <p:spPr>
          <a:xfrm>
            <a:off x="2860938" y="3132098"/>
            <a:ext cx="3425100" cy="779100"/>
          </a:xfrm>
          <a:prstGeom prst="rect">
            <a:avLst/>
          </a:prstGeom>
          <a:noFill/>
          <a:ln>
            <a:noFill/>
          </a:ln>
        </p:spPr>
        <p:txBody>
          <a:bodyPr anchorCtr="0" anchor="t" bIns="34275" lIns="68575" spcFirstLastPara="1" rIns="68575" wrap="square" tIns="34275">
            <a:normAutofit/>
          </a:bodyPr>
          <a:lstStyle>
            <a:lvl1pPr indent="-228600" lvl="0" marL="457200" rtl="0" algn="ctr">
              <a:lnSpc>
                <a:spcPct val="130000"/>
              </a:lnSpc>
              <a:spcBef>
                <a:spcPts val="0"/>
              </a:spcBef>
              <a:spcAft>
                <a:spcPts val="0"/>
              </a:spcAft>
              <a:buClr>
                <a:srgbClr val="464B56"/>
              </a:buClr>
              <a:buSzPts val="1500"/>
              <a:buNone/>
              <a:defRPr sz="1500">
                <a:solidFill>
                  <a:srgbClr val="464B56"/>
                </a:solidFill>
              </a:defRPr>
            </a:lvl1pPr>
            <a:lvl2pPr indent="-228600" lvl="1" marL="914400" rtl="0" algn="l">
              <a:lnSpc>
                <a:spcPct val="111000"/>
              </a:lnSpc>
              <a:spcBef>
                <a:spcPts val="1600"/>
              </a:spcBef>
              <a:spcAft>
                <a:spcPts val="0"/>
              </a:spcAft>
              <a:buClr>
                <a:srgbClr val="888888"/>
              </a:buClr>
              <a:buSzPts val="1500"/>
              <a:buNone/>
              <a:defRPr sz="1500">
                <a:solidFill>
                  <a:srgbClr val="888888"/>
                </a:solidFill>
              </a:defRPr>
            </a:lvl2pPr>
            <a:lvl3pPr indent="-228600" lvl="2" marL="1371600" rtl="0" algn="l">
              <a:lnSpc>
                <a:spcPct val="111000"/>
              </a:lnSpc>
              <a:spcBef>
                <a:spcPts val="1600"/>
              </a:spcBef>
              <a:spcAft>
                <a:spcPts val="0"/>
              </a:spcAft>
              <a:buClr>
                <a:srgbClr val="888888"/>
              </a:buClr>
              <a:buSzPts val="1400"/>
              <a:buNone/>
              <a:defRPr sz="1400">
                <a:solidFill>
                  <a:srgbClr val="888888"/>
                </a:solidFill>
              </a:defRPr>
            </a:lvl3pPr>
            <a:lvl4pPr indent="-228600" lvl="3" marL="1828800" rtl="0" algn="l">
              <a:lnSpc>
                <a:spcPct val="111000"/>
              </a:lnSpc>
              <a:spcBef>
                <a:spcPts val="1600"/>
              </a:spcBef>
              <a:spcAft>
                <a:spcPts val="0"/>
              </a:spcAft>
              <a:buClr>
                <a:srgbClr val="888888"/>
              </a:buClr>
              <a:buSzPts val="1200"/>
              <a:buNone/>
              <a:defRPr sz="1200">
                <a:solidFill>
                  <a:srgbClr val="888888"/>
                </a:solidFill>
              </a:defRPr>
            </a:lvl4pPr>
            <a:lvl5pPr indent="-228600" lvl="4" marL="2286000" rtl="0" algn="l">
              <a:lnSpc>
                <a:spcPct val="111000"/>
              </a:lnSpc>
              <a:spcBef>
                <a:spcPts val="1600"/>
              </a:spcBef>
              <a:spcAft>
                <a:spcPts val="0"/>
              </a:spcAft>
              <a:buClr>
                <a:srgbClr val="888888"/>
              </a:buClr>
              <a:buSzPts val="1200"/>
              <a:buNone/>
              <a:defRPr sz="1200">
                <a:solidFill>
                  <a:srgbClr val="888888"/>
                </a:solidFill>
              </a:defRPr>
            </a:lvl5pPr>
            <a:lvl6pPr indent="-228600" lvl="5" marL="2743200" rtl="0" algn="l">
              <a:lnSpc>
                <a:spcPct val="111000"/>
              </a:lnSpc>
              <a:spcBef>
                <a:spcPts val="1600"/>
              </a:spcBef>
              <a:spcAft>
                <a:spcPts val="0"/>
              </a:spcAft>
              <a:buClr>
                <a:srgbClr val="888888"/>
              </a:buClr>
              <a:buSzPts val="1200"/>
              <a:buNone/>
              <a:defRPr sz="1200">
                <a:solidFill>
                  <a:srgbClr val="888888"/>
                </a:solidFill>
              </a:defRPr>
            </a:lvl6pPr>
            <a:lvl7pPr indent="-228600" lvl="6" marL="3200400" rtl="0" algn="l">
              <a:lnSpc>
                <a:spcPct val="111000"/>
              </a:lnSpc>
              <a:spcBef>
                <a:spcPts val="1600"/>
              </a:spcBef>
              <a:spcAft>
                <a:spcPts val="0"/>
              </a:spcAft>
              <a:buClr>
                <a:srgbClr val="888888"/>
              </a:buClr>
              <a:buSzPts val="1200"/>
              <a:buNone/>
              <a:defRPr sz="1200">
                <a:solidFill>
                  <a:srgbClr val="888888"/>
                </a:solidFill>
              </a:defRPr>
            </a:lvl7pPr>
            <a:lvl8pPr indent="-228600" lvl="7" marL="3657600" rtl="0" algn="l">
              <a:lnSpc>
                <a:spcPct val="111000"/>
              </a:lnSpc>
              <a:spcBef>
                <a:spcPts val="1600"/>
              </a:spcBef>
              <a:spcAft>
                <a:spcPts val="0"/>
              </a:spcAft>
              <a:buClr>
                <a:srgbClr val="888888"/>
              </a:buClr>
              <a:buSzPts val="1200"/>
              <a:buNone/>
              <a:defRPr sz="1200">
                <a:solidFill>
                  <a:srgbClr val="888888"/>
                </a:solidFill>
              </a:defRPr>
            </a:lvl8pPr>
            <a:lvl9pPr indent="-228600" lvl="8" marL="4114800" rtl="0" algn="l">
              <a:lnSpc>
                <a:spcPct val="111000"/>
              </a:lnSpc>
              <a:spcBef>
                <a:spcPts val="1600"/>
              </a:spcBef>
              <a:spcAft>
                <a:spcPts val="1600"/>
              </a:spcAft>
              <a:buClr>
                <a:srgbClr val="888888"/>
              </a:buClr>
              <a:buSzPts val="1200"/>
              <a:buNone/>
              <a:defRPr sz="1200">
                <a:solidFill>
                  <a:srgbClr val="888888"/>
                </a:solidFill>
              </a:defRPr>
            </a:lvl9pPr>
          </a:lstStyle>
          <a:p/>
        </p:txBody>
      </p:sp>
      <p:sp>
        <p:nvSpPr>
          <p:cNvPr id="63" name="Google Shape;63;p13"/>
          <p:cNvSpPr/>
          <p:nvPr/>
        </p:nvSpPr>
        <p:spPr>
          <a:xfrm>
            <a:off x="-1" y="0"/>
            <a:ext cx="1890300" cy="1063200"/>
          </a:xfrm>
          <a:prstGeom prst="rect">
            <a:avLst/>
          </a:prstGeom>
          <a:solidFill>
            <a:srgbClr val="D0CD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4"/>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lvl1pPr lvl="0" rtl="0" algn="l">
              <a:lnSpc>
                <a:spcPct val="99000"/>
              </a:lnSpc>
              <a:spcBef>
                <a:spcPts val="0"/>
              </a:spcBef>
              <a:spcAft>
                <a:spcPts val="0"/>
              </a:spcAft>
              <a:buClr>
                <a:srgbClr val="464B56"/>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6" name="Google Shape;66;p14"/>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a:bodyPr>
          <a:lstStyle>
            <a:lvl1pPr indent="-317500" lvl="0" marL="457200" rtl="0" algn="l">
              <a:lnSpc>
                <a:spcPct val="111000"/>
              </a:lnSpc>
              <a:spcBef>
                <a:spcPts val="700"/>
              </a:spcBef>
              <a:spcAft>
                <a:spcPts val="0"/>
              </a:spcAft>
              <a:buClr>
                <a:srgbClr val="464B56"/>
              </a:buClr>
              <a:buSzPts val="1400"/>
              <a:buChar char="●"/>
              <a:defRPr/>
            </a:lvl1pPr>
            <a:lvl2pPr indent="-317500" lvl="1" marL="914400" rtl="0" algn="l">
              <a:lnSpc>
                <a:spcPct val="111000"/>
              </a:lnSpc>
              <a:spcBef>
                <a:spcPts val="1600"/>
              </a:spcBef>
              <a:spcAft>
                <a:spcPts val="0"/>
              </a:spcAft>
              <a:buClr>
                <a:srgbClr val="464B56"/>
              </a:buClr>
              <a:buSzPts val="1400"/>
              <a:buChar char="○"/>
              <a:defRPr/>
            </a:lvl2pPr>
            <a:lvl3pPr indent="-317500" lvl="2" marL="1371600" rtl="0" algn="l">
              <a:lnSpc>
                <a:spcPct val="111000"/>
              </a:lnSpc>
              <a:spcBef>
                <a:spcPts val="1600"/>
              </a:spcBef>
              <a:spcAft>
                <a:spcPts val="0"/>
              </a:spcAft>
              <a:buClr>
                <a:srgbClr val="464B56"/>
              </a:buClr>
              <a:buSzPts val="1400"/>
              <a:buChar char="■"/>
              <a:defRPr/>
            </a:lvl3pPr>
            <a:lvl4pPr indent="-317500" lvl="3" marL="1828800" rtl="0" algn="l">
              <a:lnSpc>
                <a:spcPct val="111000"/>
              </a:lnSpc>
              <a:spcBef>
                <a:spcPts val="1600"/>
              </a:spcBef>
              <a:spcAft>
                <a:spcPts val="0"/>
              </a:spcAft>
              <a:buClr>
                <a:srgbClr val="464B56"/>
              </a:buClr>
              <a:buSzPts val="1400"/>
              <a:buChar char="●"/>
              <a:defRPr/>
            </a:lvl4pPr>
            <a:lvl5pPr indent="-317500" lvl="4" marL="2286000" rtl="0" algn="l">
              <a:lnSpc>
                <a:spcPct val="111000"/>
              </a:lnSpc>
              <a:spcBef>
                <a:spcPts val="1600"/>
              </a:spcBef>
              <a:spcAft>
                <a:spcPts val="0"/>
              </a:spcAft>
              <a:buClr>
                <a:srgbClr val="464B56"/>
              </a:buClr>
              <a:buSzPts val="1400"/>
              <a:buChar char="○"/>
              <a:defRPr/>
            </a:lvl5pPr>
            <a:lvl6pPr indent="-317500" lvl="5" marL="2743200" rtl="0" algn="l">
              <a:lnSpc>
                <a:spcPct val="111000"/>
              </a:lnSpc>
              <a:spcBef>
                <a:spcPts val="1600"/>
              </a:spcBef>
              <a:spcAft>
                <a:spcPts val="0"/>
              </a:spcAft>
              <a:buClr>
                <a:srgbClr val="474A55"/>
              </a:buClr>
              <a:buSzPts val="1400"/>
              <a:buChar char="■"/>
              <a:defRPr/>
            </a:lvl6pPr>
            <a:lvl7pPr indent="-317500" lvl="6" marL="3200400" rtl="0" algn="l">
              <a:lnSpc>
                <a:spcPct val="111000"/>
              </a:lnSpc>
              <a:spcBef>
                <a:spcPts val="1600"/>
              </a:spcBef>
              <a:spcAft>
                <a:spcPts val="0"/>
              </a:spcAft>
              <a:buClr>
                <a:srgbClr val="474A55"/>
              </a:buClr>
              <a:buSzPts val="1400"/>
              <a:buChar char="●"/>
              <a:defRPr/>
            </a:lvl7pPr>
            <a:lvl8pPr indent="-317500" lvl="7" marL="3657600" rtl="0" algn="l">
              <a:lnSpc>
                <a:spcPct val="111000"/>
              </a:lnSpc>
              <a:spcBef>
                <a:spcPts val="1600"/>
              </a:spcBef>
              <a:spcAft>
                <a:spcPts val="0"/>
              </a:spcAft>
              <a:buClr>
                <a:srgbClr val="474A55"/>
              </a:buClr>
              <a:buSzPts val="1400"/>
              <a:buChar char="○"/>
              <a:defRPr/>
            </a:lvl8pPr>
            <a:lvl9pPr indent="-317500" lvl="8" marL="4114800" rtl="0" algn="l">
              <a:lnSpc>
                <a:spcPct val="111000"/>
              </a:lnSpc>
              <a:spcBef>
                <a:spcPts val="1600"/>
              </a:spcBef>
              <a:spcAft>
                <a:spcPts val="1600"/>
              </a:spcAft>
              <a:buClr>
                <a:srgbClr val="474A55"/>
              </a:buClr>
              <a:buSzPts val="1400"/>
              <a:buChar char="■"/>
              <a:defRPr/>
            </a:lvl9pPr>
          </a:lstStyle>
          <a:p/>
        </p:txBody>
      </p:sp>
      <p:sp>
        <p:nvSpPr>
          <p:cNvPr id="67" name="Google Shape;67;p14"/>
          <p:cNvSpPr txBox="1"/>
          <p:nvPr>
            <p:ph idx="10" type="dt"/>
          </p:nvPr>
        </p:nvSpPr>
        <p:spPr>
          <a:xfrm>
            <a:off x="6720803" y="4722461"/>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8" name="Google Shape;68;p14"/>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9" name="Google Shape;69;p14"/>
          <p:cNvSpPr txBox="1"/>
          <p:nvPr>
            <p:ph idx="12" type="sldNum"/>
          </p:nvPr>
        </p:nvSpPr>
        <p:spPr>
          <a:xfrm>
            <a:off x="384749" y="542496"/>
            <a:ext cx="1413300" cy="453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5" title="Feather"/>
          <p:cNvSpPr/>
          <p:nvPr/>
        </p:nvSpPr>
        <p:spPr>
          <a:xfrm flipH="1" rot="2047334">
            <a:off x="6429343" y="340261"/>
            <a:ext cx="2557082" cy="4392974"/>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0"/>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5"/>
          <p:cNvSpPr txBox="1"/>
          <p:nvPr>
            <p:ph type="title"/>
          </p:nvPr>
        </p:nvSpPr>
        <p:spPr>
          <a:xfrm>
            <a:off x="6357366" y="1127933"/>
            <a:ext cx="2423100" cy="1266000"/>
          </a:xfrm>
          <a:prstGeom prst="rect">
            <a:avLst/>
          </a:prstGeom>
          <a:noFill/>
          <a:ln>
            <a:noFill/>
          </a:ln>
        </p:spPr>
        <p:txBody>
          <a:bodyPr anchorCtr="0" anchor="b" bIns="34275" lIns="68575" spcFirstLastPara="1" rIns="68575" wrap="square" tIns="34275">
            <a:noAutofit/>
          </a:bodyPr>
          <a:lstStyle>
            <a:lvl1pPr lvl="0" rtl="0" algn="l">
              <a:lnSpc>
                <a:spcPct val="104000"/>
              </a:lnSpc>
              <a:spcBef>
                <a:spcPts val="0"/>
              </a:spcBef>
              <a:spcAft>
                <a:spcPts val="0"/>
              </a:spcAft>
              <a:buClr>
                <a:srgbClr val="464B56"/>
              </a:buClr>
              <a:buSzPts val="2600"/>
              <a:buFont typeface="Century Schoolbook"/>
              <a:buNone/>
              <a:defRPr sz="2600"/>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3" name="Google Shape;73;p15"/>
          <p:cNvSpPr/>
          <p:nvPr>
            <p:ph idx="2" type="pic"/>
          </p:nvPr>
        </p:nvSpPr>
        <p:spPr>
          <a:xfrm>
            <a:off x="0" y="0"/>
            <a:ext cx="6077100" cy="5143500"/>
          </a:xfrm>
          <a:prstGeom prst="rect">
            <a:avLst/>
          </a:prstGeom>
          <a:noFill/>
          <a:ln>
            <a:noFill/>
          </a:ln>
        </p:spPr>
      </p:sp>
      <p:sp>
        <p:nvSpPr>
          <p:cNvPr id="74" name="Google Shape;74;p15"/>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a:bodyPr>
          <a:lstStyle>
            <a:lvl1pPr indent="-228600" lvl="0" marL="457200" rtl="0" algn="l">
              <a:lnSpc>
                <a:spcPct val="111000"/>
              </a:lnSpc>
              <a:spcBef>
                <a:spcPts val="1100"/>
              </a:spcBef>
              <a:spcAft>
                <a:spcPts val="0"/>
              </a:spcAft>
              <a:buClr>
                <a:srgbClr val="464B56"/>
              </a:buClr>
              <a:buSzPts val="1200"/>
              <a:buNone/>
              <a:defRPr sz="1200"/>
            </a:lvl1pPr>
            <a:lvl2pPr indent="-228600" lvl="1" marL="914400" rtl="0" algn="l">
              <a:lnSpc>
                <a:spcPct val="111000"/>
              </a:lnSpc>
              <a:spcBef>
                <a:spcPts val="1600"/>
              </a:spcBef>
              <a:spcAft>
                <a:spcPts val="0"/>
              </a:spcAft>
              <a:buClr>
                <a:srgbClr val="464B56"/>
              </a:buClr>
              <a:buSzPts val="1100"/>
              <a:buNone/>
              <a:defRPr sz="1100"/>
            </a:lvl2pPr>
            <a:lvl3pPr indent="-228600" lvl="2" marL="1371600" rtl="0" algn="l">
              <a:lnSpc>
                <a:spcPct val="111000"/>
              </a:lnSpc>
              <a:spcBef>
                <a:spcPts val="1600"/>
              </a:spcBef>
              <a:spcAft>
                <a:spcPts val="0"/>
              </a:spcAft>
              <a:buClr>
                <a:srgbClr val="464B56"/>
              </a:buClr>
              <a:buSzPts val="900"/>
              <a:buNone/>
              <a:defRPr sz="900"/>
            </a:lvl3pPr>
            <a:lvl4pPr indent="-228600" lvl="3" marL="1828800" rtl="0" algn="l">
              <a:lnSpc>
                <a:spcPct val="111000"/>
              </a:lnSpc>
              <a:spcBef>
                <a:spcPts val="1600"/>
              </a:spcBef>
              <a:spcAft>
                <a:spcPts val="0"/>
              </a:spcAft>
              <a:buClr>
                <a:srgbClr val="464B56"/>
              </a:buClr>
              <a:buSzPts val="800"/>
              <a:buNone/>
              <a:defRPr sz="800"/>
            </a:lvl4pPr>
            <a:lvl5pPr indent="-228600" lvl="4" marL="2286000" rtl="0" algn="l">
              <a:lnSpc>
                <a:spcPct val="111000"/>
              </a:lnSpc>
              <a:spcBef>
                <a:spcPts val="1600"/>
              </a:spcBef>
              <a:spcAft>
                <a:spcPts val="0"/>
              </a:spcAft>
              <a:buClr>
                <a:srgbClr val="464B56"/>
              </a:buClr>
              <a:buSzPts val="800"/>
              <a:buNone/>
              <a:defRPr sz="800"/>
            </a:lvl5pPr>
            <a:lvl6pPr indent="-228600" lvl="5" marL="2743200" rtl="0" algn="l">
              <a:lnSpc>
                <a:spcPct val="111000"/>
              </a:lnSpc>
              <a:spcBef>
                <a:spcPts val="1600"/>
              </a:spcBef>
              <a:spcAft>
                <a:spcPts val="0"/>
              </a:spcAft>
              <a:buClr>
                <a:srgbClr val="474A55"/>
              </a:buClr>
              <a:buSzPts val="800"/>
              <a:buNone/>
              <a:defRPr sz="800"/>
            </a:lvl6pPr>
            <a:lvl7pPr indent="-228600" lvl="6" marL="3200400" rtl="0" algn="l">
              <a:lnSpc>
                <a:spcPct val="111000"/>
              </a:lnSpc>
              <a:spcBef>
                <a:spcPts val="1600"/>
              </a:spcBef>
              <a:spcAft>
                <a:spcPts val="0"/>
              </a:spcAft>
              <a:buClr>
                <a:srgbClr val="474A55"/>
              </a:buClr>
              <a:buSzPts val="800"/>
              <a:buNone/>
              <a:defRPr sz="800"/>
            </a:lvl7pPr>
            <a:lvl8pPr indent="-228600" lvl="7" marL="3657600" rtl="0" algn="l">
              <a:lnSpc>
                <a:spcPct val="111000"/>
              </a:lnSpc>
              <a:spcBef>
                <a:spcPts val="1600"/>
              </a:spcBef>
              <a:spcAft>
                <a:spcPts val="0"/>
              </a:spcAft>
              <a:buClr>
                <a:srgbClr val="474A55"/>
              </a:buClr>
              <a:buSzPts val="800"/>
              <a:buNone/>
              <a:defRPr sz="800"/>
            </a:lvl8pPr>
            <a:lvl9pPr indent="-228600" lvl="8" marL="4114800" rtl="0" algn="l">
              <a:lnSpc>
                <a:spcPct val="111000"/>
              </a:lnSpc>
              <a:spcBef>
                <a:spcPts val="1600"/>
              </a:spcBef>
              <a:spcAft>
                <a:spcPts val="1600"/>
              </a:spcAft>
              <a:buClr>
                <a:srgbClr val="474A55"/>
              </a:buClr>
              <a:buSzPts val="800"/>
              <a:buNone/>
              <a:defRPr sz="800"/>
            </a:lvl9pPr>
          </a:lstStyle>
          <a:p/>
        </p:txBody>
      </p:sp>
      <p:sp>
        <p:nvSpPr>
          <p:cNvPr id="75" name="Google Shape;75;p15"/>
          <p:cNvSpPr txBox="1"/>
          <p:nvPr>
            <p:ph idx="10" type="dt"/>
          </p:nvPr>
        </p:nvSpPr>
        <p:spPr>
          <a:xfrm>
            <a:off x="6357366" y="4718304"/>
            <a:ext cx="2420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6" name="Google Shape;76;p15"/>
          <p:cNvSpPr txBox="1"/>
          <p:nvPr>
            <p:ph idx="11" type="ftr"/>
          </p:nvPr>
        </p:nvSpPr>
        <p:spPr>
          <a:xfrm>
            <a:off x="365798" y="4718304"/>
            <a:ext cx="5699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7" name="Google Shape;77;p15"/>
          <p:cNvSpPr txBox="1"/>
          <p:nvPr>
            <p:ph idx="12" type="sldNum"/>
          </p:nvPr>
        </p:nvSpPr>
        <p:spPr>
          <a:xfrm>
            <a:off x="6357366" y="280205"/>
            <a:ext cx="2420700" cy="612600"/>
          </a:xfrm>
          <a:prstGeom prst="rect">
            <a:avLst/>
          </a:prstGeom>
          <a:noFill/>
          <a:ln>
            <a:noFill/>
          </a:ln>
        </p:spPr>
        <p:txBody>
          <a:bodyPr anchorCtr="0" anchor="t" bIns="34275" lIns="68575" spcFirstLastPara="1" rIns="68575" wrap="square" tIns="34275">
            <a:noAutofit/>
          </a:bodyPr>
          <a:lstStyle>
            <a:lvl1pPr indent="0" lvl="0"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1pPr>
            <a:lvl2pPr indent="0" lvl="1"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2pPr>
            <a:lvl3pPr indent="0" lvl="2"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3pPr>
            <a:lvl4pPr indent="0" lvl="3"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4pPr>
            <a:lvl5pPr indent="0" lvl="4"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5pPr>
            <a:lvl6pPr indent="0" lvl="5"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6pPr>
            <a:lvl7pPr indent="0" lvl="6"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7pPr>
            <a:lvl8pPr indent="0" lvl="7"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8pPr>
            <a:lvl9pPr indent="0" lvl="8" marL="0" rtl="0" algn="l">
              <a:spcBef>
                <a:spcPts val="0"/>
              </a:spcBef>
              <a:buNone/>
              <a:defRPr b="0" i="0" sz="33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78" name="Google Shape;78;p15"/>
          <p:cNvSpPr/>
          <p:nvPr/>
        </p:nvSpPr>
        <p:spPr>
          <a:xfrm>
            <a:off x="-1" y="0"/>
            <a:ext cx="1890300" cy="1063200"/>
          </a:xfrm>
          <a:prstGeom prst="rect">
            <a:avLst/>
          </a:prstGeom>
          <a:solidFill>
            <a:srgbClr val="D0CD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bg>
      <p:bgPr>
        <a:solidFill>
          <a:schemeClr val="accent1"/>
        </a:solidFill>
      </p:bgPr>
    </p:bg>
    <p:spTree>
      <p:nvGrpSpPr>
        <p:cNvPr id="79" name="Shape 79"/>
        <p:cNvGrpSpPr/>
        <p:nvPr/>
      </p:nvGrpSpPr>
      <p:grpSpPr>
        <a:xfrm>
          <a:off x="0" y="0"/>
          <a:ext cx="0" cy="0"/>
          <a:chOff x="0" y="0"/>
          <a:chExt cx="0" cy="0"/>
        </a:xfrm>
      </p:grpSpPr>
      <p:sp>
        <p:nvSpPr>
          <p:cNvPr id="80" name="Google Shape;80;p16" title="Feather Background"/>
          <p:cNvSpPr/>
          <p:nvPr/>
        </p:nvSpPr>
        <p:spPr>
          <a:xfrm>
            <a:off x="0" y="-3509"/>
            <a:ext cx="9150466" cy="5147010"/>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81" name="Google Shape;81;p16" title="Text Container Shape"/>
          <p:cNvGrpSpPr/>
          <p:nvPr/>
        </p:nvGrpSpPr>
        <p:grpSpPr>
          <a:xfrm>
            <a:off x="1839516" y="946547"/>
            <a:ext cx="5464969" cy="3250406"/>
            <a:chOff x="2452688" y="1262063"/>
            <a:chExt cx="7286625" cy="4333875"/>
          </a:xfrm>
        </p:grpSpPr>
        <p:sp>
          <p:nvSpPr>
            <p:cNvPr id="82" name="Google Shape;82;p16"/>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83" name="Google Shape;83;p16"/>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84" name="Google Shape;84;p16"/>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85" name="Google Shape;85;p16"/>
          <p:cNvSpPr txBox="1"/>
          <p:nvPr>
            <p:ph idx="10" type="dt"/>
          </p:nvPr>
        </p:nvSpPr>
        <p:spPr>
          <a:xfrm>
            <a:off x="6738557" y="4722548"/>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solidFill>
                  <a:schemeClr val="lt2"/>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6"/>
          <p:cNvSpPr txBox="1"/>
          <p:nvPr>
            <p:ph idx="11" type="ftr"/>
          </p:nvPr>
        </p:nvSpPr>
        <p:spPr>
          <a:xfrm>
            <a:off x="3030682" y="4722548"/>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solidFill>
                  <a:schemeClr val="lt2"/>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7" name="Google Shape;87;p16"/>
          <p:cNvSpPr txBox="1"/>
          <p:nvPr>
            <p:ph idx="12" type="sldNum"/>
          </p:nvPr>
        </p:nvSpPr>
        <p:spPr>
          <a:xfrm>
            <a:off x="348057" y="4722548"/>
            <a:ext cx="20862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1pPr>
            <a:lvl2pPr indent="0" lvl="1"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2pPr>
            <a:lvl3pPr indent="0" lvl="2"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3pPr>
            <a:lvl4pPr indent="0" lvl="3"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4pPr>
            <a:lvl5pPr indent="0" lvl="4"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5pPr>
            <a:lvl6pPr indent="0" lvl="5"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6pPr>
            <a:lvl7pPr indent="0" lvl="6"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7pPr>
            <a:lvl8pPr indent="0" lvl="7"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8pPr>
            <a:lvl9pPr indent="0" lvl="8"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88" name="Google Shape;88;p16"/>
          <p:cNvSpPr txBox="1"/>
          <p:nvPr>
            <p:ph type="title"/>
          </p:nvPr>
        </p:nvSpPr>
        <p:spPr>
          <a:xfrm>
            <a:off x="2371726" y="1372934"/>
            <a:ext cx="4394700" cy="1381200"/>
          </a:xfrm>
          <a:prstGeom prst="rect">
            <a:avLst/>
          </a:prstGeom>
          <a:noFill/>
          <a:ln>
            <a:noFill/>
          </a:ln>
        </p:spPr>
        <p:txBody>
          <a:bodyPr anchorCtr="0" anchor="t" bIns="34275" lIns="68575" spcFirstLastPara="1" rIns="68575" wrap="square" tIns="34275">
            <a:normAutofit/>
          </a:bodyPr>
          <a:lstStyle>
            <a:lvl1pPr lvl="0" rtl="0" algn="ctr">
              <a:lnSpc>
                <a:spcPct val="105000"/>
              </a:lnSpc>
              <a:spcBef>
                <a:spcPts val="0"/>
              </a:spcBef>
              <a:spcAft>
                <a:spcPts val="0"/>
              </a:spcAft>
              <a:buClr>
                <a:srgbClr val="464B56"/>
              </a:buClr>
              <a:buSzPts val="2900"/>
              <a:buFont typeface="Century Schoolbook"/>
              <a:buNone/>
              <a:defRPr sz="2900">
                <a:solidFill>
                  <a:srgbClr val="464B56"/>
                </a:solidFil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89" name="Google Shape;89;p16"/>
          <p:cNvSpPr txBox="1"/>
          <p:nvPr>
            <p:ph idx="1" type="body"/>
          </p:nvPr>
        </p:nvSpPr>
        <p:spPr>
          <a:xfrm>
            <a:off x="2860938" y="3132098"/>
            <a:ext cx="3425100" cy="779100"/>
          </a:xfrm>
          <a:prstGeom prst="rect">
            <a:avLst/>
          </a:prstGeom>
          <a:noFill/>
          <a:ln>
            <a:noFill/>
          </a:ln>
        </p:spPr>
        <p:txBody>
          <a:bodyPr anchorCtr="0" anchor="t" bIns="34275" lIns="68575" spcFirstLastPara="1" rIns="68575" wrap="square" tIns="34275">
            <a:normAutofit/>
          </a:bodyPr>
          <a:lstStyle>
            <a:lvl1pPr indent="-228600" lvl="0" marL="457200" rtl="0" algn="ctr">
              <a:lnSpc>
                <a:spcPct val="130000"/>
              </a:lnSpc>
              <a:spcBef>
                <a:spcPts val="0"/>
              </a:spcBef>
              <a:spcAft>
                <a:spcPts val="0"/>
              </a:spcAft>
              <a:buClr>
                <a:srgbClr val="464B56"/>
              </a:buClr>
              <a:buSzPts val="1500"/>
              <a:buNone/>
              <a:defRPr sz="1500">
                <a:solidFill>
                  <a:srgbClr val="464B56"/>
                </a:solidFill>
              </a:defRPr>
            </a:lvl1pPr>
            <a:lvl2pPr indent="-228600" lvl="1" marL="914400" rtl="0" algn="l">
              <a:lnSpc>
                <a:spcPct val="111000"/>
              </a:lnSpc>
              <a:spcBef>
                <a:spcPts val="1600"/>
              </a:spcBef>
              <a:spcAft>
                <a:spcPts val="0"/>
              </a:spcAft>
              <a:buClr>
                <a:srgbClr val="888888"/>
              </a:buClr>
              <a:buSzPts val="1500"/>
              <a:buNone/>
              <a:defRPr sz="1500">
                <a:solidFill>
                  <a:srgbClr val="888888"/>
                </a:solidFill>
              </a:defRPr>
            </a:lvl2pPr>
            <a:lvl3pPr indent="-228600" lvl="2" marL="1371600" rtl="0" algn="l">
              <a:lnSpc>
                <a:spcPct val="111000"/>
              </a:lnSpc>
              <a:spcBef>
                <a:spcPts val="1600"/>
              </a:spcBef>
              <a:spcAft>
                <a:spcPts val="0"/>
              </a:spcAft>
              <a:buClr>
                <a:srgbClr val="888888"/>
              </a:buClr>
              <a:buSzPts val="1400"/>
              <a:buNone/>
              <a:defRPr sz="1400">
                <a:solidFill>
                  <a:srgbClr val="888888"/>
                </a:solidFill>
              </a:defRPr>
            </a:lvl3pPr>
            <a:lvl4pPr indent="-228600" lvl="3" marL="1828800" rtl="0" algn="l">
              <a:lnSpc>
                <a:spcPct val="111000"/>
              </a:lnSpc>
              <a:spcBef>
                <a:spcPts val="1600"/>
              </a:spcBef>
              <a:spcAft>
                <a:spcPts val="0"/>
              </a:spcAft>
              <a:buClr>
                <a:srgbClr val="888888"/>
              </a:buClr>
              <a:buSzPts val="1200"/>
              <a:buNone/>
              <a:defRPr sz="1200">
                <a:solidFill>
                  <a:srgbClr val="888888"/>
                </a:solidFill>
              </a:defRPr>
            </a:lvl4pPr>
            <a:lvl5pPr indent="-228600" lvl="4" marL="2286000" rtl="0" algn="l">
              <a:lnSpc>
                <a:spcPct val="111000"/>
              </a:lnSpc>
              <a:spcBef>
                <a:spcPts val="1600"/>
              </a:spcBef>
              <a:spcAft>
                <a:spcPts val="0"/>
              </a:spcAft>
              <a:buClr>
                <a:srgbClr val="888888"/>
              </a:buClr>
              <a:buSzPts val="1200"/>
              <a:buNone/>
              <a:defRPr sz="1200">
                <a:solidFill>
                  <a:srgbClr val="888888"/>
                </a:solidFill>
              </a:defRPr>
            </a:lvl5pPr>
            <a:lvl6pPr indent="-228600" lvl="5" marL="2743200" rtl="0" algn="l">
              <a:lnSpc>
                <a:spcPct val="111000"/>
              </a:lnSpc>
              <a:spcBef>
                <a:spcPts val="1600"/>
              </a:spcBef>
              <a:spcAft>
                <a:spcPts val="0"/>
              </a:spcAft>
              <a:buClr>
                <a:srgbClr val="888888"/>
              </a:buClr>
              <a:buSzPts val="1200"/>
              <a:buNone/>
              <a:defRPr sz="1200">
                <a:solidFill>
                  <a:srgbClr val="888888"/>
                </a:solidFill>
              </a:defRPr>
            </a:lvl6pPr>
            <a:lvl7pPr indent="-228600" lvl="6" marL="3200400" rtl="0" algn="l">
              <a:lnSpc>
                <a:spcPct val="111000"/>
              </a:lnSpc>
              <a:spcBef>
                <a:spcPts val="1600"/>
              </a:spcBef>
              <a:spcAft>
                <a:spcPts val="0"/>
              </a:spcAft>
              <a:buClr>
                <a:srgbClr val="888888"/>
              </a:buClr>
              <a:buSzPts val="1200"/>
              <a:buNone/>
              <a:defRPr sz="1200">
                <a:solidFill>
                  <a:srgbClr val="888888"/>
                </a:solidFill>
              </a:defRPr>
            </a:lvl7pPr>
            <a:lvl8pPr indent="-228600" lvl="7" marL="3657600" rtl="0" algn="l">
              <a:lnSpc>
                <a:spcPct val="111000"/>
              </a:lnSpc>
              <a:spcBef>
                <a:spcPts val="1600"/>
              </a:spcBef>
              <a:spcAft>
                <a:spcPts val="0"/>
              </a:spcAft>
              <a:buClr>
                <a:srgbClr val="888888"/>
              </a:buClr>
              <a:buSzPts val="1200"/>
              <a:buNone/>
              <a:defRPr sz="1200">
                <a:solidFill>
                  <a:srgbClr val="888888"/>
                </a:solidFill>
              </a:defRPr>
            </a:lvl8pPr>
            <a:lvl9pPr indent="-228600" lvl="8" marL="4114800" rtl="0" algn="l">
              <a:lnSpc>
                <a:spcPct val="111000"/>
              </a:lnSpc>
              <a:spcBef>
                <a:spcPts val="1600"/>
              </a:spcBef>
              <a:spcAft>
                <a:spcPts val="1600"/>
              </a:spcAft>
              <a:buClr>
                <a:srgbClr val="888888"/>
              </a:buClr>
              <a:buSzPts val="1200"/>
              <a:buNone/>
              <a:defRPr sz="1200">
                <a:solidFill>
                  <a:srgbClr val="888888"/>
                </a:solidFill>
              </a:defRPr>
            </a:lvl9pPr>
          </a:lstStyle>
          <a:p/>
        </p:txBody>
      </p:sp>
      <p:sp>
        <p:nvSpPr>
          <p:cNvPr id="90" name="Google Shape;90;p16"/>
          <p:cNvSpPr/>
          <p:nvPr/>
        </p:nvSpPr>
        <p:spPr>
          <a:xfrm>
            <a:off x="-1" y="0"/>
            <a:ext cx="1890300" cy="1063200"/>
          </a:xfrm>
          <a:prstGeom prst="rect">
            <a:avLst/>
          </a:prstGeom>
          <a:solidFill>
            <a:srgbClr val="D0CD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7"/>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lvl1pPr lvl="0" rtl="0" algn="l">
              <a:lnSpc>
                <a:spcPct val="99000"/>
              </a:lnSpc>
              <a:spcBef>
                <a:spcPts val="0"/>
              </a:spcBef>
              <a:spcAft>
                <a:spcPts val="0"/>
              </a:spcAft>
              <a:buClr>
                <a:srgbClr val="464B56"/>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93" name="Google Shape;93;p17"/>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a:bodyPr>
          <a:lstStyle>
            <a:lvl1pPr indent="-317500" lvl="0" marL="457200" rtl="0" algn="l">
              <a:lnSpc>
                <a:spcPct val="111000"/>
              </a:lnSpc>
              <a:spcBef>
                <a:spcPts val="700"/>
              </a:spcBef>
              <a:spcAft>
                <a:spcPts val="0"/>
              </a:spcAft>
              <a:buClr>
                <a:srgbClr val="464B56"/>
              </a:buClr>
              <a:buSzPts val="1400"/>
              <a:buChar char="●"/>
              <a:defRPr/>
            </a:lvl1pPr>
            <a:lvl2pPr indent="-317500" lvl="1" marL="914400" rtl="0" algn="l">
              <a:lnSpc>
                <a:spcPct val="111000"/>
              </a:lnSpc>
              <a:spcBef>
                <a:spcPts val="1600"/>
              </a:spcBef>
              <a:spcAft>
                <a:spcPts val="0"/>
              </a:spcAft>
              <a:buClr>
                <a:srgbClr val="464B56"/>
              </a:buClr>
              <a:buSzPts val="1400"/>
              <a:buChar char="○"/>
              <a:defRPr/>
            </a:lvl2pPr>
            <a:lvl3pPr indent="-317500" lvl="2" marL="1371600" rtl="0" algn="l">
              <a:lnSpc>
                <a:spcPct val="111000"/>
              </a:lnSpc>
              <a:spcBef>
                <a:spcPts val="1600"/>
              </a:spcBef>
              <a:spcAft>
                <a:spcPts val="0"/>
              </a:spcAft>
              <a:buClr>
                <a:srgbClr val="464B56"/>
              </a:buClr>
              <a:buSzPts val="1400"/>
              <a:buChar char="■"/>
              <a:defRPr/>
            </a:lvl3pPr>
            <a:lvl4pPr indent="-317500" lvl="3" marL="1828800" rtl="0" algn="l">
              <a:lnSpc>
                <a:spcPct val="111000"/>
              </a:lnSpc>
              <a:spcBef>
                <a:spcPts val="1600"/>
              </a:spcBef>
              <a:spcAft>
                <a:spcPts val="0"/>
              </a:spcAft>
              <a:buClr>
                <a:srgbClr val="464B56"/>
              </a:buClr>
              <a:buSzPts val="1400"/>
              <a:buChar char="●"/>
              <a:defRPr/>
            </a:lvl4pPr>
            <a:lvl5pPr indent="-317500" lvl="4" marL="2286000" rtl="0" algn="l">
              <a:lnSpc>
                <a:spcPct val="111000"/>
              </a:lnSpc>
              <a:spcBef>
                <a:spcPts val="1600"/>
              </a:spcBef>
              <a:spcAft>
                <a:spcPts val="0"/>
              </a:spcAft>
              <a:buClr>
                <a:srgbClr val="464B56"/>
              </a:buClr>
              <a:buSzPts val="1400"/>
              <a:buChar char="○"/>
              <a:defRPr/>
            </a:lvl5pPr>
            <a:lvl6pPr indent="-317500" lvl="5" marL="2743200" rtl="0" algn="l">
              <a:lnSpc>
                <a:spcPct val="111000"/>
              </a:lnSpc>
              <a:spcBef>
                <a:spcPts val="1600"/>
              </a:spcBef>
              <a:spcAft>
                <a:spcPts val="0"/>
              </a:spcAft>
              <a:buClr>
                <a:srgbClr val="474A55"/>
              </a:buClr>
              <a:buSzPts val="1400"/>
              <a:buChar char="■"/>
              <a:defRPr/>
            </a:lvl6pPr>
            <a:lvl7pPr indent="-317500" lvl="6" marL="3200400" rtl="0" algn="l">
              <a:lnSpc>
                <a:spcPct val="111000"/>
              </a:lnSpc>
              <a:spcBef>
                <a:spcPts val="1600"/>
              </a:spcBef>
              <a:spcAft>
                <a:spcPts val="0"/>
              </a:spcAft>
              <a:buClr>
                <a:srgbClr val="474A55"/>
              </a:buClr>
              <a:buSzPts val="1400"/>
              <a:buChar char="●"/>
              <a:defRPr/>
            </a:lvl7pPr>
            <a:lvl8pPr indent="-317500" lvl="7" marL="3657600" rtl="0" algn="l">
              <a:lnSpc>
                <a:spcPct val="111000"/>
              </a:lnSpc>
              <a:spcBef>
                <a:spcPts val="1600"/>
              </a:spcBef>
              <a:spcAft>
                <a:spcPts val="0"/>
              </a:spcAft>
              <a:buClr>
                <a:srgbClr val="474A55"/>
              </a:buClr>
              <a:buSzPts val="1400"/>
              <a:buChar char="○"/>
              <a:defRPr/>
            </a:lvl8pPr>
            <a:lvl9pPr indent="-317500" lvl="8" marL="4114800" rtl="0" algn="l">
              <a:lnSpc>
                <a:spcPct val="111000"/>
              </a:lnSpc>
              <a:spcBef>
                <a:spcPts val="1600"/>
              </a:spcBef>
              <a:spcAft>
                <a:spcPts val="1600"/>
              </a:spcAft>
              <a:buClr>
                <a:srgbClr val="474A55"/>
              </a:buClr>
              <a:buSzPts val="1400"/>
              <a:buChar char="■"/>
              <a:defRPr/>
            </a:lvl9pPr>
          </a:lstStyle>
          <a:p/>
        </p:txBody>
      </p:sp>
      <p:sp>
        <p:nvSpPr>
          <p:cNvPr id="94" name="Google Shape;94;p17"/>
          <p:cNvSpPr txBox="1"/>
          <p:nvPr>
            <p:ph idx="2" type="body"/>
          </p:nvPr>
        </p:nvSpPr>
        <p:spPr>
          <a:xfrm>
            <a:off x="5657813" y="1828799"/>
            <a:ext cx="3120300" cy="2743200"/>
          </a:xfrm>
          <a:prstGeom prst="rect">
            <a:avLst/>
          </a:prstGeom>
          <a:noFill/>
          <a:ln>
            <a:noFill/>
          </a:ln>
        </p:spPr>
        <p:txBody>
          <a:bodyPr anchorCtr="0" anchor="t" bIns="34275" lIns="68575" spcFirstLastPara="1" rIns="68575" wrap="square" tIns="34275">
            <a:normAutofit/>
          </a:bodyPr>
          <a:lstStyle>
            <a:lvl1pPr indent="-317500" lvl="0" marL="457200" rtl="0" algn="l">
              <a:lnSpc>
                <a:spcPct val="111000"/>
              </a:lnSpc>
              <a:spcBef>
                <a:spcPts val="700"/>
              </a:spcBef>
              <a:spcAft>
                <a:spcPts val="0"/>
              </a:spcAft>
              <a:buClr>
                <a:srgbClr val="464B56"/>
              </a:buClr>
              <a:buSzPts val="1400"/>
              <a:buChar char="●"/>
              <a:defRPr/>
            </a:lvl1pPr>
            <a:lvl2pPr indent="-317500" lvl="1" marL="914400" rtl="0" algn="l">
              <a:lnSpc>
                <a:spcPct val="111000"/>
              </a:lnSpc>
              <a:spcBef>
                <a:spcPts val="1600"/>
              </a:spcBef>
              <a:spcAft>
                <a:spcPts val="0"/>
              </a:spcAft>
              <a:buClr>
                <a:srgbClr val="464B56"/>
              </a:buClr>
              <a:buSzPts val="1400"/>
              <a:buChar char="○"/>
              <a:defRPr/>
            </a:lvl2pPr>
            <a:lvl3pPr indent="-317500" lvl="2" marL="1371600" rtl="0" algn="l">
              <a:lnSpc>
                <a:spcPct val="111000"/>
              </a:lnSpc>
              <a:spcBef>
                <a:spcPts val="1600"/>
              </a:spcBef>
              <a:spcAft>
                <a:spcPts val="0"/>
              </a:spcAft>
              <a:buClr>
                <a:srgbClr val="464B56"/>
              </a:buClr>
              <a:buSzPts val="1400"/>
              <a:buChar char="■"/>
              <a:defRPr/>
            </a:lvl3pPr>
            <a:lvl4pPr indent="-317500" lvl="3" marL="1828800" rtl="0" algn="l">
              <a:lnSpc>
                <a:spcPct val="111000"/>
              </a:lnSpc>
              <a:spcBef>
                <a:spcPts val="1600"/>
              </a:spcBef>
              <a:spcAft>
                <a:spcPts val="0"/>
              </a:spcAft>
              <a:buClr>
                <a:srgbClr val="464B56"/>
              </a:buClr>
              <a:buSzPts val="1400"/>
              <a:buChar char="●"/>
              <a:defRPr/>
            </a:lvl4pPr>
            <a:lvl5pPr indent="-317500" lvl="4" marL="2286000" rtl="0" algn="l">
              <a:lnSpc>
                <a:spcPct val="111000"/>
              </a:lnSpc>
              <a:spcBef>
                <a:spcPts val="1600"/>
              </a:spcBef>
              <a:spcAft>
                <a:spcPts val="0"/>
              </a:spcAft>
              <a:buClr>
                <a:srgbClr val="464B56"/>
              </a:buClr>
              <a:buSzPts val="1400"/>
              <a:buChar char="○"/>
              <a:defRPr/>
            </a:lvl5pPr>
            <a:lvl6pPr indent="-317500" lvl="5" marL="2743200" rtl="0" algn="l">
              <a:lnSpc>
                <a:spcPct val="111000"/>
              </a:lnSpc>
              <a:spcBef>
                <a:spcPts val="1600"/>
              </a:spcBef>
              <a:spcAft>
                <a:spcPts val="0"/>
              </a:spcAft>
              <a:buClr>
                <a:srgbClr val="474A55"/>
              </a:buClr>
              <a:buSzPts val="1400"/>
              <a:buChar char="■"/>
              <a:defRPr/>
            </a:lvl6pPr>
            <a:lvl7pPr indent="-317500" lvl="6" marL="3200400" rtl="0" algn="l">
              <a:lnSpc>
                <a:spcPct val="111000"/>
              </a:lnSpc>
              <a:spcBef>
                <a:spcPts val="1600"/>
              </a:spcBef>
              <a:spcAft>
                <a:spcPts val="0"/>
              </a:spcAft>
              <a:buClr>
                <a:srgbClr val="474A55"/>
              </a:buClr>
              <a:buSzPts val="1400"/>
              <a:buChar char="●"/>
              <a:defRPr/>
            </a:lvl7pPr>
            <a:lvl8pPr indent="-317500" lvl="7" marL="3657600" rtl="0" algn="l">
              <a:lnSpc>
                <a:spcPct val="111000"/>
              </a:lnSpc>
              <a:spcBef>
                <a:spcPts val="1600"/>
              </a:spcBef>
              <a:spcAft>
                <a:spcPts val="0"/>
              </a:spcAft>
              <a:buClr>
                <a:srgbClr val="474A55"/>
              </a:buClr>
              <a:buSzPts val="1400"/>
              <a:buChar char="○"/>
              <a:defRPr/>
            </a:lvl8pPr>
            <a:lvl9pPr indent="-317500" lvl="8" marL="4114800" rtl="0" algn="l">
              <a:lnSpc>
                <a:spcPct val="111000"/>
              </a:lnSpc>
              <a:spcBef>
                <a:spcPts val="1600"/>
              </a:spcBef>
              <a:spcAft>
                <a:spcPts val="1600"/>
              </a:spcAft>
              <a:buClr>
                <a:srgbClr val="474A55"/>
              </a:buClr>
              <a:buSzPts val="1400"/>
              <a:buChar char="■"/>
              <a:defRPr/>
            </a:lvl9pPr>
          </a:lstStyle>
          <a:p/>
        </p:txBody>
      </p:sp>
      <p:sp>
        <p:nvSpPr>
          <p:cNvPr id="95" name="Google Shape;95;p17"/>
          <p:cNvSpPr txBox="1"/>
          <p:nvPr>
            <p:ph idx="10" type="dt"/>
          </p:nvPr>
        </p:nvSpPr>
        <p:spPr>
          <a:xfrm>
            <a:off x="6720803" y="4722461"/>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6" name="Google Shape;96;p17"/>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7" name="Google Shape;97;p17"/>
          <p:cNvSpPr txBox="1"/>
          <p:nvPr>
            <p:ph idx="12" type="sldNum"/>
          </p:nvPr>
        </p:nvSpPr>
        <p:spPr>
          <a:xfrm>
            <a:off x="384749" y="542496"/>
            <a:ext cx="1413300" cy="453300"/>
          </a:xfrm>
          <a:prstGeom prst="rect">
            <a:avLst/>
          </a:prstGeom>
          <a:noFill/>
          <a:ln>
            <a:noFill/>
          </a:ln>
        </p:spPr>
        <p:txBody>
          <a:bodyPr anchorCtr="0" anchor="b"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bg>
      <p:bgPr>
        <a:solidFill>
          <a:schemeClr val="accent1"/>
        </a:solidFill>
      </p:bgPr>
    </p:bg>
    <p:spTree>
      <p:nvGrpSpPr>
        <p:cNvPr id="98" name="Shape 98"/>
        <p:cNvGrpSpPr/>
        <p:nvPr/>
      </p:nvGrpSpPr>
      <p:grpSpPr>
        <a:xfrm>
          <a:off x="0" y="0"/>
          <a:ext cx="0" cy="0"/>
          <a:chOff x="0" y="0"/>
          <a:chExt cx="0" cy="0"/>
        </a:xfrm>
      </p:grpSpPr>
      <p:sp>
        <p:nvSpPr>
          <p:cNvPr id="99" name="Google Shape;99;p18" title="Feather Background"/>
          <p:cNvSpPr/>
          <p:nvPr/>
        </p:nvSpPr>
        <p:spPr>
          <a:xfrm>
            <a:off x="0" y="-3509"/>
            <a:ext cx="9150466" cy="5147010"/>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100" name="Google Shape;100;p18" title="Text Container Shape"/>
          <p:cNvGrpSpPr/>
          <p:nvPr/>
        </p:nvGrpSpPr>
        <p:grpSpPr>
          <a:xfrm>
            <a:off x="1839516" y="946547"/>
            <a:ext cx="5464969" cy="3250406"/>
            <a:chOff x="2452688" y="1262063"/>
            <a:chExt cx="7286625" cy="4333875"/>
          </a:xfrm>
        </p:grpSpPr>
        <p:sp>
          <p:nvSpPr>
            <p:cNvPr id="101" name="Google Shape;101;p18"/>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102" name="Google Shape;102;p18"/>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103" name="Google Shape;103;p18"/>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104" name="Google Shape;104;p18"/>
          <p:cNvSpPr txBox="1"/>
          <p:nvPr>
            <p:ph idx="10" type="dt"/>
          </p:nvPr>
        </p:nvSpPr>
        <p:spPr>
          <a:xfrm>
            <a:off x="6738557" y="4722548"/>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solidFill>
                  <a:schemeClr val="lt2"/>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5" name="Google Shape;105;p18"/>
          <p:cNvSpPr txBox="1"/>
          <p:nvPr>
            <p:ph idx="11" type="ftr"/>
          </p:nvPr>
        </p:nvSpPr>
        <p:spPr>
          <a:xfrm>
            <a:off x="3030682" y="4722548"/>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solidFill>
                  <a:schemeClr val="lt2"/>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18"/>
          <p:cNvSpPr txBox="1"/>
          <p:nvPr>
            <p:ph idx="12" type="sldNum"/>
          </p:nvPr>
        </p:nvSpPr>
        <p:spPr>
          <a:xfrm>
            <a:off x="348057" y="4722548"/>
            <a:ext cx="20862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1pPr>
            <a:lvl2pPr indent="0" lvl="1"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2pPr>
            <a:lvl3pPr indent="0" lvl="2"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3pPr>
            <a:lvl4pPr indent="0" lvl="3"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4pPr>
            <a:lvl5pPr indent="0" lvl="4"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5pPr>
            <a:lvl6pPr indent="0" lvl="5"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6pPr>
            <a:lvl7pPr indent="0" lvl="6"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7pPr>
            <a:lvl8pPr indent="0" lvl="7"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8pPr>
            <a:lvl9pPr indent="0" lvl="8" marL="0" rtl="0" algn="l">
              <a:spcBef>
                <a:spcPts val="0"/>
              </a:spcBef>
              <a:buNone/>
              <a:defRPr b="0" i="0" sz="900" u="none" cap="none" strike="noStrike">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107" name="Google Shape;107;p18"/>
          <p:cNvSpPr txBox="1"/>
          <p:nvPr>
            <p:ph type="title"/>
          </p:nvPr>
        </p:nvSpPr>
        <p:spPr>
          <a:xfrm>
            <a:off x="2371726" y="1372934"/>
            <a:ext cx="4394700" cy="1381200"/>
          </a:xfrm>
          <a:prstGeom prst="rect">
            <a:avLst/>
          </a:prstGeom>
          <a:noFill/>
          <a:ln>
            <a:noFill/>
          </a:ln>
        </p:spPr>
        <p:txBody>
          <a:bodyPr anchorCtr="0" anchor="t" bIns="34275" lIns="68575" spcFirstLastPara="1" rIns="68575" wrap="square" tIns="34275">
            <a:normAutofit/>
          </a:bodyPr>
          <a:lstStyle>
            <a:lvl1pPr lvl="0" rtl="0" algn="ctr">
              <a:lnSpc>
                <a:spcPct val="105000"/>
              </a:lnSpc>
              <a:spcBef>
                <a:spcPts val="0"/>
              </a:spcBef>
              <a:spcAft>
                <a:spcPts val="0"/>
              </a:spcAft>
              <a:buClr>
                <a:srgbClr val="464B56"/>
              </a:buClr>
              <a:buSzPts val="2900"/>
              <a:buFont typeface="Century Schoolbook"/>
              <a:buNone/>
              <a:defRPr sz="2900">
                <a:solidFill>
                  <a:srgbClr val="464B56"/>
                </a:solidFill>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08" name="Google Shape;108;p18"/>
          <p:cNvSpPr txBox="1"/>
          <p:nvPr>
            <p:ph idx="1" type="body"/>
          </p:nvPr>
        </p:nvSpPr>
        <p:spPr>
          <a:xfrm>
            <a:off x="2860938" y="3132098"/>
            <a:ext cx="3425100" cy="779100"/>
          </a:xfrm>
          <a:prstGeom prst="rect">
            <a:avLst/>
          </a:prstGeom>
          <a:noFill/>
          <a:ln>
            <a:noFill/>
          </a:ln>
        </p:spPr>
        <p:txBody>
          <a:bodyPr anchorCtr="0" anchor="t" bIns="34275" lIns="68575" spcFirstLastPara="1" rIns="68575" wrap="square" tIns="34275">
            <a:normAutofit/>
          </a:bodyPr>
          <a:lstStyle>
            <a:lvl1pPr indent="-228600" lvl="0" marL="457200" rtl="0" algn="ctr">
              <a:lnSpc>
                <a:spcPct val="130000"/>
              </a:lnSpc>
              <a:spcBef>
                <a:spcPts val="0"/>
              </a:spcBef>
              <a:spcAft>
                <a:spcPts val="0"/>
              </a:spcAft>
              <a:buClr>
                <a:srgbClr val="464B56"/>
              </a:buClr>
              <a:buSzPts val="1500"/>
              <a:buNone/>
              <a:defRPr sz="1500">
                <a:solidFill>
                  <a:srgbClr val="464B56"/>
                </a:solidFill>
              </a:defRPr>
            </a:lvl1pPr>
            <a:lvl2pPr indent="-228600" lvl="1" marL="914400" rtl="0" algn="l">
              <a:lnSpc>
                <a:spcPct val="111000"/>
              </a:lnSpc>
              <a:spcBef>
                <a:spcPts val="1600"/>
              </a:spcBef>
              <a:spcAft>
                <a:spcPts val="0"/>
              </a:spcAft>
              <a:buClr>
                <a:srgbClr val="888888"/>
              </a:buClr>
              <a:buSzPts val="1500"/>
              <a:buNone/>
              <a:defRPr sz="1500">
                <a:solidFill>
                  <a:srgbClr val="888888"/>
                </a:solidFill>
              </a:defRPr>
            </a:lvl2pPr>
            <a:lvl3pPr indent="-228600" lvl="2" marL="1371600" rtl="0" algn="l">
              <a:lnSpc>
                <a:spcPct val="111000"/>
              </a:lnSpc>
              <a:spcBef>
                <a:spcPts val="1600"/>
              </a:spcBef>
              <a:spcAft>
                <a:spcPts val="0"/>
              </a:spcAft>
              <a:buClr>
                <a:srgbClr val="888888"/>
              </a:buClr>
              <a:buSzPts val="1400"/>
              <a:buNone/>
              <a:defRPr sz="1400">
                <a:solidFill>
                  <a:srgbClr val="888888"/>
                </a:solidFill>
              </a:defRPr>
            </a:lvl3pPr>
            <a:lvl4pPr indent="-228600" lvl="3" marL="1828800" rtl="0" algn="l">
              <a:lnSpc>
                <a:spcPct val="111000"/>
              </a:lnSpc>
              <a:spcBef>
                <a:spcPts val="1600"/>
              </a:spcBef>
              <a:spcAft>
                <a:spcPts val="0"/>
              </a:spcAft>
              <a:buClr>
                <a:srgbClr val="888888"/>
              </a:buClr>
              <a:buSzPts val="1200"/>
              <a:buNone/>
              <a:defRPr sz="1200">
                <a:solidFill>
                  <a:srgbClr val="888888"/>
                </a:solidFill>
              </a:defRPr>
            </a:lvl4pPr>
            <a:lvl5pPr indent="-228600" lvl="4" marL="2286000" rtl="0" algn="l">
              <a:lnSpc>
                <a:spcPct val="111000"/>
              </a:lnSpc>
              <a:spcBef>
                <a:spcPts val="1600"/>
              </a:spcBef>
              <a:spcAft>
                <a:spcPts val="0"/>
              </a:spcAft>
              <a:buClr>
                <a:srgbClr val="888888"/>
              </a:buClr>
              <a:buSzPts val="1200"/>
              <a:buNone/>
              <a:defRPr sz="1200">
                <a:solidFill>
                  <a:srgbClr val="888888"/>
                </a:solidFill>
              </a:defRPr>
            </a:lvl5pPr>
            <a:lvl6pPr indent="-228600" lvl="5" marL="2743200" rtl="0" algn="l">
              <a:lnSpc>
                <a:spcPct val="111000"/>
              </a:lnSpc>
              <a:spcBef>
                <a:spcPts val="1600"/>
              </a:spcBef>
              <a:spcAft>
                <a:spcPts val="0"/>
              </a:spcAft>
              <a:buClr>
                <a:srgbClr val="888888"/>
              </a:buClr>
              <a:buSzPts val="1200"/>
              <a:buNone/>
              <a:defRPr sz="1200">
                <a:solidFill>
                  <a:srgbClr val="888888"/>
                </a:solidFill>
              </a:defRPr>
            </a:lvl6pPr>
            <a:lvl7pPr indent="-228600" lvl="6" marL="3200400" rtl="0" algn="l">
              <a:lnSpc>
                <a:spcPct val="111000"/>
              </a:lnSpc>
              <a:spcBef>
                <a:spcPts val="1600"/>
              </a:spcBef>
              <a:spcAft>
                <a:spcPts val="0"/>
              </a:spcAft>
              <a:buClr>
                <a:srgbClr val="888888"/>
              </a:buClr>
              <a:buSzPts val="1200"/>
              <a:buNone/>
              <a:defRPr sz="1200">
                <a:solidFill>
                  <a:srgbClr val="888888"/>
                </a:solidFill>
              </a:defRPr>
            </a:lvl7pPr>
            <a:lvl8pPr indent="-228600" lvl="7" marL="3657600" rtl="0" algn="l">
              <a:lnSpc>
                <a:spcPct val="111000"/>
              </a:lnSpc>
              <a:spcBef>
                <a:spcPts val="1600"/>
              </a:spcBef>
              <a:spcAft>
                <a:spcPts val="0"/>
              </a:spcAft>
              <a:buClr>
                <a:srgbClr val="888888"/>
              </a:buClr>
              <a:buSzPts val="1200"/>
              <a:buNone/>
              <a:defRPr sz="1200">
                <a:solidFill>
                  <a:srgbClr val="888888"/>
                </a:solidFill>
              </a:defRPr>
            </a:lvl8pPr>
            <a:lvl9pPr indent="-228600" lvl="8" marL="4114800" rtl="0" algn="l">
              <a:lnSpc>
                <a:spcPct val="111000"/>
              </a:lnSpc>
              <a:spcBef>
                <a:spcPts val="1600"/>
              </a:spcBef>
              <a:spcAft>
                <a:spcPts val="1600"/>
              </a:spcAft>
              <a:buClr>
                <a:srgbClr val="888888"/>
              </a:buClr>
              <a:buSzPts val="1200"/>
              <a:buNone/>
              <a:defRPr sz="1200">
                <a:solidFill>
                  <a:srgbClr val="888888"/>
                </a:solidFill>
              </a:defRPr>
            </a:lvl9pPr>
          </a:lstStyle>
          <a:p/>
        </p:txBody>
      </p:sp>
      <p:sp>
        <p:nvSpPr>
          <p:cNvPr id="109" name="Google Shape;109;p18"/>
          <p:cNvSpPr/>
          <p:nvPr/>
        </p:nvSpPr>
        <p:spPr>
          <a:xfrm>
            <a:off x="-1" y="0"/>
            <a:ext cx="1890300" cy="1063200"/>
          </a:xfrm>
          <a:prstGeom prst="rect">
            <a:avLst/>
          </a:prstGeom>
          <a:solidFill>
            <a:srgbClr val="D0CDB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hyperlink" Target="https://www.isotools.org/normas/medio-ambiente/iso-14001?__hstc=2903087.8c7a92cf29cd7f23326d2ed866a0bdf2.1609245222578.1609245222578.1609245222578.1&amp;__hssc=2903087.1.1609245222578&amp;__hsfp=2044601310" TargetMode="External"/><Relationship Id="rId4"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hodor.org/interactivate/activities/RabbitsAndWolv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Ingeniería y Desarrollo Sostenible</a:t>
            </a:r>
            <a:endParaRPr/>
          </a:p>
        </p:txBody>
      </p:sp>
      <p:sp>
        <p:nvSpPr>
          <p:cNvPr id="115" name="Google Shape;115;p19"/>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Clase 22: Gestión Q-HSEC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6357366" y="1127933"/>
            <a:ext cx="24231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Gremios de artesanos</a:t>
            </a:r>
            <a:endParaRPr/>
          </a:p>
        </p:txBody>
      </p:sp>
      <p:sp>
        <p:nvSpPr>
          <p:cNvPr id="169" name="Google Shape;169;p28"/>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11000"/>
              </a:lnSpc>
              <a:spcBef>
                <a:spcPts val="0"/>
              </a:spcBef>
              <a:spcAft>
                <a:spcPts val="1600"/>
              </a:spcAft>
              <a:buClr>
                <a:srgbClr val="464B56"/>
              </a:buClr>
              <a:buSzPts val="1200"/>
              <a:buNone/>
            </a:pPr>
            <a:r>
              <a:rPr lang="en"/>
              <a:t>Los gremios de artesanos surgen de una necesidad de sobrevivencia económica de los artesanos, los cuales de forma individual veían su actividad amenazada por distintas razones, desde la negociación de impuestos hasta protección frente a robos.</a:t>
            </a:r>
            <a:endParaRPr/>
          </a:p>
        </p:txBody>
      </p:sp>
      <p:pic>
        <p:nvPicPr>
          <p:cNvPr id="170" name="Google Shape;170;p28"/>
          <p:cNvPicPr preferRelativeResize="0"/>
          <p:nvPr>
            <p:ph idx="2" type="pic"/>
          </p:nvPr>
        </p:nvPicPr>
        <p:blipFill rotWithShape="1">
          <a:blip r:embed="rId3">
            <a:alphaModFix/>
          </a:blip>
          <a:srcRect b="-35881" l="0" r="0" t="-35881"/>
          <a:stretch/>
        </p:blipFill>
        <p:spPr>
          <a:xfrm>
            <a:off x="0" y="0"/>
            <a:ext cx="6076950" cy="5143500"/>
          </a:xfrm>
          <a:prstGeom prst="rect">
            <a:avLst/>
          </a:prstGeom>
          <a:noFill/>
          <a:ln>
            <a:noFill/>
          </a:ln>
        </p:spPr>
      </p:pic>
      <p:sp>
        <p:nvSpPr>
          <p:cNvPr id="171" name="Google Shape;171;p28"/>
          <p:cNvSpPr txBox="1"/>
          <p:nvPr/>
        </p:nvSpPr>
        <p:spPr>
          <a:xfrm>
            <a:off x="134912" y="4193498"/>
            <a:ext cx="59421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200" u="none" cap="none" strike="noStrike">
                <a:solidFill>
                  <a:srgbClr val="464B56"/>
                </a:solidFill>
                <a:latin typeface="Calibri"/>
                <a:ea typeface="Calibri"/>
                <a:cs typeface="Calibri"/>
                <a:sym typeface="Calibri"/>
              </a:rPr>
              <a:t>Una de las formas de mantenerse vigentes, fue el promover un sello de garantía de los productos confeccionados por los artesanos pertenecientes al gremio. Esto le comunicaba a las personas que el producto final que estaban adquiriendo cumplía con ciertas características mínimas.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Calidad en el mundo antiguo</a:t>
            </a:r>
            <a:endParaRPr/>
          </a:p>
        </p:txBody>
      </p:sp>
      <p:sp>
        <p:nvSpPr>
          <p:cNvPr id="177" name="Google Shape;177;p29"/>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a:bodyPr>
          <a:lstStyle/>
          <a:p>
            <a:pPr indent="-234950" lvl="0" marL="241300" rtl="0" algn="l">
              <a:lnSpc>
                <a:spcPct val="111000"/>
              </a:lnSpc>
              <a:spcBef>
                <a:spcPts val="0"/>
              </a:spcBef>
              <a:spcAft>
                <a:spcPts val="0"/>
              </a:spcAft>
              <a:buClr>
                <a:srgbClr val="464B56"/>
              </a:buClr>
              <a:buSzPts val="1500"/>
              <a:buChar char="●"/>
            </a:pPr>
            <a:r>
              <a:rPr lang="en"/>
              <a:t>Inspección de productos finales por los clientes</a:t>
            </a:r>
            <a:endParaRPr/>
          </a:p>
          <a:p>
            <a:pPr indent="-234950" lvl="0" marL="241300" rtl="0" algn="l">
              <a:lnSpc>
                <a:spcPct val="111000"/>
              </a:lnSpc>
              <a:spcBef>
                <a:spcPts val="700"/>
              </a:spcBef>
              <a:spcAft>
                <a:spcPts val="0"/>
              </a:spcAft>
              <a:buClr>
                <a:srgbClr val="464B56"/>
              </a:buClr>
              <a:buSzPts val="1500"/>
              <a:buChar char="●"/>
            </a:pPr>
            <a:r>
              <a:rPr lang="en"/>
              <a:t>Confianza en artesanos con reputación de buenos productos</a:t>
            </a:r>
            <a:endParaRPr/>
          </a:p>
          <a:p>
            <a:pPr indent="-234950" lvl="0" marL="241300" rtl="0" algn="l">
              <a:lnSpc>
                <a:spcPct val="111000"/>
              </a:lnSpc>
              <a:spcBef>
                <a:spcPts val="700"/>
              </a:spcBef>
              <a:spcAft>
                <a:spcPts val="1600"/>
              </a:spcAft>
              <a:buClr>
                <a:srgbClr val="464B56"/>
              </a:buClr>
              <a:buSzPts val="1500"/>
              <a:buChar char="●"/>
            </a:pPr>
            <a:r>
              <a:rPr lang="en"/>
              <a:t>Gremios establecen especificaciones para los productos elaborados por sus miembros y los garantizan con un sello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6357366" y="82369"/>
            <a:ext cx="24231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Revolución industrial</a:t>
            </a:r>
            <a:endParaRPr/>
          </a:p>
        </p:txBody>
      </p:sp>
      <p:sp>
        <p:nvSpPr>
          <p:cNvPr id="184" name="Google Shape;184;p30"/>
          <p:cNvSpPr txBox="1"/>
          <p:nvPr>
            <p:ph idx="1" type="body"/>
          </p:nvPr>
        </p:nvSpPr>
        <p:spPr>
          <a:xfrm>
            <a:off x="6357366" y="1372291"/>
            <a:ext cx="2420700" cy="2154300"/>
          </a:xfrm>
          <a:prstGeom prst="rect">
            <a:avLst/>
          </a:prstGeom>
          <a:noFill/>
          <a:ln>
            <a:noFill/>
          </a:ln>
        </p:spPr>
        <p:txBody>
          <a:bodyPr anchorCtr="0" anchor="t" bIns="34275" lIns="68575" spcFirstLastPara="1" rIns="68575" wrap="square" tIns="34275">
            <a:noAutofit/>
          </a:bodyPr>
          <a:lstStyle/>
          <a:p>
            <a:pPr indent="0" lvl="0" marL="0" rtl="0" algn="l">
              <a:lnSpc>
                <a:spcPct val="111000"/>
              </a:lnSpc>
              <a:spcBef>
                <a:spcPts val="0"/>
              </a:spcBef>
              <a:spcAft>
                <a:spcPts val="0"/>
              </a:spcAft>
              <a:buClr>
                <a:srgbClr val="464B56"/>
              </a:buClr>
              <a:buSzPts val="1200"/>
              <a:buNone/>
            </a:pPr>
            <a:r>
              <a:rPr lang="en"/>
              <a:t>En las primeras fábricas de la revolución industrial, se crean estándares para los productos intermedios y surgen las primeras normas.</a:t>
            </a:r>
            <a:endParaRPr/>
          </a:p>
          <a:p>
            <a:pPr indent="0" lvl="0" marL="0" rtl="0" algn="l">
              <a:lnSpc>
                <a:spcPct val="111000"/>
              </a:lnSpc>
              <a:spcBef>
                <a:spcPts val="1200"/>
              </a:spcBef>
              <a:spcAft>
                <a:spcPts val="0"/>
              </a:spcAft>
              <a:buClr>
                <a:srgbClr val="464B56"/>
              </a:buClr>
              <a:buSzPts val="1200"/>
              <a:buNone/>
            </a:pPr>
            <a:r>
              <a:rPr lang="en"/>
              <a:t>El sistema de Frederick Taylor separa la planificación de la ejecución, en una lógica de separación de funciones del trabajo en la cadena de producción aplicando el método científico.</a:t>
            </a:r>
            <a:endParaRPr/>
          </a:p>
          <a:p>
            <a:pPr indent="0" lvl="0" marL="0" rtl="0" algn="l">
              <a:lnSpc>
                <a:spcPct val="111000"/>
              </a:lnSpc>
              <a:spcBef>
                <a:spcPts val="1200"/>
              </a:spcBef>
              <a:spcAft>
                <a:spcPts val="0"/>
              </a:spcAft>
              <a:buClr>
                <a:srgbClr val="464B56"/>
              </a:buClr>
              <a:buSzPts val="1200"/>
              <a:buNone/>
            </a:pPr>
            <a:r>
              <a:rPr lang="en"/>
              <a:t>Una de estas funciones se define como la revisión de la producción para garantizar que cumpliera con las especificaciones requeridas.</a:t>
            </a:r>
            <a:endParaRPr/>
          </a:p>
        </p:txBody>
      </p:sp>
      <p:pic>
        <p:nvPicPr>
          <p:cNvPr id="185" name="Google Shape;185;p30"/>
          <p:cNvPicPr preferRelativeResize="0"/>
          <p:nvPr>
            <p:ph idx="2" type="pic"/>
          </p:nvPr>
        </p:nvPicPr>
        <p:blipFill rotWithShape="1">
          <a:blip r:embed="rId3">
            <a:alphaModFix/>
          </a:blip>
          <a:srcRect b="0" l="12376" r="5930" t="-28716"/>
          <a:stretch/>
        </p:blipFill>
        <p:spPr>
          <a:xfrm>
            <a:off x="0" y="0"/>
            <a:ext cx="6076952"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6357366" y="82369"/>
            <a:ext cx="24231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Segunda Guerra Mundial</a:t>
            </a:r>
            <a:endParaRPr/>
          </a:p>
        </p:txBody>
      </p:sp>
      <p:sp>
        <p:nvSpPr>
          <p:cNvPr id="192" name="Google Shape;192;p31"/>
          <p:cNvSpPr txBox="1"/>
          <p:nvPr>
            <p:ph idx="1" type="body"/>
          </p:nvPr>
        </p:nvSpPr>
        <p:spPr>
          <a:xfrm>
            <a:off x="6357366" y="1372291"/>
            <a:ext cx="2420700" cy="2154300"/>
          </a:xfrm>
          <a:prstGeom prst="rect">
            <a:avLst/>
          </a:prstGeom>
          <a:noFill/>
          <a:ln>
            <a:noFill/>
          </a:ln>
        </p:spPr>
        <p:txBody>
          <a:bodyPr anchorCtr="0" anchor="t" bIns="34275" lIns="68575" spcFirstLastPara="1" rIns="68575" wrap="square" tIns="34275">
            <a:noAutofit/>
          </a:bodyPr>
          <a:lstStyle/>
          <a:p>
            <a:pPr indent="0" lvl="0" marL="0" rtl="0" algn="l">
              <a:lnSpc>
                <a:spcPct val="111000"/>
              </a:lnSpc>
              <a:spcBef>
                <a:spcPts val="0"/>
              </a:spcBef>
              <a:spcAft>
                <a:spcPts val="0"/>
              </a:spcAft>
              <a:buClr>
                <a:srgbClr val="464B56"/>
              </a:buClr>
              <a:buSzPts val="1200"/>
              <a:buNone/>
            </a:pPr>
            <a:r>
              <a:rPr lang="en"/>
              <a:t>En la segunda guerra mundial se vuelve de vida o muerte asegurar el correcto funcionamiento de los armamentos de guerra.</a:t>
            </a:r>
            <a:endParaRPr/>
          </a:p>
          <a:p>
            <a:pPr indent="0" lvl="0" marL="0" rtl="0" algn="l">
              <a:lnSpc>
                <a:spcPct val="111000"/>
              </a:lnSpc>
              <a:spcBef>
                <a:spcPts val="1200"/>
              </a:spcBef>
              <a:spcAft>
                <a:spcPts val="0"/>
              </a:spcAft>
              <a:buClr>
                <a:srgbClr val="464B56"/>
              </a:buClr>
              <a:buSzPts val="1200"/>
              <a:buNone/>
            </a:pPr>
            <a:r>
              <a:rPr lang="en"/>
              <a:t>Esto lleva al nacimiento de los especialistas en gestión de calidad, quienes profesionalizan el estudio estadístico del control de calidad y desarrollan los primeros conceptos de gestión de calidad.</a:t>
            </a:r>
            <a:endParaRPr/>
          </a:p>
          <a:p>
            <a:pPr indent="0" lvl="0" marL="0" rtl="0" algn="l">
              <a:lnSpc>
                <a:spcPct val="111000"/>
              </a:lnSpc>
              <a:spcBef>
                <a:spcPts val="1200"/>
              </a:spcBef>
              <a:spcAft>
                <a:spcPts val="0"/>
              </a:spcAft>
              <a:buClr>
                <a:srgbClr val="464B56"/>
              </a:buClr>
              <a:buSzPts val="1200"/>
              <a:buNone/>
            </a:pPr>
            <a:r>
              <a:rPr lang="en"/>
              <a:t>La gestión de calidad cambia y se centra en la forma de hacer las cosas para producir los resultados conforme a los estándares de calidad.</a:t>
            </a:r>
            <a:endParaRPr/>
          </a:p>
        </p:txBody>
      </p:sp>
      <p:pic>
        <p:nvPicPr>
          <p:cNvPr id="193" name="Google Shape;193;p31"/>
          <p:cNvPicPr preferRelativeResize="0"/>
          <p:nvPr>
            <p:ph idx="2" type="pic"/>
          </p:nvPr>
        </p:nvPicPr>
        <p:blipFill rotWithShape="1">
          <a:blip r:embed="rId3">
            <a:alphaModFix/>
          </a:blip>
          <a:srcRect b="0" l="0" r="0" t="-10680"/>
          <a:stretch/>
        </p:blipFill>
        <p:spPr>
          <a:xfrm>
            <a:off x="0" y="0"/>
            <a:ext cx="607695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Beneficios</a:t>
            </a:r>
            <a:endParaRPr/>
          </a:p>
        </p:txBody>
      </p:sp>
      <p:sp>
        <p:nvSpPr>
          <p:cNvPr id="199" name="Google Shape;199;p32"/>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lnSpc>
                <a:spcPct val="111000"/>
              </a:lnSpc>
              <a:spcBef>
                <a:spcPts val="0"/>
              </a:spcBef>
              <a:spcAft>
                <a:spcPts val="0"/>
              </a:spcAft>
              <a:buClr>
                <a:schemeClr val="dk1"/>
              </a:buClr>
              <a:buSzPct val="50000"/>
              <a:buNone/>
            </a:pPr>
            <a:r>
              <a:rPr lang="en"/>
              <a:t>1. Capacidad de proveer productos y servicios de forma consistente que cumplan</a:t>
            </a:r>
            <a:endParaRPr/>
          </a:p>
          <a:p>
            <a:pPr indent="0" lvl="0" marL="0" rtl="0" algn="l">
              <a:lnSpc>
                <a:spcPct val="111000"/>
              </a:lnSpc>
              <a:spcBef>
                <a:spcPts val="1200"/>
              </a:spcBef>
              <a:spcAft>
                <a:spcPts val="0"/>
              </a:spcAft>
              <a:buClr>
                <a:schemeClr val="dk1"/>
              </a:buClr>
              <a:buSzPct val="50000"/>
              <a:buNone/>
            </a:pPr>
            <a:r>
              <a:rPr lang="en"/>
              <a:t>con los requerimientos de los clientes y estatutos legales.</a:t>
            </a:r>
            <a:endParaRPr/>
          </a:p>
          <a:p>
            <a:pPr indent="0" lvl="0" marL="0" rtl="0" algn="l">
              <a:lnSpc>
                <a:spcPct val="111000"/>
              </a:lnSpc>
              <a:spcBef>
                <a:spcPts val="1200"/>
              </a:spcBef>
              <a:spcAft>
                <a:spcPts val="0"/>
              </a:spcAft>
              <a:buClr>
                <a:schemeClr val="dk1"/>
              </a:buClr>
              <a:buSzPct val="50000"/>
              <a:buNone/>
            </a:pPr>
            <a:r>
              <a:rPr lang="en"/>
              <a:t>2. Oportunidades para mejorar la satisfacción del cliente</a:t>
            </a:r>
            <a:endParaRPr/>
          </a:p>
          <a:p>
            <a:pPr indent="0" lvl="0" marL="0" rtl="0" algn="l">
              <a:lnSpc>
                <a:spcPct val="111000"/>
              </a:lnSpc>
              <a:spcBef>
                <a:spcPts val="1200"/>
              </a:spcBef>
              <a:spcAft>
                <a:spcPts val="0"/>
              </a:spcAft>
              <a:buClr>
                <a:schemeClr val="dk1"/>
              </a:buClr>
              <a:buSzPct val="50000"/>
              <a:buNone/>
            </a:pPr>
            <a:r>
              <a:rPr lang="en"/>
              <a:t>3. Enfrentar riesgos y aprovechar oportunidades asociadas al contexto y los objetivos</a:t>
            </a:r>
            <a:endParaRPr/>
          </a:p>
          <a:p>
            <a:pPr indent="0" lvl="0" marL="0" rtl="0" algn="l">
              <a:lnSpc>
                <a:spcPct val="111000"/>
              </a:lnSpc>
              <a:spcBef>
                <a:spcPts val="1200"/>
              </a:spcBef>
              <a:spcAft>
                <a:spcPts val="0"/>
              </a:spcAft>
              <a:buClr>
                <a:schemeClr val="dk1"/>
              </a:buClr>
              <a:buSzPct val="50000"/>
              <a:buNone/>
            </a:pPr>
            <a:r>
              <a:rPr lang="en"/>
              <a:t>de la empresa</a:t>
            </a:r>
            <a:endParaRPr/>
          </a:p>
          <a:p>
            <a:pPr indent="0" lvl="0" marL="0" rtl="0" algn="l">
              <a:lnSpc>
                <a:spcPct val="111000"/>
              </a:lnSpc>
              <a:spcBef>
                <a:spcPts val="1200"/>
              </a:spcBef>
              <a:spcAft>
                <a:spcPts val="0"/>
              </a:spcAft>
              <a:buClr>
                <a:schemeClr val="dk1"/>
              </a:buClr>
              <a:buSzPct val="50000"/>
              <a:buNone/>
            </a:pPr>
            <a:r>
              <a:rPr lang="en"/>
              <a:t>4. Capacidad de demostrar conformidad con los requerimientos específicos de un</a:t>
            </a:r>
            <a:endParaRPr/>
          </a:p>
          <a:p>
            <a:pPr indent="0" lvl="0" marL="0" rtl="0" algn="l">
              <a:lnSpc>
                <a:spcPct val="111000"/>
              </a:lnSpc>
              <a:spcBef>
                <a:spcPts val="1200"/>
              </a:spcBef>
              <a:spcAft>
                <a:spcPts val="0"/>
              </a:spcAft>
              <a:buClr>
                <a:srgbClr val="464B56"/>
              </a:buClr>
              <a:buSzPct val="83333"/>
              <a:buNone/>
            </a:pPr>
            <a:r>
              <a:rPr lang="en"/>
              <a:t>sistema de gestión de calidad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2019024" y="88425"/>
            <a:ext cx="6813300" cy="5727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2100"/>
              <a:buFont typeface="Century Schoolbook"/>
              <a:buNone/>
            </a:pPr>
            <a:r>
              <a:rPr lang="en"/>
              <a:t>Componentes principales de un SGC</a:t>
            </a:r>
            <a:endParaRPr/>
          </a:p>
        </p:txBody>
      </p:sp>
      <p:sp>
        <p:nvSpPr>
          <p:cNvPr id="205" name="Google Shape;205;p33"/>
          <p:cNvSpPr/>
          <p:nvPr/>
        </p:nvSpPr>
        <p:spPr>
          <a:xfrm>
            <a:off x="442825" y="1283025"/>
            <a:ext cx="1576200" cy="3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800">
                <a:solidFill>
                  <a:schemeClr val="dk2"/>
                </a:solidFill>
                <a:latin typeface="Calibri"/>
                <a:ea typeface="Calibri"/>
                <a:cs typeface="Calibri"/>
                <a:sym typeface="Calibri"/>
              </a:rPr>
              <a:t>1.</a:t>
            </a:r>
            <a:endParaRPr sz="1800">
              <a:solidFill>
                <a:schemeClr val="dk2"/>
              </a:solidFill>
              <a:latin typeface="Calibri"/>
              <a:ea typeface="Calibri"/>
              <a:cs typeface="Calibri"/>
              <a:sym typeface="Calibri"/>
            </a:endParaRPr>
          </a:p>
          <a:p>
            <a:pPr indent="0" lvl="0" marL="0" marR="0" rtl="0" algn="ctr">
              <a:spcBef>
                <a:spcPts val="0"/>
              </a:spcBef>
              <a:spcAft>
                <a:spcPts val="0"/>
              </a:spcAft>
              <a:buNone/>
            </a:pPr>
            <a:r>
              <a:rPr lang="en" sz="1800">
                <a:solidFill>
                  <a:schemeClr val="dk2"/>
                </a:solidFill>
                <a:latin typeface="Calibri"/>
                <a:ea typeface="Calibri"/>
                <a:cs typeface="Calibri"/>
                <a:sym typeface="Calibri"/>
              </a:rPr>
              <a:t>Gestión o Dirección Estratégica</a:t>
            </a:r>
            <a:endParaRPr sz="1800">
              <a:solidFill>
                <a:schemeClr val="dk2"/>
              </a:solidFill>
              <a:latin typeface="Calibri"/>
              <a:ea typeface="Calibri"/>
              <a:cs typeface="Calibri"/>
              <a:sym typeface="Calibri"/>
            </a:endParaRPr>
          </a:p>
        </p:txBody>
      </p:sp>
      <p:sp>
        <p:nvSpPr>
          <p:cNvPr id="206" name="Google Shape;206;p33"/>
          <p:cNvSpPr/>
          <p:nvPr/>
        </p:nvSpPr>
        <p:spPr>
          <a:xfrm>
            <a:off x="2192048" y="1283025"/>
            <a:ext cx="1576200" cy="3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Requerimientos de los clientes</a:t>
            </a:r>
            <a:endParaRPr sz="1800">
              <a:solidFill>
                <a:schemeClr val="dk1"/>
              </a:solidFill>
              <a:latin typeface="Calibri"/>
              <a:ea typeface="Calibri"/>
              <a:cs typeface="Calibri"/>
              <a:sym typeface="Calibri"/>
            </a:endParaRPr>
          </a:p>
        </p:txBody>
      </p:sp>
      <p:sp>
        <p:nvSpPr>
          <p:cNvPr id="207" name="Google Shape;207;p33"/>
          <p:cNvSpPr/>
          <p:nvPr/>
        </p:nvSpPr>
        <p:spPr>
          <a:xfrm>
            <a:off x="3941272" y="1283025"/>
            <a:ext cx="1576200" cy="3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Operaciones</a:t>
            </a:r>
            <a:endParaRPr sz="1800">
              <a:solidFill>
                <a:schemeClr val="dk1"/>
              </a:solidFill>
              <a:latin typeface="Calibri"/>
              <a:ea typeface="Calibri"/>
              <a:cs typeface="Calibri"/>
              <a:sym typeface="Calibri"/>
            </a:endParaRPr>
          </a:p>
        </p:txBody>
      </p:sp>
      <p:sp>
        <p:nvSpPr>
          <p:cNvPr id="208" name="Google Shape;208;p33"/>
          <p:cNvSpPr/>
          <p:nvPr/>
        </p:nvSpPr>
        <p:spPr>
          <a:xfrm>
            <a:off x="5690495" y="1283025"/>
            <a:ext cx="1576200" cy="3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Recursos</a:t>
            </a:r>
            <a:endParaRPr sz="1800">
              <a:solidFill>
                <a:schemeClr val="dk1"/>
              </a:solidFill>
              <a:latin typeface="Calibri"/>
              <a:ea typeface="Calibri"/>
              <a:cs typeface="Calibri"/>
              <a:sym typeface="Calibri"/>
            </a:endParaRPr>
          </a:p>
        </p:txBody>
      </p:sp>
      <p:sp>
        <p:nvSpPr>
          <p:cNvPr id="209" name="Google Shape;209;p33"/>
          <p:cNvSpPr/>
          <p:nvPr/>
        </p:nvSpPr>
        <p:spPr>
          <a:xfrm>
            <a:off x="7439720" y="1283025"/>
            <a:ext cx="1576200" cy="348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Medición, Análisis y Mejora</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1014813" y="0"/>
            <a:ext cx="711437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2200275" y="426259"/>
            <a:ext cx="6577800" cy="11706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Pasos para diseñar un SGC</a:t>
            </a:r>
            <a:endParaRPr/>
          </a:p>
        </p:txBody>
      </p:sp>
      <p:sp>
        <p:nvSpPr>
          <p:cNvPr id="220" name="Google Shape;220;p35"/>
          <p:cNvSpPr txBox="1"/>
          <p:nvPr>
            <p:ph idx="1" type="body"/>
          </p:nvPr>
        </p:nvSpPr>
        <p:spPr>
          <a:xfrm>
            <a:off x="1382843" y="1828800"/>
            <a:ext cx="7395300" cy="2738700"/>
          </a:xfrm>
          <a:prstGeom prst="rect">
            <a:avLst/>
          </a:prstGeom>
          <a:noFill/>
          <a:ln>
            <a:noFill/>
          </a:ln>
        </p:spPr>
        <p:txBody>
          <a:bodyPr anchorCtr="0" anchor="t" bIns="91425" lIns="91425" spcFirstLastPara="1" rIns="91425" wrap="square" tIns="91425">
            <a:noAutofit/>
          </a:bodyPr>
          <a:lstStyle/>
          <a:p>
            <a:pPr indent="-234950" lvl="0" marL="241300" rtl="0" algn="l">
              <a:lnSpc>
                <a:spcPct val="111000"/>
              </a:lnSpc>
              <a:spcBef>
                <a:spcPts val="700"/>
              </a:spcBef>
              <a:spcAft>
                <a:spcPts val="0"/>
              </a:spcAft>
              <a:buClr>
                <a:srgbClr val="464B56"/>
              </a:buClr>
              <a:buSzPts val="1500"/>
              <a:buAutoNum type="arabicPeriod"/>
            </a:pPr>
            <a:r>
              <a:rPr lang="en"/>
              <a:t>Definición personalizada de calidad</a:t>
            </a:r>
            <a:endParaRPr/>
          </a:p>
          <a:p>
            <a:pPr indent="-234950" lvl="0" marL="241300" rtl="0" algn="l">
              <a:lnSpc>
                <a:spcPct val="111000"/>
              </a:lnSpc>
              <a:spcBef>
                <a:spcPts val="700"/>
              </a:spcBef>
              <a:spcAft>
                <a:spcPts val="0"/>
              </a:spcAft>
              <a:buClr>
                <a:srgbClr val="464B56"/>
              </a:buClr>
              <a:buSzPts val="1500"/>
              <a:buAutoNum type="arabicPeriod"/>
            </a:pPr>
            <a:r>
              <a:rPr lang="en"/>
              <a:t>Conocimiento de los procesos de la empresa</a:t>
            </a:r>
            <a:endParaRPr/>
          </a:p>
          <a:p>
            <a:pPr indent="-234950" lvl="0" marL="241300" rtl="0" algn="l">
              <a:lnSpc>
                <a:spcPct val="111000"/>
              </a:lnSpc>
              <a:spcBef>
                <a:spcPts val="700"/>
              </a:spcBef>
              <a:spcAft>
                <a:spcPts val="0"/>
              </a:spcAft>
              <a:buClr>
                <a:srgbClr val="464B56"/>
              </a:buClr>
              <a:buSzPts val="1500"/>
              <a:buAutoNum type="arabicPeriod"/>
            </a:pPr>
            <a:r>
              <a:rPr lang="en"/>
              <a:t>Definición de los requerimientos de </a:t>
            </a:r>
            <a:br>
              <a:rPr lang="en"/>
            </a:br>
            <a:r>
              <a:rPr lang="en"/>
              <a:t>calidad de la empresa</a:t>
            </a:r>
            <a:endParaRPr/>
          </a:p>
          <a:p>
            <a:pPr indent="-234950" lvl="0" marL="241300" rtl="0" algn="l">
              <a:lnSpc>
                <a:spcPct val="111000"/>
              </a:lnSpc>
              <a:spcBef>
                <a:spcPts val="700"/>
              </a:spcBef>
              <a:spcAft>
                <a:spcPts val="0"/>
              </a:spcAft>
              <a:buClr>
                <a:srgbClr val="464B56"/>
              </a:buClr>
              <a:buSzPts val="1500"/>
              <a:buAutoNum type="arabicPeriod"/>
            </a:pPr>
            <a:r>
              <a:rPr lang="en"/>
              <a:t>Identificación de las actividades críticas</a:t>
            </a:r>
            <a:endParaRPr/>
          </a:p>
          <a:p>
            <a:pPr indent="-234950" lvl="0" marL="241300" rtl="0" algn="l">
              <a:lnSpc>
                <a:spcPct val="111000"/>
              </a:lnSpc>
              <a:spcBef>
                <a:spcPts val="700"/>
              </a:spcBef>
              <a:spcAft>
                <a:spcPts val="0"/>
              </a:spcAft>
              <a:buClr>
                <a:srgbClr val="464B56"/>
              </a:buClr>
              <a:buSzPts val="1500"/>
              <a:buAutoNum type="arabicPeriod"/>
            </a:pPr>
            <a:r>
              <a:rPr lang="en"/>
              <a:t>Establecimiento de los puntos de control</a:t>
            </a:r>
            <a:endParaRPr/>
          </a:p>
          <a:p>
            <a:pPr indent="-234950" lvl="0" marL="241300" rtl="0" algn="l">
              <a:lnSpc>
                <a:spcPct val="111000"/>
              </a:lnSpc>
              <a:spcBef>
                <a:spcPts val="700"/>
              </a:spcBef>
              <a:spcAft>
                <a:spcPts val="0"/>
              </a:spcAft>
              <a:buClr>
                <a:srgbClr val="464B56"/>
              </a:buClr>
              <a:buSzPts val="1500"/>
              <a:buAutoNum type="arabicPeriod"/>
            </a:pPr>
            <a:r>
              <a:rPr lang="en"/>
              <a:t>Definición de la información relevante</a:t>
            </a:r>
            <a:endParaRPr/>
          </a:p>
          <a:p>
            <a:pPr indent="-234950" lvl="0" marL="241300" rtl="0" algn="l">
              <a:lnSpc>
                <a:spcPct val="111000"/>
              </a:lnSpc>
              <a:spcBef>
                <a:spcPts val="700"/>
              </a:spcBef>
              <a:spcAft>
                <a:spcPts val="0"/>
              </a:spcAft>
              <a:buClr>
                <a:srgbClr val="464B56"/>
              </a:buClr>
              <a:buSzPts val="1500"/>
              <a:buAutoNum type="arabicPeriod"/>
            </a:pPr>
            <a:r>
              <a:rPr lang="en"/>
              <a:t> Planificación del análisis de la información</a:t>
            </a:r>
            <a:endParaRPr/>
          </a:p>
          <a:p>
            <a:pPr indent="-234950" lvl="0" marL="241300" rtl="0" algn="l">
              <a:lnSpc>
                <a:spcPct val="111000"/>
              </a:lnSpc>
              <a:spcBef>
                <a:spcPts val="700"/>
              </a:spcBef>
              <a:spcAft>
                <a:spcPts val="0"/>
              </a:spcAft>
              <a:buClr>
                <a:srgbClr val="464B56"/>
              </a:buClr>
              <a:buSzPts val="1500"/>
              <a:buAutoNum type="arabicPeriod"/>
            </a:pPr>
            <a:r>
              <a:rPr lang="en"/>
              <a:t> Identificación de causas</a:t>
            </a:r>
            <a:endParaRPr/>
          </a:p>
          <a:p>
            <a:pPr indent="-234950" lvl="0" marL="241300" rtl="0" algn="l">
              <a:lnSpc>
                <a:spcPct val="111000"/>
              </a:lnSpc>
              <a:spcBef>
                <a:spcPts val="700"/>
              </a:spcBef>
              <a:spcAft>
                <a:spcPts val="0"/>
              </a:spcAft>
              <a:buClr>
                <a:srgbClr val="464B56"/>
              </a:buClr>
              <a:buSzPts val="1500"/>
              <a:buAutoNum type="arabicPeriod"/>
            </a:pPr>
            <a:r>
              <a:rPr lang="en"/>
              <a:t> Procedimientos correctivos</a:t>
            </a:r>
            <a:endParaRPr/>
          </a:p>
          <a:p>
            <a:pPr indent="-234950" lvl="0" marL="241300" rtl="0" algn="l">
              <a:lnSpc>
                <a:spcPct val="111000"/>
              </a:lnSpc>
              <a:spcBef>
                <a:spcPts val="700"/>
              </a:spcBef>
              <a:spcAft>
                <a:spcPts val="0"/>
              </a:spcAft>
              <a:buClr>
                <a:srgbClr val="464B56"/>
              </a:buClr>
              <a:buSzPts val="1500"/>
              <a:buAutoNum type="arabicPeriod"/>
            </a:pPr>
            <a:r>
              <a:rPr lang="en"/>
              <a:t> Protocolos de compensación</a:t>
            </a:r>
            <a:endParaRPr/>
          </a:p>
          <a:p>
            <a:pPr indent="-234950" lvl="0" marL="241300" rtl="0" algn="l">
              <a:lnSpc>
                <a:spcPct val="111000"/>
              </a:lnSpc>
              <a:spcBef>
                <a:spcPts val="700"/>
              </a:spcBef>
              <a:spcAft>
                <a:spcPts val="1600"/>
              </a:spcAft>
              <a:buClr>
                <a:srgbClr val="464B56"/>
              </a:buClr>
              <a:buSzPts val="1500"/>
              <a:buAutoNum type="arabicPeriod"/>
            </a:pPr>
            <a:r>
              <a:rPr lang="en"/>
              <a:t> Protocolos de prevención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Gestión medioambiental</a:t>
            </a:r>
            <a:endParaRPr/>
          </a:p>
        </p:txBody>
      </p:sp>
      <p:sp>
        <p:nvSpPr>
          <p:cNvPr id="226" name="Google Shape;226;p36"/>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500"/>
              <a:buNone/>
            </a:pPr>
            <a:r>
              <a:rPr lang="en"/>
              <a:t>La gestión medioambiental, al igual que la gestión de calidad, tiene como propósito sistematizar la dirección y el control de los impactos medioambientales que tiene la empresa en el entorno, ya sea por una cuestión voluntaria conforme a los valores de la empresa, o una imposición normativa por parte del cuerpo legal aplicable a la actividad.</a:t>
            </a:r>
            <a:endParaRPr/>
          </a:p>
          <a:p>
            <a:pPr indent="0" lvl="0" marL="0" rtl="0" algn="l">
              <a:lnSpc>
                <a:spcPct val="111000"/>
              </a:lnSpc>
              <a:spcBef>
                <a:spcPts val="1600"/>
              </a:spcBef>
              <a:spcAft>
                <a:spcPts val="1600"/>
              </a:spcAft>
              <a:buClr>
                <a:srgbClr val="464B56"/>
              </a:buClr>
              <a:buSzPts val="1500"/>
              <a:buNone/>
            </a:pPr>
            <a:r>
              <a:rPr lang="en"/>
              <a:t>La gestión ambiental se basa en la estructura básica de todos los sistemas de gestión, enfocada en indicadores de desempeño ambiental para su diseño y operación diaria.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32" name="Google Shape;232;p37"/>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ISO 14001</a:t>
            </a:r>
            <a:endParaRPr sz="1600"/>
          </a:p>
          <a:p>
            <a:pPr indent="0" lvl="0" marL="0" rtl="0" algn="l">
              <a:lnSpc>
                <a:spcPct val="111000"/>
              </a:lnSpc>
              <a:spcBef>
                <a:spcPts val="1600"/>
              </a:spcBef>
              <a:spcAft>
                <a:spcPts val="0"/>
              </a:spcAft>
              <a:buClr>
                <a:srgbClr val="464B56"/>
              </a:buClr>
              <a:buSzPts val="1600"/>
              <a:buNone/>
            </a:pPr>
            <a:r>
              <a:rPr lang="en" sz="1600"/>
              <a:t>La norma ISO 14001 facilita los requisitos necesarios para poder implantar un Sistema de Gestión Ambiental. La certificación es sobre el propio Sistema de Gestión Ambiental y no sobre la actuación ambiental de la organización.</a:t>
            </a:r>
            <a:endParaRPr sz="1600"/>
          </a:p>
          <a:p>
            <a:pPr indent="0" lvl="0" marL="0" rtl="0" algn="l">
              <a:lnSpc>
                <a:spcPct val="111000"/>
              </a:lnSpc>
              <a:spcBef>
                <a:spcPts val="1600"/>
              </a:spcBef>
              <a:spcAft>
                <a:spcPts val="1600"/>
              </a:spcAft>
              <a:buClr>
                <a:srgbClr val="464B56"/>
              </a:buClr>
              <a:buSzPts val="1600"/>
              <a:buNone/>
            </a:pPr>
            <a:r>
              <a:rPr lang="en" sz="1600"/>
              <a:t>La empresa puede tener un Sistema de Gestión Ambiental completo y perfectamente funcional como establece la norma ISO14001 sin encontrase certificado. La certificación debe ser valorada por la organización, ya que esta debe conocer si le beneficiará económicamente implantar la norma y realizar el proceso de certificación.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Contenidos</a:t>
            </a:r>
            <a:endParaRPr/>
          </a:p>
        </p:txBody>
      </p:sp>
      <p:sp>
        <p:nvSpPr>
          <p:cNvPr id="121" name="Google Shape;121;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Presentación profesor</a:t>
            </a:r>
            <a:endParaRPr/>
          </a:p>
          <a:p>
            <a:pPr indent="-304800" lvl="0" marL="457200" rtl="0" algn="l">
              <a:spcBef>
                <a:spcPts val="0"/>
              </a:spcBef>
              <a:spcAft>
                <a:spcPts val="0"/>
              </a:spcAft>
              <a:buSzPts val="1200"/>
              <a:buAutoNum type="arabicPeriod"/>
            </a:pPr>
            <a:r>
              <a:rPr lang="en"/>
              <a:t>Reglas del curso</a:t>
            </a:r>
            <a:endParaRPr/>
          </a:p>
          <a:p>
            <a:pPr indent="-304800" lvl="0" marL="457200" rtl="0" algn="l">
              <a:spcBef>
                <a:spcPts val="0"/>
              </a:spcBef>
              <a:spcAft>
                <a:spcPts val="0"/>
              </a:spcAft>
              <a:buSzPts val="1200"/>
              <a:buAutoNum type="arabicPeriod"/>
            </a:pPr>
            <a:r>
              <a:rPr lang="en"/>
              <a:t>Programa de clases</a:t>
            </a:r>
            <a:endParaRPr/>
          </a:p>
          <a:p>
            <a:pPr indent="-304800" lvl="0" marL="457200" rtl="0" algn="l">
              <a:spcBef>
                <a:spcPts val="0"/>
              </a:spcBef>
              <a:spcAft>
                <a:spcPts val="0"/>
              </a:spcAft>
              <a:buSzPts val="1200"/>
              <a:buAutoNum type="arabicPeriod"/>
            </a:pPr>
            <a:r>
              <a:rPr lang="en"/>
              <a:t>Evaluaciones</a:t>
            </a:r>
            <a:endParaRPr/>
          </a:p>
          <a:p>
            <a:pPr indent="-304800" lvl="0" marL="457200" rtl="0" algn="l">
              <a:spcBef>
                <a:spcPts val="0"/>
              </a:spcBef>
              <a:spcAft>
                <a:spcPts val="0"/>
              </a:spcAft>
              <a:buSzPts val="1200"/>
              <a:buAutoNum type="arabicPeriod"/>
            </a:pPr>
            <a:r>
              <a:rPr lang="en"/>
              <a:t>Ikigai</a:t>
            </a:r>
            <a:endParaRPr/>
          </a:p>
          <a:p>
            <a:pPr indent="-304800" lvl="0" marL="457200" rtl="0" algn="l">
              <a:spcBef>
                <a:spcPts val="0"/>
              </a:spcBef>
              <a:spcAft>
                <a:spcPts val="0"/>
              </a:spcAft>
              <a:buSzPts val="1200"/>
              <a:buAutoNum type="arabicPeriod"/>
            </a:pPr>
            <a:r>
              <a:rPr lang="en"/>
              <a:t>Grupos de trabajo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38" name="Google Shape;238;p38"/>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Algunas organizaciones deciden no certificar su SGA de inmediato, aunque son muchas la que sí que lo deciden y los motivos que los pueden llevar a implementarlo pueden ser:</a:t>
            </a:r>
            <a:endParaRPr sz="1600"/>
          </a:p>
          <a:p>
            <a:pPr indent="0" lvl="0" marL="0" rtl="0" algn="l">
              <a:lnSpc>
                <a:spcPct val="111000"/>
              </a:lnSpc>
              <a:spcBef>
                <a:spcPts val="1600"/>
              </a:spcBef>
              <a:spcAft>
                <a:spcPts val="1600"/>
              </a:spcAft>
              <a:buClr>
                <a:srgbClr val="464B56"/>
              </a:buClr>
              <a:buSzPts val="1200"/>
              <a:buNone/>
            </a:pPr>
            <a:r>
              <a:rPr b="1" lang="en" sz="1600"/>
              <a:t>1. Estar certificado supone haber sido evaluado y aceptado por terceras personas ajenas a la organización, profesionales y acreditados para dicho fin.</a:t>
            </a:r>
            <a:endParaRPr b="1"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44" name="Google Shape;244;p39"/>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Algunas organizaciones deciden no certificar su SGA de inmediato, aunque son muchas la que sí que lo deciden y los motivos que los pueden llevar a implementarlo pueden ser:</a:t>
            </a:r>
            <a:endParaRPr sz="1600"/>
          </a:p>
          <a:p>
            <a:pPr indent="0" lvl="0" marL="0" rtl="0" algn="l">
              <a:lnSpc>
                <a:spcPct val="111000"/>
              </a:lnSpc>
              <a:spcBef>
                <a:spcPts val="700"/>
              </a:spcBef>
              <a:spcAft>
                <a:spcPts val="1600"/>
              </a:spcAft>
              <a:buClr>
                <a:srgbClr val="464B56"/>
              </a:buClr>
              <a:buSzPts val="1200"/>
              <a:buNone/>
            </a:pPr>
            <a:r>
              <a:rPr b="1" lang="en" sz="1600"/>
              <a:t>2. Encontrarse certificado puede suponer el incremento del compromiso para con el medio ambiente.</a:t>
            </a:r>
            <a:endParaRPr b="1"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50" name="Google Shape;250;p40"/>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Algunas organizaciones deciden no certificar su SGA de inmediato, aunque son muchas la que sí que lo deciden y los motivos que los pueden llevar a implementarlo pueden ser:</a:t>
            </a:r>
            <a:endParaRPr sz="1600"/>
          </a:p>
          <a:p>
            <a:pPr indent="0" lvl="0" marL="0" rtl="0" algn="l">
              <a:lnSpc>
                <a:spcPct val="111000"/>
              </a:lnSpc>
              <a:spcBef>
                <a:spcPts val="700"/>
              </a:spcBef>
              <a:spcAft>
                <a:spcPts val="1600"/>
              </a:spcAft>
              <a:buClr>
                <a:srgbClr val="464B56"/>
              </a:buClr>
              <a:buSzPts val="1200"/>
              <a:buNone/>
            </a:pPr>
            <a:r>
              <a:rPr b="1" lang="en" sz="1600"/>
              <a:t>3. El certificado abre puertas con el mercado internacional y con instituciones gubernamentales.</a:t>
            </a:r>
            <a:endParaRPr b="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56" name="Google Shape;256;p41"/>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Algunas organizaciones deciden no certificar su SGA de inmediato, aunque son muchas la que sí que lo deciden y los motivos que los pueden llevar a implementarlo pueden ser:</a:t>
            </a:r>
            <a:endParaRPr sz="1600"/>
          </a:p>
          <a:p>
            <a:pPr indent="0" lvl="0" marL="0" rtl="0" algn="l">
              <a:lnSpc>
                <a:spcPct val="111000"/>
              </a:lnSpc>
              <a:spcBef>
                <a:spcPts val="700"/>
              </a:spcBef>
              <a:spcAft>
                <a:spcPts val="1600"/>
              </a:spcAft>
              <a:buClr>
                <a:srgbClr val="464B56"/>
              </a:buClr>
              <a:buSzPts val="1200"/>
              <a:buNone/>
            </a:pPr>
            <a:r>
              <a:rPr b="1" lang="en" sz="1600"/>
              <a:t>4. El certificado puede eliminar las largas auditorías de cumplimiento de la legislación.</a:t>
            </a:r>
            <a:endParaRPr b="1"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62" name="Google Shape;262;p42"/>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Algunas organizaciones deciden no certificar su SGA de inmediato, aunque son muchas la que sí que lo deciden y los motivos que los pueden llevar a implementarlo pueden ser:</a:t>
            </a:r>
            <a:endParaRPr sz="1600"/>
          </a:p>
          <a:p>
            <a:pPr indent="0" lvl="0" marL="0" rtl="0" algn="l">
              <a:lnSpc>
                <a:spcPct val="111000"/>
              </a:lnSpc>
              <a:spcBef>
                <a:spcPts val="700"/>
              </a:spcBef>
              <a:spcAft>
                <a:spcPts val="1600"/>
              </a:spcAft>
              <a:buClr>
                <a:srgbClr val="464B56"/>
              </a:buClr>
              <a:buSzPts val="1200"/>
              <a:buNone/>
            </a:pPr>
            <a:r>
              <a:rPr b="1" lang="en" sz="1600"/>
              <a:t>5. El certificado genera un símbolo visible para que todo el mundo vea que la organización se encuentra concienciada con el cuidado y respeto por el medio ambiente.</a:t>
            </a:r>
            <a:endParaRPr b="1"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68" name="Google Shape;268;p43"/>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Algunas organizaciones deciden no certificar su SGA de inmediato, aunque son muchas la que sí que lo deciden y los motivos que los pueden llevar a implementarlo pueden ser:</a:t>
            </a:r>
            <a:endParaRPr sz="1600"/>
          </a:p>
          <a:p>
            <a:pPr indent="0" lvl="0" marL="0" rtl="0" algn="l">
              <a:lnSpc>
                <a:spcPct val="111000"/>
              </a:lnSpc>
              <a:spcBef>
                <a:spcPts val="700"/>
              </a:spcBef>
              <a:spcAft>
                <a:spcPts val="1600"/>
              </a:spcAft>
              <a:buClr>
                <a:srgbClr val="464B56"/>
              </a:buClr>
              <a:buSzPts val="1200"/>
              <a:buNone/>
            </a:pPr>
            <a:r>
              <a:rPr b="1" lang="en" sz="1600"/>
              <a:t>6. Evaluar periódicamente el certificado sirve como motivo para llevar a cabo un mantenimiento continuo, con lo que se consigue la mejora continua del SGA.</a:t>
            </a:r>
            <a:endParaRPr b="1"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74" name="Google Shape;274;p44"/>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Cuando el Sistema de Gestión Ambiental cumpla con todos los requisitos establecidos por la norma ISO14001 o se encuentre muy cerca, puede seguir los siguientes pasos:</a:t>
            </a:r>
            <a:endParaRPr sz="1600"/>
          </a:p>
          <a:p>
            <a:pPr indent="-241300" lvl="0" marL="241300" rtl="0" algn="l">
              <a:lnSpc>
                <a:spcPct val="111000"/>
              </a:lnSpc>
              <a:spcBef>
                <a:spcPts val="1600"/>
              </a:spcBef>
              <a:spcAft>
                <a:spcPts val="0"/>
              </a:spcAft>
              <a:buClr>
                <a:srgbClr val="464B56"/>
              </a:buClr>
              <a:buSzPts val="1200"/>
              <a:buAutoNum type="arabicPeriod"/>
            </a:pPr>
            <a:r>
              <a:rPr b="1" lang="en" sz="1600"/>
              <a:t>Autodeclaración de que el Sistema de Gestión Ambiental cumple los requisitos de la norma: esta autodeclaración significa que la organización audita su propio Sistema de Gestión Ambiental, teniendo como referencia las especificaciones de la norma ISO-14001.</a:t>
            </a:r>
            <a:endParaRPr b="1" sz="1600"/>
          </a:p>
          <a:p>
            <a:pPr indent="-241300" lvl="0" marL="241300" rtl="0" algn="l">
              <a:lnSpc>
                <a:spcPct val="111000"/>
              </a:lnSpc>
              <a:spcBef>
                <a:spcPts val="700"/>
              </a:spcBef>
              <a:spcAft>
                <a:spcPts val="0"/>
              </a:spcAft>
              <a:buClr>
                <a:srgbClr val="464B56"/>
              </a:buClr>
              <a:buSzPts val="1200"/>
              <a:buAutoNum type="arabicPeriod"/>
            </a:pPr>
            <a:r>
              <a:rPr lang="en" sz="1600"/>
              <a:t> </a:t>
            </a:r>
            <a:endParaRPr sz="1600"/>
          </a:p>
          <a:p>
            <a:pPr indent="-241300" lvl="0" marL="241300" rtl="0" algn="l">
              <a:lnSpc>
                <a:spcPct val="111000"/>
              </a:lnSpc>
              <a:spcBef>
                <a:spcPts val="700"/>
              </a:spcBef>
              <a:spcAft>
                <a:spcPts val="1600"/>
              </a:spcAft>
              <a:buClr>
                <a:srgbClr val="464B56"/>
              </a:buClr>
              <a:buSzPts val="1200"/>
              <a:buAutoNum type="arabicPeriod"/>
            </a:pPr>
            <a:r>
              <a:rPr lang="en" sz="1600"/>
              <a:t>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80" name="Google Shape;280;p45"/>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Cuando el Sistema de Gestión Ambiental cumpla con todos los requisitos establecidos por la norma ISO14001 o se encuentre muy cerca, puede seguir los siguientes pasos:</a:t>
            </a:r>
            <a:endParaRPr sz="1600"/>
          </a:p>
          <a:p>
            <a:pPr indent="-241300" lvl="0" marL="241300" rtl="0" algn="l">
              <a:lnSpc>
                <a:spcPct val="111000"/>
              </a:lnSpc>
              <a:spcBef>
                <a:spcPts val="1600"/>
              </a:spcBef>
              <a:spcAft>
                <a:spcPts val="0"/>
              </a:spcAft>
              <a:buClr>
                <a:srgbClr val="464B56"/>
              </a:buClr>
              <a:buSzPts val="1200"/>
              <a:buAutoNum type="arabicPeriod"/>
            </a:pPr>
            <a:r>
              <a:rPr lang="en" sz="1600"/>
              <a:t> </a:t>
            </a:r>
            <a:endParaRPr sz="1600"/>
          </a:p>
          <a:p>
            <a:pPr indent="-241300" lvl="0" marL="241300" rtl="0" algn="l">
              <a:lnSpc>
                <a:spcPct val="111000"/>
              </a:lnSpc>
              <a:spcBef>
                <a:spcPts val="700"/>
              </a:spcBef>
              <a:spcAft>
                <a:spcPts val="0"/>
              </a:spcAft>
              <a:buClr>
                <a:srgbClr val="464B56"/>
              </a:buClr>
              <a:buSzPts val="1200"/>
              <a:buAutoNum type="arabicPeriod"/>
            </a:pPr>
            <a:r>
              <a:rPr b="1" lang="en" sz="1200"/>
              <a:t>Solicitar que se reconozca el Sistema de Gestión Ambiental por segundas personas para asegurarse que cumple los requisitos de la norma ISO 14001: esto supone que otra organización diferente a la tuya declare que el Sistema de Gestión Ambiental cumple todos los requisitos que exige la norma ISO14001. Ponemos un ejemplo práctica, una Organización A deja que la Organización B audito sus Sistema de Gestión Ambiental para satisfacer las exigencias de que la Organización A obtenga el SGA operativo. El reconocimiento por parte de segundas personas aumenta el valor cuando un cliente quiere que su organización cuente con el SGA, pero sabe que no es necesario obtener un certificado oficial.</a:t>
            </a:r>
            <a:endParaRPr b="1" sz="1200"/>
          </a:p>
          <a:p>
            <a:pPr indent="-241300" lvl="0" marL="241300" rtl="0" algn="l">
              <a:lnSpc>
                <a:spcPct val="111000"/>
              </a:lnSpc>
              <a:spcBef>
                <a:spcPts val="700"/>
              </a:spcBef>
              <a:spcAft>
                <a:spcPts val="1600"/>
              </a:spcAft>
              <a:buClr>
                <a:srgbClr val="464B56"/>
              </a:buClr>
              <a:buSzPts val="1200"/>
              <a:buAutoNum type="arabicPeriod"/>
            </a:pPr>
            <a:r>
              <a:rPr lang="en" sz="1600"/>
              <a:t>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Norma de Gestión Ambiental</a:t>
            </a:r>
            <a:endParaRPr/>
          </a:p>
        </p:txBody>
      </p:sp>
      <p:sp>
        <p:nvSpPr>
          <p:cNvPr id="286" name="Google Shape;286;p46"/>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Cuando el Sistema de Gestión Ambiental cumpla con todos los requisitos establecidos por la norma ISO14001 o se encuentre muy cerca, puede seguir los siguientes pasos:</a:t>
            </a:r>
            <a:endParaRPr sz="1600"/>
          </a:p>
          <a:p>
            <a:pPr indent="-241300" lvl="0" marL="241300" rtl="0" algn="l">
              <a:lnSpc>
                <a:spcPct val="111000"/>
              </a:lnSpc>
              <a:spcBef>
                <a:spcPts val="1600"/>
              </a:spcBef>
              <a:spcAft>
                <a:spcPts val="0"/>
              </a:spcAft>
              <a:buClr>
                <a:srgbClr val="464B56"/>
              </a:buClr>
              <a:buSzPts val="1200"/>
              <a:buAutoNum type="arabicPeriod"/>
            </a:pPr>
            <a:r>
              <a:rPr lang="en" sz="1600"/>
              <a:t> </a:t>
            </a:r>
            <a:endParaRPr sz="1600"/>
          </a:p>
          <a:p>
            <a:pPr indent="-241300" lvl="0" marL="241300" rtl="0" algn="l">
              <a:lnSpc>
                <a:spcPct val="111000"/>
              </a:lnSpc>
              <a:spcBef>
                <a:spcPts val="700"/>
              </a:spcBef>
              <a:spcAft>
                <a:spcPts val="0"/>
              </a:spcAft>
              <a:buClr>
                <a:srgbClr val="464B56"/>
              </a:buClr>
              <a:buSzPts val="1200"/>
              <a:buAutoNum type="arabicPeriod"/>
            </a:pPr>
            <a:r>
              <a:rPr lang="en" sz="1600"/>
              <a:t> </a:t>
            </a:r>
            <a:endParaRPr sz="1600"/>
          </a:p>
          <a:p>
            <a:pPr indent="-241300" lvl="0" marL="241300" rtl="0" algn="l">
              <a:lnSpc>
                <a:spcPct val="111000"/>
              </a:lnSpc>
              <a:spcBef>
                <a:spcPts val="700"/>
              </a:spcBef>
              <a:spcAft>
                <a:spcPts val="1600"/>
              </a:spcAft>
              <a:buClr>
                <a:srgbClr val="464B56"/>
              </a:buClr>
              <a:buSzPts val="1200"/>
              <a:buAutoNum type="arabicPeriod"/>
            </a:pPr>
            <a:r>
              <a:rPr b="1" lang="en" sz="1400"/>
              <a:t>Solicitar la certificación a terceras personas, es decir, a un organismo independiente de certificación: la certificación por parte de terceras personas significa que la organización se enfrenta a que un organismo autónomo e independiente para que audite su SGA y declare oficialmente que el Sistema de Gestión Ambiental cumple todos los requisitos de la norma ISO-14001.</a:t>
            </a:r>
            <a:endParaRPr b="1"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228600" y="232013"/>
            <a:ext cx="6403200" cy="5613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SGA</a:t>
            </a:r>
            <a:endParaRPr/>
          </a:p>
        </p:txBody>
      </p:sp>
      <p:pic>
        <p:nvPicPr>
          <p:cNvPr id="292" name="Google Shape;292;p47"/>
          <p:cNvPicPr preferRelativeResize="0"/>
          <p:nvPr/>
        </p:nvPicPr>
        <p:blipFill rotWithShape="1">
          <a:blip r:embed="rId3">
            <a:alphaModFix/>
          </a:blip>
          <a:srcRect b="0" l="0" r="0" t="0"/>
          <a:stretch/>
        </p:blipFill>
        <p:spPr>
          <a:xfrm>
            <a:off x="1" y="1152478"/>
            <a:ext cx="9144001" cy="40415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a:t>
            </a:r>
            <a:endParaRPr/>
          </a:p>
          <a:p>
            <a:pPr indent="0" lvl="0" marL="0" rtl="0" algn="ctr">
              <a:spcBef>
                <a:spcPts val="0"/>
              </a:spcBef>
              <a:spcAft>
                <a:spcPts val="0"/>
              </a:spcAft>
              <a:buNone/>
            </a:pPr>
            <a:r>
              <a:rPr lang="en"/>
              <a:t>Presentación del profesor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SGA</a:t>
            </a:r>
            <a:endParaRPr/>
          </a:p>
        </p:txBody>
      </p:sp>
      <p:sp>
        <p:nvSpPr>
          <p:cNvPr id="298" name="Google Shape;298;p48"/>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chemeClr val="dk1"/>
              </a:buClr>
              <a:buSzPts val="800"/>
              <a:buNone/>
            </a:pPr>
            <a:r>
              <a:rPr lang="en" sz="1200"/>
              <a:t>Planificar. En esta etapa, se estudia la organización y los agentes internos y externos con influencia sobre ésta; con el propósito de establecer el alcance del Sistema de Gestión Ambiental. Ya delimitado éste, se procede a establecer la Política Ambiental de la organización y en concordancia a la misma se fijan los objetivos y metas que regirán el desempeño ambiental.</a:t>
            </a:r>
            <a:endParaRPr sz="1200"/>
          </a:p>
          <a:p>
            <a:pPr indent="0" lvl="0" marL="0" rtl="0" algn="l">
              <a:lnSpc>
                <a:spcPct val="111000"/>
              </a:lnSpc>
              <a:spcBef>
                <a:spcPts val="1600"/>
              </a:spcBef>
              <a:spcAft>
                <a:spcPts val="0"/>
              </a:spcAft>
              <a:buClr>
                <a:schemeClr val="dk1"/>
              </a:buClr>
              <a:buSzPts val="800"/>
              <a:buNone/>
            </a:pPr>
            <a:r>
              <a:rPr lang="en" sz="1200"/>
              <a:t>Hacer. En este apartado se definen los mecanismos de soporte y operación, necesarios para conseguir los resultados esperados del Sistema de Gestión Ambiental.</a:t>
            </a:r>
            <a:endParaRPr sz="1200"/>
          </a:p>
          <a:p>
            <a:pPr indent="0" lvl="0" marL="0" rtl="0" algn="l">
              <a:lnSpc>
                <a:spcPct val="111000"/>
              </a:lnSpc>
              <a:spcBef>
                <a:spcPts val="1600"/>
              </a:spcBef>
              <a:spcAft>
                <a:spcPts val="0"/>
              </a:spcAft>
              <a:buClr>
                <a:schemeClr val="dk1"/>
              </a:buClr>
              <a:buSzPts val="800"/>
              <a:buNone/>
            </a:pPr>
            <a:r>
              <a:rPr lang="en" sz="1200"/>
              <a:t>Evaluar. Corresponde con la etapa de verificación y seguimiento del desempeño ambiental, incluye el levantamiento y análisis de indicadores que permitan determinar el cumplimiento de los requisitos legales (y voluntarios), de las metas y objetivos ambientales fijados por la organización.</a:t>
            </a:r>
            <a:endParaRPr sz="1200"/>
          </a:p>
          <a:p>
            <a:pPr indent="0" lvl="0" marL="0" rtl="0" algn="l">
              <a:lnSpc>
                <a:spcPct val="111000"/>
              </a:lnSpc>
              <a:spcBef>
                <a:spcPts val="1600"/>
              </a:spcBef>
              <a:spcAft>
                <a:spcPts val="1600"/>
              </a:spcAft>
              <a:buClr>
                <a:schemeClr val="dk1"/>
              </a:buClr>
              <a:buSzPts val="800"/>
              <a:buNone/>
            </a:pPr>
            <a:r>
              <a:rPr lang="en" sz="1200"/>
              <a:t>Actuar. Involucra el compromiso de establecimiento de las acciones de mejora continua al Sistema de Gestión Ambiental.</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2371726" y="1372934"/>
            <a:ext cx="4394700" cy="1381200"/>
          </a:xfrm>
          <a:prstGeom prst="rect">
            <a:avLst/>
          </a:prstGeom>
          <a:noFill/>
          <a:ln>
            <a:noFill/>
          </a:ln>
        </p:spPr>
        <p:txBody>
          <a:bodyPr anchorCtr="0" anchor="t" bIns="34275" lIns="68575" spcFirstLastPara="1" rIns="68575" wrap="square" tIns="34275">
            <a:normAutofit/>
          </a:bodyPr>
          <a:lstStyle/>
          <a:p>
            <a:pPr indent="0" lvl="0" marL="0" rtl="0" algn="ctr">
              <a:lnSpc>
                <a:spcPct val="105000"/>
              </a:lnSpc>
              <a:spcBef>
                <a:spcPts val="0"/>
              </a:spcBef>
              <a:spcAft>
                <a:spcPts val="0"/>
              </a:spcAft>
              <a:buClr>
                <a:srgbClr val="464B56"/>
              </a:buClr>
              <a:buSzPts val="2900"/>
              <a:buFont typeface="Century Schoolbook"/>
              <a:buNone/>
            </a:pPr>
            <a:r>
              <a:rPr lang="en"/>
              <a:t>14.2. Ejemplo de implementación</a:t>
            </a:r>
            <a:endParaRPr/>
          </a:p>
        </p:txBody>
      </p:sp>
      <p:sp>
        <p:nvSpPr>
          <p:cNvPr id="304" name="Google Shape;304;p49"/>
          <p:cNvSpPr txBox="1"/>
          <p:nvPr>
            <p:ph idx="1" type="body"/>
          </p:nvPr>
        </p:nvSpPr>
        <p:spPr>
          <a:xfrm>
            <a:off x="2860938" y="3132098"/>
            <a:ext cx="3425100" cy="779100"/>
          </a:xfrm>
          <a:prstGeom prst="rect">
            <a:avLst/>
          </a:prstGeom>
          <a:noFill/>
          <a:ln>
            <a:noFill/>
          </a:ln>
        </p:spPr>
        <p:txBody>
          <a:bodyPr anchorCtr="0" anchor="t" bIns="34275" lIns="68575" spcFirstLastPara="1" rIns="68575" wrap="square" tIns="34275">
            <a:normAutofit/>
          </a:bodyPr>
          <a:lstStyle/>
          <a:p>
            <a:pPr indent="0" lvl="0" marL="0" rtl="0" algn="ctr">
              <a:lnSpc>
                <a:spcPct val="130000"/>
              </a:lnSpc>
              <a:spcBef>
                <a:spcPts val="0"/>
              </a:spcBef>
              <a:spcAft>
                <a:spcPts val="1600"/>
              </a:spcAft>
              <a:buClr>
                <a:srgbClr val="464B56"/>
              </a:buClr>
              <a:buSzPts val="15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2200275" y="426259"/>
            <a:ext cx="6577800" cy="995700"/>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2700"/>
              <a:buFont typeface="Century Schoolbook"/>
              <a:buNone/>
            </a:pPr>
            <a:r>
              <a:rPr b="1" lang="en" sz="2700"/>
              <a:t>Implementación de la norma ISO 14001 2015 en un aeropuerto</a:t>
            </a:r>
            <a:endParaRPr sz="2700"/>
          </a:p>
        </p:txBody>
      </p:sp>
      <p:sp>
        <p:nvSpPr>
          <p:cNvPr id="310" name="Google Shape;310;p50"/>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fontScale="55000" lnSpcReduction="20000"/>
          </a:bodyPr>
          <a:lstStyle/>
          <a:p>
            <a:pPr indent="-217487" lvl="0" marL="241300" rtl="0" algn="l">
              <a:lnSpc>
                <a:spcPct val="111000"/>
              </a:lnSpc>
              <a:spcBef>
                <a:spcPts val="0"/>
              </a:spcBef>
              <a:spcAft>
                <a:spcPts val="0"/>
              </a:spcAft>
              <a:buClr>
                <a:srgbClr val="464B56"/>
              </a:buClr>
              <a:buSzPct val="83333"/>
              <a:buChar char="●"/>
            </a:pPr>
            <a:r>
              <a:rPr lang="en"/>
              <a:t>Actualmente, los aeropuertos pueden considerarse sectores de “alto riesgo”, ya que tienen un impacto significativo sobre el medio ambiente. Por ello, no es de extrañar la presión que está siendo ejercida por parte de los grupos de intereses especiales y los órganos de gobierno en muchos países, con el objetivo de reducir este impacto.</a:t>
            </a:r>
            <a:endParaRPr/>
          </a:p>
          <a:p>
            <a:pPr indent="-217487" lvl="0" marL="241300" rtl="0" algn="l">
              <a:lnSpc>
                <a:spcPct val="111000"/>
              </a:lnSpc>
              <a:spcBef>
                <a:spcPts val="700"/>
              </a:spcBef>
              <a:spcAft>
                <a:spcPts val="1600"/>
              </a:spcAft>
              <a:buClr>
                <a:srgbClr val="464B56"/>
              </a:buClr>
              <a:buSzPct val="83333"/>
              <a:buChar char="●"/>
            </a:pPr>
            <a:r>
              <a:rPr b="1" lang="en"/>
              <a:t>La norma </a:t>
            </a:r>
            <a:r>
              <a:rPr b="1" lang="en" u="sng">
                <a:solidFill>
                  <a:schemeClr val="hlink"/>
                </a:solidFill>
                <a:hlinkClick r:id="rId3"/>
              </a:rPr>
              <a:t>ISO 14001 2015</a:t>
            </a:r>
            <a:r>
              <a:rPr b="1" lang="en"/>
              <a:t> es la opción más efectiva para la gestión y el control del rendimiento</a:t>
            </a:r>
            <a:r>
              <a:rPr lang="en"/>
              <a:t>. Estas fueron exactamente las presiones externas que llevaron a un pequeño aeropuerto de Reino Unido a certificarse en la norma ISO 14001 2015.</a:t>
            </a:r>
            <a:endParaRPr/>
          </a:p>
        </p:txBody>
      </p:sp>
      <p:pic>
        <p:nvPicPr>
          <p:cNvPr descr="A picture containing text, floor, indoor, airport&#10;&#10;Description automatically generated" id="311" name="Google Shape;311;p50"/>
          <p:cNvPicPr preferRelativeResize="0"/>
          <p:nvPr>
            <p:ph idx="2" type="body"/>
          </p:nvPr>
        </p:nvPicPr>
        <p:blipFill rotWithShape="1">
          <a:blip r:embed="rId4">
            <a:alphaModFix/>
          </a:blip>
          <a:srcRect b="0" l="38196" r="15883" t="0"/>
          <a:stretch/>
        </p:blipFill>
        <p:spPr>
          <a:xfrm>
            <a:off x="5657850" y="1828799"/>
            <a:ext cx="3120600" cy="2743200"/>
          </a:xfrm>
          <a:prstGeom prst="rect">
            <a:avLst/>
          </a:prstGeom>
          <a:noFill/>
          <a:ln>
            <a:noFill/>
          </a:ln>
        </p:spPr>
      </p:pic>
      <p:sp>
        <p:nvSpPr>
          <p:cNvPr id="312" name="Google Shape;312;p50"/>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Fuente: https://www.nueva-iso-14001.com/2017/06/implementacion-iso-14001-2015-aeropuerto/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2200275" y="426259"/>
            <a:ext cx="6577800" cy="995700"/>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2700"/>
              <a:buFont typeface="Century Schoolbook"/>
              <a:buNone/>
            </a:pPr>
            <a:r>
              <a:rPr b="1" lang="en" sz="2700"/>
              <a:t>Implementación de la norma ISO 14001 2015 en un aeropuerto</a:t>
            </a:r>
            <a:endParaRPr sz="2700"/>
          </a:p>
        </p:txBody>
      </p:sp>
      <p:sp>
        <p:nvSpPr>
          <p:cNvPr id="318" name="Google Shape;318;p51"/>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fontScale="55000"/>
          </a:bodyPr>
          <a:lstStyle/>
          <a:p>
            <a:pPr indent="-217487" lvl="0" marL="241300" rtl="0" algn="l">
              <a:lnSpc>
                <a:spcPct val="111000"/>
              </a:lnSpc>
              <a:spcBef>
                <a:spcPts val="0"/>
              </a:spcBef>
              <a:spcAft>
                <a:spcPts val="0"/>
              </a:spcAft>
              <a:buClr>
                <a:srgbClr val="464B56"/>
              </a:buClr>
              <a:buSzPct val="83333"/>
              <a:buChar char="●"/>
            </a:pPr>
            <a:r>
              <a:rPr b="1" lang="en"/>
              <a:t>Elementos únicos de un aeropuerto</a:t>
            </a:r>
            <a:endParaRPr/>
          </a:p>
          <a:p>
            <a:pPr indent="-217487" lvl="0" marL="241300" rtl="0" algn="l">
              <a:lnSpc>
                <a:spcPct val="111000"/>
              </a:lnSpc>
              <a:spcBef>
                <a:spcPts val="700"/>
              </a:spcBef>
              <a:spcAft>
                <a:spcPts val="1600"/>
              </a:spcAft>
              <a:buClr>
                <a:srgbClr val="464B56"/>
              </a:buClr>
              <a:buSzPct val="83333"/>
              <a:buChar char="●"/>
            </a:pPr>
            <a:r>
              <a:rPr lang="en"/>
              <a:t>Se determinó rápidamente en el inicio de la aplicación que había un conjunto de circunstancias únicas que estaban relacionados con una implementación de la ISO 14001 2015 en un entorno del aeropuerto. Se trata de un amplio y complejo conjunto de iniciativas que requiere una gran cantidad de trabajo y cooperación para alcanzarlos. Había algunos elementos de la norma ISO 14001 2015 que requerían de una atención específica, que son los siguientes:</a:t>
            </a:r>
            <a:endParaRPr/>
          </a:p>
        </p:txBody>
      </p:sp>
      <p:pic>
        <p:nvPicPr>
          <p:cNvPr descr="A picture containing text, floor, indoor, airport&#10;&#10;Description automatically generated" id="319" name="Google Shape;319;p51"/>
          <p:cNvPicPr preferRelativeResize="0"/>
          <p:nvPr>
            <p:ph idx="2" type="body"/>
          </p:nvPr>
        </p:nvPicPr>
        <p:blipFill rotWithShape="1">
          <a:blip r:embed="rId3">
            <a:alphaModFix/>
          </a:blip>
          <a:srcRect b="0" l="270" r="53809" t="0"/>
          <a:stretch/>
        </p:blipFill>
        <p:spPr>
          <a:xfrm>
            <a:off x="5657850" y="1828799"/>
            <a:ext cx="3120600" cy="2743200"/>
          </a:xfrm>
          <a:prstGeom prst="rect">
            <a:avLst/>
          </a:prstGeom>
          <a:noFill/>
          <a:ln>
            <a:noFill/>
          </a:ln>
        </p:spPr>
      </p:pic>
      <p:sp>
        <p:nvSpPr>
          <p:cNvPr id="320" name="Google Shape;320;p51"/>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Fuente: https://www.nueva-iso-14001.com/2017/06/implementacion-iso-14001-2015-aeropuerto/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2200275" y="426259"/>
            <a:ext cx="6577800" cy="995700"/>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2700"/>
              <a:buFont typeface="Century Schoolbook"/>
              <a:buNone/>
            </a:pPr>
            <a:r>
              <a:rPr b="1" lang="en" sz="2700"/>
              <a:t>Implementación de la norma ISO 14001 2015 en un aeropuerto</a:t>
            </a:r>
            <a:endParaRPr sz="2700"/>
          </a:p>
        </p:txBody>
      </p:sp>
      <p:sp>
        <p:nvSpPr>
          <p:cNvPr id="326" name="Google Shape;326;p52"/>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fontScale="47500"/>
          </a:bodyPr>
          <a:lstStyle/>
          <a:p>
            <a:pPr indent="-210343" lvl="0" marL="241300" rtl="0" algn="l">
              <a:lnSpc>
                <a:spcPct val="111000"/>
              </a:lnSpc>
              <a:spcBef>
                <a:spcPts val="0"/>
              </a:spcBef>
              <a:spcAft>
                <a:spcPts val="0"/>
              </a:spcAft>
              <a:buClr>
                <a:srgbClr val="464B56"/>
              </a:buClr>
              <a:buSzPct val="83333"/>
              <a:buChar char="●"/>
            </a:pPr>
            <a:r>
              <a:rPr b="1" lang="en"/>
              <a:t>Contexto de la organización</a:t>
            </a:r>
            <a:endParaRPr/>
          </a:p>
          <a:p>
            <a:pPr indent="-210343" lvl="0" marL="241300" rtl="0" algn="l">
              <a:lnSpc>
                <a:spcPct val="111000"/>
              </a:lnSpc>
              <a:spcBef>
                <a:spcPts val="700"/>
              </a:spcBef>
              <a:spcAft>
                <a:spcPts val="1600"/>
              </a:spcAft>
              <a:buClr>
                <a:srgbClr val="464B56"/>
              </a:buClr>
              <a:buSzPct val="83333"/>
              <a:buChar char="●"/>
            </a:pPr>
            <a:r>
              <a:rPr lang="en"/>
              <a:t>La definición de este contexto y también la comprensión de las necesidades de las partes interesadas era una tarea enorme. En primer lugar, se determinó el “alcance del Sistema de Gestión Ambiental”, donde se lleva a cabo la identificación de las partes interesadas, como los trabajadores, accionistas, empresas locales, el gobierno federal y el gobierno regional, personal de apoyo y contratistas en el país y en el extranjero, proveedores y clientes. Esto tomó forma a través de varios foros con participación de representantes de estos grupos de interés.</a:t>
            </a:r>
            <a:endParaRPr/>
          </a:p>
        </p:txBody>
      </p:sp>
      <p:sp>
        <p:nvSpPr>
          <p:cNvPr id="327" name="Google Shape;327;p52"/>
          <p:cNvSpPr txBox="1"/>
          <p:nvPr>
            <p:ph idx="2" type="body"/>
          </p:nvPr>
        </p:nvSpPr>
        <p:spPr>
          <a:xfrm>
            <a:off x="5657813" y="1828799"/>
            <a:ext cx="3120300" cy="2743200"/>
          </a:xfrm>
          <a:prstGeom prst="rect">
            <a:avLst/>
          </a:prstGeom>
          <a:noFill/>
          <a:ln>
            <a:noFill/>
          </a:ln>
        </p:spPr>
        <p:txBody>
          <a:bodyPr anchorCtr="0" anchor="t" bIns="34275" lIns="68575" spcFirstLastPara="1" rIns="68575" wrap="square" tIns="34275">
            <a:normAutofit fontScale="55000" lnSpcReduction="10000"/>
          </a:bodyPr>
          <a:lstStyle/>
          <a:p>
            <a:pPr indent="-217487" lvl="0" marL="241300" rtl="0" algn="l">
              <a:lnSpc>
                <a:spcPct val="111000"/>
              </a:lnSpc>
              <a:spcBef>
                <a:spcPts val="0"/>
              </a:spcBef>
              <a:spcAft>
                <a:spcPts val="0"/>
              </a:spcAft>
              <a:buClr>
                <a:srgbClr val="464B56"/>
              </a:buClr>
              <a:buSzPct val="83333"/>
              <a:buChar char="●"/>
            </a:pPr>
            <a:r>
              <a:rPr b="1" lang="en"/>
              <a:t>El control de la legislación</a:t>
            </a:r>
            <a:endParaRPr/>
          </a:p>
          <a:p>
            <a:pPr indent="-217487" lvl="0" marL="241300" rtl="0" algn="l">
              <a:lnSpc>
                <a:spcPct val="111000"/>
              </a:lnSpc>
              <a:spcBef>
                <a:spcPts val="700"/>
              </a:spcBef>
              <a:spcAft>
                <a:spcPts val="1600"/>
              </a:spcAft>
              <a:buClr>
                <a:srgbClr val="464B56"/>
              </a:buClr>
              <a:buSzPct val="83333"/>
              <a:buChar char="●"/>
            </a:pPr>
            <a:r>
              <a:rPr lang="en"/>
              <a:t>Esta era una tarea clave para la organización. El cumplimiento de la legislación es fundamental en cualquier Sistema de Gestión Ambiental basado en la norma ISO 14001 2015. Mantenerse al día y cumplir con las regulaciones que se van actualizando diariamente es vital en un sector tan fuertemente regulado como es el del transporte aéreo. En el caso del aeropuerto, se nombra un “Oficial de Cumplimiento” específico cuyo papel se extiende de la función de mantenerse al corriente de las regulaciones.</a:t>
            </a:r>
            <a:endParaRPr/>
          </a:p>
        </p:txBody>
      </p:sp>
      <p:sp>
        <p:nvSpPr>
          <p:cNvPr id="328" name="Google Shape;328;p52"/>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Fuente: https://www.nueva-iso-14001.com/2017/06/implementacion-iso-14001-2015-aeropuerto/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2200275" y="426259"/>
            <a:ext cx="6577800" cy="995700"/>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2700"/>
              <a:buFont typeface="Century Schoolbook"/>
              <a:buNone/>
            </a:pPr>
            <a:r>
              <a:rPr b="1" lang="en" sz="2700"/>
              <a:t>Implementación de la norma ISO 14001 2015 en un aeropuerto</a:t>
            </a:r>
            <a:endParaRPr sz="2700"/>
          </a:p>
        </p:txBody>
      </p:sp>
      <p:sp>
        <p:nvSpPr>
          <p:cNvPr id="334" name="Google Shape;334;p53"/>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fontScale="47500" lnSpcReduction="20000"/>
          </a:bodyPr>
          <a:lstStyle/>
          <a:p>
            <a:pPr indent="-223043" lvl="0" marL="241300" rtl="0" algn="l">
              <a:lnSpc>
                <a:spcPct val="111000"/>
              </a:lnSpc>
              <a:spcBef>
                <a:spcPts val="0"/>
              </a:spcBef>
              <a:spcAft>
                <a:spcPts val="0"/>
              </a:spcAft>
              <a:buClr>
                <a:srgbClr val="464B56"/>
              </a:buClr>
              <a:buSzPct val="83333"/>
              <a:buChar char="●"/>
            </a:pPr>
            <a:r>
              <a:rPr b="1" lang="en"/>
              <a:t>La identificación de los aspectos ambientales</a:t>
            </a:r>
            <a:endParaRPr/>
          </a:p>
          <a:p>
            <a:pPr indent="-223043" lvl="0" marL="241300" rtl="0" algn="l">
              <a:lnSpc>
                <a:spcPct val="111000"/>
              </a:lnSpc>
              <a:spcBef>
                <a:spcPts val="700"/>
              </a:spcBef>
              <a:spcAft>
                <a:spcPts val="1600"/>
              </a:spcAft>
              <a:buClr>
                <a:srgbClr val="464B56"/>
              </a:buClr>
              <a:buSzPct val="83333"/>
              <a:buChar char="●"/>
            </a:pPr>
            <a:r>
              <a:rPr lang="en"/>
              <a:t>Si bien pueden existir muchos aspectos importantes para un aeropuerto lo mismo que cualquier otro negocio, se encontró que algunos tenían una amplitud única de los aspectos vinculados al entorno aeroportuario. Desde el uso masivo de combustible a un gran uso de servicios públicos, agua, grandes cantidades de alimentos y residuos de envases generados por las compañías aéreas y las organizaciones dentro de las terminales. El aeropuerto nombró un “Oficial de Reducción de Energía” debidamente cualificado que trabajó con todas las partes interesadas, incluidas las compañías aéreas y los restaurantes de comida, para conseguir una reducción mes a mes en los consumos.</a:t>
            </a:r>
            <a:endParaRPr/>
          </a:p>
        </p:txBody>
      </p:sp>
      <p:sp>
        <p:nvSpPr>
          <p:cNvPr id="335" name="Google Shape;335;p53"/>
          <p:cNvSpPr txBox="1"/>
          <p:nvPr>
            <p:ph idx="2" type="body"/>
          </p:nvPr>
        </p:nvSpPr>
        <p:spPr>
          <a:xfrm>
            <a:off x="5657813" y="1828799"/>
            <a:ext cx="3120300" cy="2743200"/>
          </a:xfrm>
          <a:prstGeom prst="rect">
            <a:avLst/>
          </a:prstGeom>
          <a:noFill/>
          <a:ln>
            <a:noFill/>
          </a:ln>
        </p:spPr>
        <p:txBody>
          <a:bodyPr anchorCtr="0" anchor="t" bIns="34275" lIns="68575" spcFirstLastPara="1" rIns="68575" wrap="square" tIns="34275">
            <a:normAutofit fontScale="40000"/>
          </a:bodyPr>
          <a:lstStyle/>
          <a:p>
            <a:pPr indent="-215900" lvl="0" marL="241300" rtl="0" algn="l">
              <a:lnSpc>
                <a:spcPct val="111000"/>
              </a:lnSpc>
              <a:spcBef>
                <a:spcPts val="0"/>
              </a:spcBef>
              <a:spcAft>
                <a:spcPts val="0"/>
              </a:spcAft>
              <a:buClr>
                <a:srgbClr val="464B56"/>
              </a:buClr>
              <a:buSzPct val="83333"/>
              <a:buChar char="●"/>
            </a:pPr>
            <a:r>
              <a:rPr b="1" lang="en"/>
              <a:t>Garantizar y mantener la competencia y el conocimiento</a:t>
            </a:r>
            <a:endParaRPr/>
          </a:p>
          <a:p>
            <a:pPr indent="-215900" lvl="0" marL="241300" rtl="0" algn="l">
              <a:lnSpc>
                <a:spcPct val="111000"/>
              </a:lnSpc>
              <a:spcBef>
                <a:spcPts val="700"/>
              </a:spcBef>
              <a:spcAft>
                <a:spcPts val="1600"/>
              </a:spcAft>
              <a:buClr>
                <a:srgbClr val="464B56"/>
              </a:buClr>
              <a:buSzPct val="83333"/>
              <a:buChar char="●"/>
            </a:pPr>
            <a:r>
              <a:rPr lang="en"/>
              <a:t>Este era un gran desafío. Se pusieron en marcha boletines ambientales mensuales y foros de trabajadores, en ellos cada contratista fue inscrito para tener una comunicación ambiental en sus respectivas reuniones de personal. Fue ideado un sistema de firma electrónica para los contratistas para demostrar que estaban al tanto de cada uno de los elementos importantes del medio ambiente, así como que los cambios eran comunicados para el funcionamiento y la mejora del Sistema de Gestión Ambiental. Si bien esto resultó ser un elemento difícil de las tareas del Sistema de Gestión Ambiental, se identificó que la integración de un elemento del medio ambiente en las tareas diarias de todo el mundo conllevaba un nivel concreto de sensibilización y competencia para poder ser alcanzado y mantenido.</a:t>
            </a:r>
            <a:endParaRPr/>
          </a:p>
        </p:txBody>
      </p:sp>
      <p:sp>
        <p:nvSpPr>
          <p:cNvPr id="336" name="Google Shape;336;p53"/>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Fuente: https://www.nueva-iso-14001.com/2017/06/implementacion-iso-14001-2015-aeropuerto/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2200275" y="426259"/>
            <a:ext cx="6577800" cy="995700"/>
          </a:xfrm>
          <a:prstGeom prst="rect">
            <a:avLst/>
          </a:prstGeom>
          <a:noFill/>
          <a:ln>
            <a:noFill/>
          </a:ln>
        </p:spPr>
        <p:txBody>
          <a:bodyPr anchorCtr="0" anchor="t" bIns="34275" lIns="68575" spcFirstLastPara="1" rIns="68575" wrap="square" tIns="34275">
            <a:noAutofit/>
          </a:bodyPr>
          <a:lstStyle/>
          <a:p>
            <a:pPr indent="0" lvl="0" marL="0" rtl="0" algn="l">
              <a:lnSpc>
                <a:spcPct val="99000"/>
              </a:lnSpc>
              <a:spcBef>
                <a:spcPts val="0"/>
              </a:spcBef>
              <a:spcAft>
                <a:spcPts val="0"/>
              </a:spcAft>
              <a:buClr>
                <a:srgbClr val="464B56"/>
              </a:buClr>
              <a:buSzPts val="2700"/>
              <a:buFont typeface="Century Schoolbook"/>
              <a:buNone/>
            </a:pPr>
            <a:r>
              <a:rPr b="1" lang="en" sz="2700"/>
              <a:t>Implementación de la norma ISO 14001 2015 en un aeropuerto</a:t>
            </a:r>
            <a:endParaRPr sz="2700"/>
          </a:p>
        </p:txBody>
      </p:sp>
      <p:sp>
        <p:nvSpPr>
          <p:cNvPr id="342" name="Google Shape;342;p54"/>
          <p:cNvSpPr txBox="1"/>
          <p:nvPr>
            <p:ph idx="1" type="body"/>
          </p:nvPr>
        </p:nvSpPr>
        <p:spPr>
          <a:xfrm>
            <a:off x="2200274" y="1828799"/>
            <a:ext cx="3120300" cy="2743200"/>
          </a:xfrm>
          <a:prstGeom prst="rect">
            <a:avLst/>
          </a:prstGeom>
          <a:noFill/>
          <a:ln>
            <a:noFill/>
          </a:ln>
        </p:spPr>
        <p:txBody>
          <a:bodyPr anchorCtr="0" anchor="t" bIns="34275" lIns="68575" spcFirstLastPara="1" rIns="68575" wrap="square" tIns="34275">
            <a:normAutofit fontScale="55000"/>
          </a:bodyPr>
          <a:lstStyle/>
          <a:p>
            <a:pPr indent="-217487" lvl="0" marL="241300" rtl="0" algn="l">
              <a:lnSpc>
                <a:spcPct val="111000"/>
              </a:lnSpc>
              <a:spcBef>
                <a:spcPts val="0"/>
              </a:spcBef>
              <a:spcAft>
                <a:spcPts val="0"/>
              </a:spcAft>
              <a:buClr>
                <a:srgbClr val="464B56"/>
              </a:buClr>
              <a:buSzPct val="83333"/>
              <a:buChar char="●"/>
            </a:pPr>
            <a:r>
              <a:rPr b="1" lang="en"/>
              <a:t>El control operacional y la respuesta de emergencia</a:t>
            </a:r>
            <a:endParaRPr/>
          </a:p>
          <a:p>
            <a:pPr indent="-217487" lvl="0" marL="241300" rtl="0" algn="l">
              <a:lnSpc>
                <a:spcPct val="111000"/>
              </a:lnSpc>
              <a:spcBef>
                <a:spcPts val="700"/>
              </a:spcBef>
              <a:spcAft>
                <a:spcPts val="1600"/>
              </a:spcAft>
              <a:buClr>
                <a:srgbClr val="464B56"/>
              </a:buClr>
              <a:buSzPct val="83333"/>
              <a:buChar char="●"/>
            </a:pPr>
            <a:r>
              <a:rPr lang="en"/>
              <a:t>El control operacional vio cambios positivos de la implementación de la norma ISO 14001 2015, incluyendo mejoras en los procesos internos, consecución de objetivos y control de los procesos externalizados. La respuesta de emergencia también es un factor crítico para los sitios tales como un aeropuerto. Tras la aplicación de las cláusulas de la norma ISO 14001 2015 se obtuvo una mayor participación en el control de los procesos.</a:t>
            </a:r>
            <a:endParaRPr/>
          </a:p>
        </p:txBody>
      </p:sp>
      <p:pic>
        <p:nvPicPr>
          <p:cNvPr descr="A person sitting on a bench looking at an airplane&#10;&#10;Description automatically generated with low confidence" id="343" name="Google Shape;343;p54"/>
          <p:cNvPicPr preferRelativeResize="0"/>
          <p:nvPr>
            <p:ph idx="2" type="body"/>
          </p:nvPr>
        </p:nvPicPr>
        <p:blipFill rotWithShape="1">
          <a:blip r:embed="rId3">
            <a:alphaModFix/>
          </a:blip>
          <a:srcRect b="0" l="0" r="0" t="0"/>
          <a:stretch/>
        </p:blipFill>
        <p:spPr>
          <a:xfrm>
            <a:off x="5657850" y="2151455"/>
            <a:ext cx="3120600" cy="2097900"/>
          </a:xfrm>
          <a:prstGeom prst="rect">
            <a:avLst/>
          </a:prstGeom>
          <a:noFill/>
          <a:ln>
            <a:noFill/>
          </a:ln>
        </p:spPr>
      </p:pic>
      <p:sp>
        <p:nvSpPr>
          <p:cNvPr id="344" name="Google Shape;344;p54"/>
          <p:cNvSpPr txBox="1"/>
          <p:nvPr>
            <p:ph idx="11" type="ftr"/>
          </p:nvPr>
        </p:nvSpPr>
        <p:spPr>
          <a:xfrm>
            <a:off x="2200274" y="4722461"/>
            <a:ext cx="4250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Fuente: https://www.nueva-iso-14001.com/2017/06/implementacion-iso-14001-2015-aeropuerto/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2371726" y="1372934"/>
            <a:ext cx="4394700" cy="1381200"/>
          </a:xfrm>
          <a:prstGeom prst="rect">
            <a:avLst/>
          </a:prstGeom>
          <a:noFill/>
          <a:ln>
            <a:noFill/>
          </a:ln>
        </p:spPr>
        <p:txBody>
          <a:bodyPr anchorCtr="0" anchor="t" bIns="34275" lIns="68575" spcFirstLastPara="1" rIns="68575" wrap="square" tIns="34275">
            <a:normAutofit/>
          </a:bodyPr>
          <a:lstStyle/>
          <a:p>
            <a:pPr indent="0" lvl="0" marL="0" rtl="0" algn="ctr">
              <a:lnSpc>
                <a:spcPct val="105000"/>
              </a:lnSpc>
              <a:spcBef>
                <a:spcPts val="0"/>
              </a:spcBef>
              <a:spcAft>
                <a:spcPts val="0"/>
              </a:spcAft>
              <a:buClr>
                <a:srgbClr val="464B56"/>
              </a:buClr>
              <a:buSzPts val="2900"/>
              <a:buFont typeface="Century Schoolbook"/>
              <a:buNone/>
            </a:pPr>
            <a:r>
              <a:rPr lang="en"/>
              <a:t>15.1. Sistemas de gestión de seguridad y salud ocupacional</a:t>
            </a:r>
            <a:endParaRPr/>
          </a:p>
        </p:txBody>
      </p:sp>
      <p:sp>
        <p:nvSpPr>
          <p:cNvPr id="350" name="Google Shape;350;p55"/>
          <p:cNvSpPr txBox="1"/>
          <p:nvPr>
            <p:ph idx="1" type="body"/>
          </p:nvPr>
        </p:nvSpPr>
        <p:spPr>
          <a:xfrm>
            <a:off x="2860938" y="3132098"/>
            <a:ext cx="3425100" cy="779100"/>
          </a:xfrm>
          <a:prstGeom prst="rect">
            <a:avLst/>
          </a:prstGeom>
          <a:noFill/>
          <a:ln>
            <a:noFill/>
          </a:ln>
        </p:spPr>
        <p:txBody>
          <a:bodyPr anchorCtr="0" anchor="t" bIns="34275" lIns="68575" spcFirstLastPara="1" rIns="68575" wrap="square" tIns="34275">
            <a:normAutofit/>
          </a:bodyPr>
          <a:lstStyle/>
          <a:p>
            <a:pPr indent="0" lvl="0" marL="0" rtl="0" algn="ctr">
              <a:lnSpc>
                <a:spcPct val="130000"/>
              </a:lnSpc>
              <a:spcBef>
                <a:spcPts val="0"/>
              </a:spcBef>
              <a:spcAft>
                <a:spcPts val="1600"/>
              </a:spcAft>
              <a:buClr>
                <a:srgbClr val="464B56"/>
              </a:buClr>
              <a:buSzPts val="15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Gestión en seguridad y salud ocupacional</a:t>
            </a:r>
            <a:endParaRPr/>
          </a:p>
        </p:txBody>
      </p:sp>
      <p:sp>
        <p:nvSpPr>
          <p:cNvPr id="356" name="Google Shape;356;p56"/>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1600"/>
              </a:spcAft>
              <a:buClr>
                <a:srgbClr val="464B56"/>
              </a:buClr>
              <a:buSzPts val="1500"/>
              <a:buNone/>
            </a:pPr>
            <a:r>
              <a:rPr lang="en"/>
              <a:t>Cuando hablamos de un Sistema de Gestión, nos referimos al conjunto de etapas, las cuales se encuentran integradas dentro de un proceso continuo, lo cual crea todas las condiciones necesarias para dejar trabajar de forma ordenada, se busca una adecuada ejecución y se quieren conseguir ciertas mejoras para conseguir el éxito y la continuidad. El Sistema de Gestión de Seguridad y Salud en el Trabajo es uno de ellos.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Definición seguridad en el trabajo</a:t>
            </a:r>
            <a:endParaRPr/>
          </a:p>
        </p:txBody>
      </p:sp>
      <p:sp>
        <p:nvSpPr>
          <p:cNvPr id="362" name="Google Shape;362;p57"/>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1600"/>
              </a:spcAft>
              <a:buClr>
                <a:srgbClr val="464B56"/>
              </a:buClr>
              <a:buSzPts val="1500"/>
              <a:buNone/>
            </a:pPr>
            <a:r>
              <a:rPr lang="en"/>
              <a:t>La Seguridad en el Trabajo se refiere de forma básica al conjunto de normas y métodos que están orientados a reducir la incidencia de los accidentes, riesgos y enfermedades ocupacionales de los trabajadores, ya sea dentro o fuera del ambiental de trabajo. Es un factor negativo ya que se genera gran ausentismo laboral, además de una disminución en la productividad de la organización, se provocan pérdidas considerables por daños personales, además de  los equipos o materiales. Se considera trascendental crear una conciencia de prevención, se fomenta la implementación de un Sistema de Gestión de Seguridad y Salud en el Trabajo.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371726" y="1372934"/>
            <a:ext cx="4394700" cy="1381200"/>
          </a:xfrm>
          <a:prstGeom prst="rect">
            <a:avLst/>
          </a:prstGeom>
          <a:noFill/>
          <a:ln>
            <a:noFill/>
          </a:ln>
        </p:spPr>
        <p:txBody>
          <a:bodyPr anchorCtr="0" anchor="t" bIns="34275" lIns="68575" spcFirstLastPara="1" rIns="68575" wrap="square" tIns="34275">
            <a:normAutofit/>
          </a:bodyPr>
          <a:lstStyle/>
          <a:p>
            <a:pPr indent="0" lvl="0" marL="0" rtl="0" algn="ctr">
              <a:lnSpc>
                <a:spcPct val="105000"/>
              </a:lnSpc>
              <a:spcBef>
                <a:spcPts val="0"/>
              </a:spcBef>
              <a:spcAft>
                <a:spcPts val="0"/>
              </a:spcAft>
              <a:buClr>
                <a:srgbClr val="464B56"/>
              </a:buClr>
              <a:buSzPts val="2900"/>
              <a:buFont typeface="Century Schoolbook"/>
              <a:buNone/>
            </a:pPr>
            <a:r>
              <a:rPr lang="en"/>
              <a:t>5.1. Introducción a los sistemas de gestión</a:t>
            </a:r>
            <a:endParaRPr/>
          </a:p>
        </p:txBody>
      </p:sp>
      <p:sp>
        <p:nvSpPr>
          <p:cNvPr id="132" name="Google Shape;132;p22"/>
          <p:cNvSpPr txBox="1"/>
          <p:nvPr>
            <p:ph idx="1" type="body"/>
          </p:nvPr>
        </p:nvSpPr>
        <p:spPr>
          <a:xfrm>
            <a:off x="2860938" y="3132098"/>
            <a:ext cx="3425100" cy="779100"/>
          </a:xfrm>
          <a:prstGeom prst="rect">
            <a:avLst/>
          </a:prstGeom>
          <a:noFill/>
          <a:ln>
            <a:noFill/>
          </a:ln>
        </p:spPr>
        <p:txBody>
          <a:bodyPr anchorCtr="0" anchor="t" bIns="34275" lIns="68575" spcFirstLastPara="1" rIns="68575" wrap="square" tIns="34275">
            <a:normAutofit/>
          </a:bodyPr>
          <a:lstStyle/>
          <a:p>
            <a:pPr indent="0" lvl="0" marL="0" rtl="0" algn="ctr">
              <a:lnSpc>
                <a:spcPct val="130000"/>
              </a:lnSpc>
              <a:spcBef>
                <a:spcPts val="0"/>
              </a:spcBef>
              <a:spcAft>
                <a:spcPts val="1600"/>
              </a:spcAft>
              <a:buClr>
                <a:srgbClr val="464B56"/>
              </a:buClr>
              <a:buSzPts val="15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ISO 45001</a:t>
            </a:r>
            <a:endParaRPr/>
          </a:p>
        </p:txBody>
      </p:sp>
      <p:sp>
        <p:nvSpPr>
          <p:cNvPr id="368" name="Google Shape;368;p58"/>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1600"/>
              </a:spcAft>
              <a:buClr>
                <a:srgbClr val="464B56"/>
              </a:buClr>
              <a:buSzPts val="1500"/>
              <a:buNone/>
            </a:pPr>
            <a:r>
              <a:rPr lang="en"/>
              <a:t>Podemos decir que toda norma debe evolucionar con el principal objetivo de mejorar y ser mucho más eficiente en los propósitos que esta persigue. En el año 2013, los integrantes del comité del proyecto ISO PC 283, tuvieron una importante reunión en la ciudad de Londres, con la finalidad de generar el primer borrador de lo que será la futura norma ISO 45001.Según el proyecto la nueva ISO 45001 se basa en la norma OHSAS 18001, la cual es reconocida mundialmente para establecer el Sistema de Gestión de Seguridad y Salud en el Trabajo. Además la norma ISO 45001 no estará ajena a la integración con otras normas, por lo que también mantendrá cierta relación con las especificaciones establecidas en la norma ISO 9001 referidas al Sistema de Gestión de la Calidad y a la norma ISO 14001 referida al Sistema de Gestión Ambiental.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OHSAS 18001</a:t>
            </a:r>
            <a:endParaRPr/>
          </a:p>
        </p:txBody>
      </p:sp>
      <p:sp>
        <p:nvSpPr>
          <p:cNvPr id="374" name="Google Shape;374;p59"/>
          <p:cNvSpPr txBox="1"/>
          <p:nvPr>
            <p:ph idx="1" type="body"/>
          </p:nvPr>
        </p:nvSpPr>
        <p:spPr>
          <a:xfrm>
            <a:off x="1573968" y="1596796"/>
            <a:ext cx="7204200" cy="29706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rgbClr val="464B56"/>
              </a:buClr>
              <a:buSzPts val="1600"/>
              <a:buNone/>
            </a:pPr>
            <a:r>
              <a:rPr lang="en" sz="1600"/>
              <a:t>Al menos 50 países y organizaciones internacionales, como puede ser la Organización Internacional del Trabajo, vienen participando en el desarrollo del nuevo proyecto, el cual se puede considerar como la evolución de la norma internacional OHSAS 18001. El nuevo estándar se espera que salga publicado sobre el mes de octubre de 2016, aunque esta fecha puede variar en función del proceso de revisión.</a:t>
            </a:r>
            <a:endParaRPr sz="1600"/>
          </a:p>
          <a:p>
            <a:pPr indent="0" lvl="0" marL="0" rtl="0" algn="l">
              <a:lnSpc>
                <a:spcPct val="111000"/>
              </a:lnSpc>
              <a:spcBef>
                <a:spcPts val="1600"/>
              </a:spcBef>
              <a:spcAft>
                <a:spcPts val="1600"/>
              </a:spcAft>
              <a:buClr>
                <a:srgbClr val="464B56"/>
              </a:buClr>
              <a:buSzPts val="1600"/>
              <a:buNone/>
            </a:pPr>
            <a:r>
              <a:rPr lang="en" sz="1600"/>
              <a:t>En el Reino Unido es donde se creó la norma OHSAS 18001, con el tiempo se hizo muy conocida como un estándar de gran importancia reconocida de forma internacional. Se dice que la evolución de la norma se ha producido debido a la gran cantidad de certificados que existen bajo los principios de la norma, por lo que se ve en la necesidad de establecer otra norma internacional.</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0"/>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OHSAS 18001</a:t>
            </a:r>
            <a:endParaRPr/>
          </a:p>
        </p:txBody>
      </p:sp>
      <p:sp>
        <p:nvSpPr>
          <p:cNvPr id="380" name="Google Shape;380;p60"/>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0"/>
              </a:spcAft>
              <a:buClr>
                <a:schemeClr val="dk1"/>
              </a:buClr>
              <a:buSzPts val="800"/>
              <a:buNone/>
            </a:pPr>
            <a:r>
              <a:rPr lang="en"/>
              <a:t>La norma cumplió un récord histórico, cuando nació en el año 1999, con el principal objetivo de proporcionar todos los requisitos necesarios para implantar de forma efectiva un Sistema de Gestión de Seguridad y Salud Ocupacional. La última versión de la norma OHSAS 18001 se actualizó en el año 2007, año en el que se produjo la certificación de la norma OHSAS 18001 como una norma británica por parte del Reino Unido, lo que dio origen al estándar BS OHSAS 18001.</a:t>
            </a:r>
            <a:endParaRPr/>
          </a:p>
          <a:p>
            <a:pPr indent="0" lvl="0" marL="0" rtl="0" algn="l">
              <a:lnSpc>
                <a:spcPct val="111000"/>
              </a:lnSpc>
              <a:spcBef>
                <a:spcPts val="1600"/>
              </a:spcBef>
              <a:spcAft>
                <a:spcPts val="0"/>
              </a:spcAft>
              <a:buClr>
                <a:schemeClr val="dk1"/>
              </a:buClr>
              <a:buSzPts val="800"/>
              <a:buNone/>
            </a:pPr>
            <a:r>
              <a:t/>
            </a:r>
            <a:endParaRPr/>
          </a:p>
          <a:p>
            <a:pPr indent="0" lvl="0" marL="0" rtl="0" algn="l">
              <a:lnSpc>
                <a:spcPct val="111000"/>
              </a:lnSpc>
              <a:spcBef>
                <a:spcPts val="1600"/>
              </a:spcBef>
              <a:spcAft>
                <a:spcPts val="1600"/>
              </a:spcAft>
              <a:buClr>
                <a:srgbClr val="464B56"/>
              </a:buClr>
              <a:buSzPts val="15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2400"/>
              <a:buFont typeface="Century Schoolbook"/>
              <a:buNone/>
            </a:pPr>
            <a:r>
              <a:rPr lang="en" sz="2400"/>
              <a:t>Sistema de Gestión de Seguridad y Salud Ocupacional (1/2)</a:t>
            </a:r>
            <a:endParaRPr sz="2400"/>
          </a:p>
        </p:txBody>
      </p:sp>
      <p:sp>
        <p:nvSpPr>
          <p:cNvPr id="386" name="Google Shape;386;p61"/>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1600"/>
              </a:spcAft>
              <a:buClr>
                <a:srgbClr val="464B56"/>
              </a:buClr>
              <a:buSzPts val="1600"/>
              <a:buNone/>
            </a:pPr>
            <a:r>
              <a:rPr lang="en" sz="1600"/>
              <a:t>El Sistema de Gestión de Seguridad y Salud en el Trabajo se entiende en 4 etapas diferentes, las cuales hacen de este sistema, un perfecto ciclo denominado como </a:t>
            </a:r>
            <a:r>
              <a:rPr b="1" lang="en" sz="1600"/>
              <a:t>mejora continua (PCDA)</a:t>
            </a:r>
            <a:r>
              <a:rPr lang="en" sz="1600"/>
              <a:t>, mientras este ciclo se repite de forma continuada, por lo que conseguirá una gran mejora que a larga convierte al Sistema de Gestión en algo mucho más eficiente, en principio este se ha diseñado como una estructura probada para conseguir la gestión y la mejora continua de las políticas implementadas, además de los procedimientos y los procesos adoptados por la empresa.</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2400"/>
              <a:buFont typeface="Century Schoolbook"/>
              <a:buNone/>
            </a:pPr>
            <a:r>
              <a:rPr lang="en" sz="2400"/>
              <a:t>Sistema de Gestión de Seguridad y Salud Ocupacional (2/2)</a:t>
            </a:r>
            <a:endParaRPr sz="2400"/>
          </a:p>
        </p:txBody>
      </p:sp>
      <p:sp>
        <p:nvSpPr>
          <p:cNvPr id="392" name="Google Shape;392;p62"/>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0" lvl="0" marL="0" rtl="0" algn="l">
              <a:lnSpc>
                <a:spcPct val="111000"/>
              </a:lnSpc>
              <a:spcBef>
                <a:spcPts val="700"/>
              </a:spcBef>
              <a:spcAft>
                <a:spcPts val="1600"/>
              </a:spcAft>
              <a:buClr>
                <a:srgbClr val="464B56"/>
              </a:buClr>
              <a:buSzPts val="1600"/>
              <a:buNone/>
            </a:pPr>
            <a:r>
              <a:rPr lang="en" sz="1600"/>
              <a:t>Se tiene que tener en consideración que las mejores organizaciones administran las unidades completas, mantienen una visión compartida, lo cual supone tener información compartida, avalar comparativas, estimular el trabajo en equipo y buscar en todo momento que la organización funcione según los acuerdos de forma rigurosa en función de los principios de calidad, seguridad y medio ambiente.</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3"/>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Requisitos (1/2)</a:t>
            </a:r>
            <a:endParaRPr/>
          </a:p>
        </p:txBody>
      </p:sp>
      <p:sp>
        <p:nvSpPr>
          <p:cNvPr id="398" name="Google Shape;398;p63"/>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234950" lvl="0" marL="241300" rtl="0" algn="l">
              <a:lnSpc>
                <a:spcPct val="111000"/>
              </a:lnSpc>
              <a:spcBef>
                <a:spcPts val="700"/>
              </a:spcBef>
              <a:spcAft>
                <a:spcPts val="0"/>
              </a:spcAft>
              <a:buClr>
                <a:srgbClr val="464B56"/>
              </a:buClr>
              <a:buSzPts val="1500"/>
              <a:buAutoNum type="arabicPeriod"/>
            </a:pPr>
            <a:r>
              <a:rPr lang="en"/>
              <a:t>Establecer una política de seguridad en el trabajo.</a:t>
            </a:r>
            <a:endParaRPr/>
          </a:p>
          <a:p>
            <a:pPr indent="-234950" lvl="0" marL="241300" rtl="0" algn="l">
              <a:lnSpc>
                <a:spcPct val="111000"/>
              </a:lnSpc>
              <a:spcBef>
                <a:spcPts val="700"/>
              </a:spcBef>
              <a:spcAft>
                <a:spcPts val="0"/>
              </a:spcAft>
              <a:buClr>
                <a:srgbClr val="464B56"/>
              </a:buClr>
              <a:buSzPts val="1500"/>
              <a:buAutoNum type="arabicPeriod"/>
            </a:pPr>
            <a:r>
              <a:rPr lang="en"/>
              <a:t>Establecer el sistema de gestión que se quiere implementar.</a:t>
            </a:r>
            <a:endParaRPr/>
          </a:p>
          <a:p>
            <a:pPr indent="-234950" lvl="0" marL="241300" rtl="0" algn="l">
              <a:lnSpc>
                <a:spcPct val="111000"/>
              </a:lnSpc>
              <a:spcBef>
                <a:spcPts val="700"/>
              </a:spcBef>
              <a:spcAft>
                <a:spcPts val="0"/>
              </a:spcAft>
              <a:buClr>
                <a:srgbClr val="464B56"/>
              </a:buClr>
              <a:buSzPts val="1500"/>
              <a:buAutoNum type="arabicPeriod"/>
            </a:pPr>
            <a:r>
              <a:rPr lang="en"/>
              <a:t>Asignar y definir las responsabilidades y la organización preventiva.</a:t>
            </a:r>
            <a:endParaRPr/>
          </a:p>
          <a:p>
            <a:pPr indent="-234950" lvl="0" marL="241300" rtl="0" algn="l">
              <a:lnSpc>
                <a:spcPct val="111000"/>
              </a:lnSpc>
              <a:spcBef>
                <a:spcPts val="700"/>
              </a:spcBef>
              <a:spcAft>
                <a:spcPts val="0"/>
              </a:spcAft>
              <a:buClr>
                <a:srgbClr val="464B56"/>
              </a:buClr>
              <a:buSzPts val="1500"/>
              <a:buAutoNum type="arabicPeriod"/>
            </a:pPr>
            <a:r>
              <a:rPr lang="en"/>
              <a:t>Analizar y realizar una evaluación inicial de los riesgos.</a:t>
            </a:r>
            <a:endParaRPr/>
          </a:p>
          <a:p>
            <a:pPr indent="-234950" lvl="0" marL="241300" rtl="0" algn="l">
              <a:lnSpc>
                <a:spcPct val="111000"/>
              </a:lnSpc>
              <a:spcBef>
                <a:spcPts val="700"/>
              </a:spcBef>
              <a:spcAft>
                <a:spcPts val="0"/>
              </a:spcAft>
              <a:buClr>
                <a:srgbClr val="464B56"/>
              </a:buClr>
              <a:buSzPts val="1500"/>
              <a:buAutoNum type="arabicPeriod"/>
            </a:pPr>
            <a:r>
              <a:rPr lang="en"/>
              <a:t>Establecer las metas y los objetivos.</a:t>
            </a:r>
            <a:endParaRPr/>
          </a:p>
          <a:p>
            <a:pPr indent="-234950" lvl="0" marL="241300" rtl="0" algn="l">
              <a:lnSpc>
                <a:spcPct val="111000"/>
              </a:lnSpc>
              <a:spcBef>
                <a:spcPts val="700"/>
              </a:spcBef>
              <a:spcAft>
                <a:spcPts val="1600"/>
              </a:spcAft>
              <a:buClr>
                <a:srgbClr val="464B56"/>
              </a:buClr>
              <a:buSzPts val="1500"/>
              <a:buAutoNum type="arabicPeriod"/>
            </a:pPr>
            <a:r>
              <a:rPr lang="en"/>
              <a:t>Planificar las actividades preventivas.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4"/>
          <p:cNvSpPr txBox="1"/>
          <p:nvPr>
            <p:ph type="title"/>
          </p:nvPr>
        </p:nvSpPr>
        <p:spPr>
          <a:xfrm>
            <a:off x="1650206" y="319694"/>
            <a:ext cx="4933500" cy="877800"/>
          </a:xfrm>
          <a:prstGeom prst="rect">
            <a:avLst/>
          </a:prstGeom>
          <a:noFill/>
          <a:ln>
            <a:noFill/>
          </a:ln>
        </p:spPr>
        <p:txBody>
          <a:bodyPr anchorCtr="0" anchor="t" bIns="91425" lIns="91425" spcFirstLastPara="1" rIns="91425" wrap="square" tIns="91425">
            <a:noAutofit/>
          </a:bodyPr>
          <a:lstStyle/>
          <a:p>
            <a:pPr indent="0" lvl="0" marL="0" rtl="0" algn="l">
              <a:lnSpc>
                <a:spcPct val="99000"/>
              </a:lnSpc>
              <a:spcBef>
                <a:spcPts val="0"/>
              </a:spcBef>
              <a:spcAft>
                <a:spcPts val="0"/>
              </a:spcAft>
              <a:buClr>
                <a:srgbClr val="464B56"/>
              </a:buClr>
              <a:buSzPts val="3300"/>
              <a:buFont typeface="Century Schoolbook"/>
              <a:buNone/>
            </a:pPr>
            <a:r>
              <a:rPr lang="en"/>
              <a:t>Requisitos (2/2)</a:t>
            </a:r>
            <a:endParaRPr/>
          </a:p>
        </p:txBody>
      </p:sp>
      <p:sp>
        <p:nvSpPr>
          <p:cNvPr id="404" name="Google Shape;404;p64"/>
          <p:cNvSpPr txBox="1"/>
          <p:nvPr>
            <p:ph idx="1" type="body"/>
          </p:nvPr>
        </p:nvSpPr>
        <p:spPr>
          <a:xfrm>
            <a:off x="1650206" y="1371600"/>
            <a:ext cx="4933500" cy="2054100"/>
          </a:xfrm>
          <a:prstGeom prst="rect">
            <a:avLst/>
          </a:prstGeom>
          <a:noFill/>
          <a:ln>
            <a:noFill/>
          </a:ln>
        </p:spPr>
        <p:txBody>
          <a:bodyPr anchorCtr="0" anchor="t" bIns="91425" lIns="91425" spcFirstLastPara="1" rIns="91425" wrap="square" tIns="91425">
            <a:noAutofit/>
          </a:bodyPr>
          <a:lstStyle/>
          <a:p>
            <a:pPr indent="-336550" lvl="0" marL="342900" rtl="0" algn="l">
              <a:lnSpc>
                <a:spcPct val="111000"/>
              </a:lnSpc>
              <a:spcBef>
                <a:spcPts val="700"/>
              </a:spcBef>
              <a:spcAft>
                <a:spcPts val="0"/>
              </a:spcAft>
              <a:buClr>
                <a:srgbClr val="464B56"/>
              </a:buClr>
              <a:buSzPts val="1500"/>
              <a:buFont typeface="Century Schoolbook"/>
              <a:buAutoNum type="arabicPeriod" startAt="7"/>
            </a:pPr>
            <a:r>
              <a:rPr lang="en"/>
              <a:t>Establecer los programas de gestión.</a:t>
            </a:r>
            <a:endParaRPr/>
          </a:p>
          <a:p>
            <a:pPr indent="-234950" lvl="0" marL="241300" rtl="0" algn="l">
              <a:lnSpc>
                <a:spcPct val="111000"/>
              </a:lnSpc>
              <a:spcBef>
                <a:spcPts val="700"/>
              </a:spcBef>
              <a:spcAft>
                <a:spcPts val="0"/>
              </a:spcAft>
              <a:buClr>
                <a:srgbClr val="464B56"/>
              </a:buClr>
              <a:buSzPts val="1500"/>
              <a:buAutoNum type="arabicPeriod" startAt="7"/>
            </a:pPr>
            <a:r>
              <a:rPr lang="en"/>
              <a:t>Realizar una elaboración del manual y la documentación necesaria.</a:t>
            </a:r>
            <a:endParaRPr/>
          </a:p>
          <a:p>
            <a:pPr indent="-234950" lvl="0" marL="241300" rtl="0" algn="l">
              <a:lnSpc>
                <a:spcPct val="111000"/>
              </a:lnSpc>
              <a:spcBef>
                <a:spcPts val="700"/>
              </a:spcBef>
              <a:spcAft>
                <a:spcPts val="0"/>
              </a:spcAft>
              <a:buClr>
                <a:srgbClr val="464B56"/>
              </a:buClr>
              <a:buSzPts val="1500"/>
              <a:buAutoNum type="arabicPeriod" startAt="7"/>
            </a:pPr>
            <a:r>
              <a:rPr lang="en"/>
              <a:t>Controlar todas las actuaciones que se han planificado.</a:t>
            </a:r>
            <a:endParaRPr/>
          </a:p>
          <a:p>
            <a:pPr indent="-234950" lvl="0" marL="241300" rtl="0" algn="l">
              <a:lnSpc>
                <a:spcPct val="111000"/>
              </a:lnSpc>
              <a:spcBef>
                <a:spcPts val="700"/>
              </a:spcBef>
              <a:spcAft>
                <a:spcPts val="0"/>
              </a:spcAft>
              <a:buClr>
                <a:srgbClr val="464B56"/>
              </a:buClr>
              <a:buSzPts val="1500"/>
              <a:buAutoNum type="arabicPeriod" startAt="7"/>
            </a:pPr>
            <a:r>
              <a:rPr lang="en"/>
              <a:t>Definir y establecer los riesgos.</a:t>
            </a:r>
            <a:endParaRPr/>
          </a:p>
          <a:p>
            <a:pPr indent="-234950" lvl="0" marL="241300" rtl="0" algn="l">
              <a:lnSpc>
                <a:spcPct val="111000"/>
              </a:lnSpc>
              <a:spcBef>
                <a:spcPts val="700"/>
              </a:spcBef>
              <a:spcAft>
                <a:spcPts val="0"/>
              </a:spcAft>
              <a:buClr>
                <a:srgbClr val="464B56"/>
              </a:buClr>
              <a:buSzPts val="1500"/>
              <a:buAutoNum type="arabicPeriod" startAt="7"/>
            </a:pPr>
            <a:r>
              <a:rPr lang="en"/>
              <a:t>Realizar una comunicación efectiva.</a:t>
            </a:r>
            <a:endParaRPr/>
          </a:p>
          <a:p>
            <a:pPr indent="-234950" lvl="0" marL="241300" rtl="0" algn="l">
              <a:lnSpc>
                <a:spcPct val="111000"/>
              </a:lnSpc>
              <a:spcBef>
                <a:spcPts val="700"/>
              </a:spcBef>
              <a:spcAft>
                <a:spcPts val="1600"/>
              </a:spcAft>
              <a:buClr>
                <a:srgbClr val="464B56"/>
              </a:buClr>
              <a:buSzPts val="1500"/>
              <a:buAutoNum type="arabicPeriod" startAt="7"/>
            </a:pPr>
            <a:r>
              <a:rPr lang="en"/>
              <a:t>Evaluar el Sistema de Gestión de Seguridad y Salud en el Trabajo.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Definición de Sistema</a:t>
            </a:r>
            <a:endParaRPr/>
          </a:p>
        </p:txBody>
      </p:sp>
      <p:sp>
        <p:nvSpPr>
          <p:cNvPr id="138" name="Google Shape;138;p23"/>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ctr">
              <a:lnSpc>
                <a:spcPct val="111000"/>
              </a:lnSpc>
              <a:spcBef>
                <a:spcPts val="0"/>
              </a:spcBef>
              <a:spcAft>
                <a:spcPts val="0"/>
              </a:spcAft>
              <a:buClr>
                <a:srgbClr val="464B56"/>
              </a:buClr>
              <a:buSzPct val="100000"/>
              <a:buNone/>
            </a:pPr>
            <a:r>
              <a:rPr lang="en" sz="2400"/>
              <a:t>Es un conjunto de entidades que interactúan y se interrelacionan para formar un todo complejo.</a:t>
            </a:r>
            <a:endParaRPr/>
          </a:p>
          <a:p>
            <a:pPr indent="-213518" lvl="0" marL="241300" rtl="0" algn="l">
              <a:lnSpc>
                <a:spcPct val="111000"/>
              </a:lnSpc>
              <a:spcBef>
                <a:spcPts val="700"/>
              </a:spcBef>
              <a:spcAft>
                <a:spcPts val="0"/>
              </a:spcAft>
              <a:buClr>
                <a:srgbClr val="464B56"/>
              </a:buClr>
              <a:buSzPct val="62500"/>
              <a:buChar char="●"/>
            </a:pPr>
            <a:r>
              <a:rPr lang="en"/>
              <a:t>Ejemplos:</a:t>
            </a:r>
            <a:endParaRPr sz="2400"/>
          </a:p>
          <a:p>
            <a:pPr indent="-213518" lvl="0" marL="241300" rtl="0" algn="l">
              <a:lnSpc>
                <a:spcPct val="111000"/>
              </a:lnSpc>
              <a:spcBef>
                <a:spcPts val="700"/>
              </a:spcBef>
              <a:spcAft>
                <a:spcPts val="0"/>
              </a:spcAft>
              <a:buClr>
                <a:srgbClr val="464B56"/>
              </a:buClr>
              <a:buSzPct val="62500"/>
              <a:buChar char="●"/>
            </a:pPr>
            <a:r>
              <a:rPr lang="en"/>
              <a:t>Sistema digestivo</a:t>
            </a:r>
            <a:endParaRPr sz="2400"/>
          </a:p>
          <a:p>
            <a:pPr indent="-213518" lvl="0" marL="241300" rtl="0" algn="l">
              <a:lnSpc>
                <a:spcPct val="111000"/>
              </a:lnSpc>
              <a:spcBef>
                <a:spcPts val="700"/>
              </a:spcBef>
              <a:spcAft>
                <a:spcPts val="0"/>
              </a:spcAft>
              <a:buClr>
                <a:srgbClr val="464B56"/>
              </a:buClr>
              <a:buSzPct val="62500"/>
              <a:buChar char="●"/>
            </a:pPr>
            <a:r>
              <a:rPr lang="en"/>
              <a:t>Sistema de respuesta a emergencias</a:t>
            </a:r>
            <a:endParaRPr sz="2400"/>
          </a:p>
          <a:p>
            <a:pPr indent="-213518" lvl="0" marL="241300" rtl="0" algn="l">
              <a:lnSpc>
                <a:spcPct val="111000"/>
              </a:lnSpc>
              <a:spcBef>
                <a:spcPts val="700"/>
              </a:spcBef>
              <a:spcAft>
                <a:spcPts val="0"/>
              </a:spcAft>
              <a:buClr>
                <a:srgbClr val="464B56"/>
              </a:buClr>
              <a:buSzPct val="62500"/>
              <a:buChar char="●"/>
            </a:pPr>
            <a:r>
              <a:rPr lang="en"/>
              <a:t>Sistema de procesamiento de solicitudes</a:t>
            </a:r>
            <a:endParaRPr sz="2400"/>
          </a:p>
          <a:p>
            <a:pPr indent="-213518" lvl="0" marL="241300" rtl="0" algn="l">
              <a:lnSpc>
                <a:spcPct val="111000"/>
              </a:lnSpc>
              <a:spcBef>
                <a:spcPts val="700"/>
              </a:spcBef>
              <a:spcAft>
                <a:spcPts val="0"/>
              </a:spcAft>
              <a:buClr>
                <a:srgbClr val="464B56"/>
              </a:buClr>
              <a:buSzPct val="62500"/>
              <a:buChar char="●"/>
            </a:pPr>
            <a:r>
              <a:rPr lang="en" u="sng">
                <a:solidFill>
                  <a:schemeClr val="hlink"/>
                </a:solidFill>
                <a:hlinkClick r:id="rId3"/>
              </a:rPr>
              <a:t>http://shodor.org/interactivate/activities/RabbitsAndWolves/</a:t>
            </a:r>
            <a:endParaRPr sz="2400"/>
          </a:p>
          <a:p>
            <a:pPr indent="-139700" lvl="0" marL="241300" rtl="0" algn="l">
              <a:lnSpc>
                <a:spcPct val="111000"/>
              </a:lnSpc>
              <a:spcBef>
                <a:spcPts val="700"/>
              </a:spcBef>
              <a:spcAft>
                <a:spcPts val="1600"/>
              </a:spcAft>
              <a:buClr>
                <a:srgbClr val="464B56"/>
              </a:buClr>
              <a:buSzPct val="83333"/>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Definición de Gestión</a:t>
            </a:r>
            <a:endParaRPr/>
          </a:p>
        </p:txBody>
      </p:sp>
      <p:sp>
        <p:nvSpPr>
          <p:cNvPr id="144" name="Google Shape;144;p24"/>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ctr">
              <a:lnSpc>
                <a:spcPct val="111000"/>
              </a:lnSpc>
              <a:spcBef>
                <a:spcPts val="0"/>
              </a:spcBef>
              <a:spcAft>
                <a:spcPts val="0"/>
              </a:spcAft>
              <a:buClr>
                <a:srgbClr val="464B56"/>
              </a:buClr>
              <a:buSzPct val="100000"/>
              <a:buNone/>
            </a:pPr>
            <a:r>
              <a:rPr lang="en" sz="2400"/>
              <a:t>Hacer lo que sea necesario para lograr un objetivo determinado</a:t>
            </a:r>
            <a:endParaRPr/>
          </a:p>
          <a:p>
            <a:pPr indent="0" lvl="0" marL="0" rtl="0" algn="ctr">
              <a:lnSpc>
                <a:spcPct val="111000"/>
              </a:lnSpc>
              <a:spcBef>
                <a:spcPts val="1200"/>
              </a:spcBef>
              <a:spcAft>
                <a:spcPts val="0"/>
              </a:spcAft>
              <a:buClr>
                <a:srgbClr val="464B56"/>
              </a:buClr>
              <a:buSzPct val="83333"/>
              <a:buNone/>
            </a:pPr>
            <a:r>
              <a:t/>
            </a:r>
            <a:endParaRPr/>
          </a:p>
          <a:p>
            <a:pPr indent="0" lvl="0" marL="0" rtl="0" algn="l">
              <a:lnSpc>
                <a:spcPct val="111000"/>
              </a:lnSpc>
              <a:spcBef>
                <a:spcPts val="1200"/>
              </a:spcBef>
              <a:spcAft>
                <a:spcPts val="0"/>
              </a:spcAft>
              <a:buClr>
                <a:srgbClr val="464B56"/>
              </a:buClr>
              <a:buSzPct val="83333"/>
              <a:buNone/>
            </a:pPr>
            <a:r>
              <a:rPr lang="en"/>
              <a:t>¿Se quiere reducir las emisiones de gases de efecto invernadero?</a:t>
            </a:r>
            <a:endParaRPr/>
          </a:p>
          <a:p>
            <a:pPr indent="0" lvl="0" marL="0" rtl="0" algn="l">
              <a:lnSpc>
                <a:spcPct val="111000"/>
              </a:lnSpc>
              <a:spcBef>
                <a:spcPts val="1200"/>
              </a:spcBef>
              <a:spcAft>
                <a:spcPts val="0"/>
              </a:spcAft>
              <a:buClr>
                <a:srgbClr val="464B56"/>
              </a:buClr>
              <a:buSzPct val="83333"/>
              <a:buNone/>
            </a:pPr>
            <a:r>
              <a:rPr lang="en"/>
              <a:t>¿Se quiere asegurar la consistencia en la entrega de un buen servicio?</a:t>
            </a:r>
            <a:endParaRPr/>
          </a:p>
          <a:p>
            <a:pPr indent="-139700" lvl="0" marL="241300" rtl="0" algn="l">
              <a:lnSpc>
                <a:spcPct val="111000"/>
              </a:lnSpc>
              <a:spcBef>
                <a:spcPts val="1900"/>
              </a:spcBef>
              <a:spcAft>
                <a:spcPts val="1600"/>
              </a:spcAft>
              <a:buClr>
                <a:srgbClr val="464B56"/>
              </a:buClr>
              <a:buSzPct val="83333"/>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6357366" y="1127933"/>
            <a:ext cx="2423100" cy="1266000"/>
          </a:xfrm>
          <a:prstGeom prst="rect">
            <a:avLst/>
          </a:prstGeom>
          <a:noFill/>
          <a:ln>
            <a:noFill/>
          </a:ln>
        </p:spPr>
        <p:txBody>
          <a:bodyPr anchorCtr="0" anchor="b" bIns="34275" lIns="68575" spcFirstLastPara="1" rIns="68575" wrap="square" tIns="34275">
            <a:noAutofit/>
          </a:bodyPr>
          <a:lstStyle/>
          <a:p>
            <a:pPr indent="0" lvl="0" marL="0" rtl="0" algn="l">
              <a:lnSpc>
                <a:spcPct val="104000"/>
              </a:lnSpc>
              <a:spcBef>
                <a:spcPts val="0"/>
              </a:spcBef>
              <a:spcAft>
                <a:spcPts val="0"/>
              </a:spcAft>
              <a:buClr>
                <a:srgbClr val="464B56"/>
              </a:buClr>
              <a:buSzPts val="2600"/>
              <a:buFont typeface="Century Schoolbook"/>
              <a:buNone/>
            </a:pPr>
            <a:r>
              <a:rPr lang="en"/>
              <a:t>Rol de la producción en el Desarrollo humano</a:t>
            </a:r>
            <a:endParaRPr/>
          </a:p>
        </p:txBody>
      </p:sp>
      <p:sp>
        <p:nvSpPr>
          <p:cNvPr id="150" name="Google Shape;150;p25"/>
          <p:cNvSpPr txBox="1"/>
          <p:nvPr>
            <p:ph idx="1" type="body"/>
          </p:nvPr>
        </p:nvSpPr>
        <p:spPr>
          <a:xfrm>
            <a:off x="6357366" y="2417855"/>
            <a:ext cx="2420700" cy="2154300"/>
          </a:xfrm>
          <a:prstGeom prst="rect">
            <a:avLst/>
          </a:prstGeom>
          <a:noFill/>
          <a:ln>
            <a:noFill/>
          </a:ln>
        </p:spPr>
        <p:txBody>
          <a:bodyPr anchorCtr="0" anchor="t" bIns="34275" lIns="68575" spcFirstLastPara="1" rIns="68575" wrap="square" tIns="34275">
            <a:normAutofit/>
          </a:bodyPr>
          <a:lstStyle/>
          <a:p>
            <a:pPr indent="0" lvl="0" marL="0" rtl="0" algn="l">
              <a:lnSpc>
                <a:spcPct val="111000"/>
              </a:lnSpc>
              <a:spcBef>
                <a:spcPts val="0"/>
              </a:spcBef>
              <a:spcAft>
                <a:spcPts val="1600"/>
              </a:spcAft>
              <a:buClr>
                <a:srgbClr val="464B56"/>
              </a:buClr>
              <a:buSzPts val="1200"/>
              <a:buNone/>
            </a:pPr>
            <a:r>
              <a:t/>
            </a:r>
            <a:endParaRPr/>
          </a:p>
        </p:txBody>
      </p:sp>
      <p:pic>
        <p:nvPicPr>
          <p:cNvPr id="151" name="Google Shape;151;p25"/>
          <p:cNvPicPr preferRelativeResize="0"/>
          <p:nvPr>
            <p:ph idx="2" type="pic"/>
          </p:nvPr>
        </p:nvPicPr>
        <p:blipFill rotWithShape="1">
          <a:blip r:embed="rId3">
            <a:alphaModFix/>
          </a:blip>
          <a:srcRect b="-23986" l="0" r="0" t="-23986"/>
          <a:stretch/>
        </p:blipFill>
        <p:spPr>
          <a:xfrm>
            <a:off x="0" y="0"/>
            <a:ext cx="607695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2200275" y="426259"/>
            <a:ext cx="6577800" cy="1170600"/>
          </a:xfrm>
          <a:prstGeom prst="rect">
            <a:avLst/>
          </a:prstGeom>
          <a:noFill/>
          <a:ln>
            <a:noFill/>
          </a:ln>
        </p:spPr>
        <p:txBody>
          <a:bodyPr anchorCtr="0" anchor="t" bIns="34275" lIns="68575" spcFirstLastPara="1" rIns="68575" wrap="square" tIns="34275">
            <a:normAutofit/>
          </a:bodyPr>
          <a:lstStyle/>
          <a:p>
            <a:pPr indent="0" lvl="0" marL="0" rtl="0" algn="l">
              <a:lnSpc>
                <a:spcPct val="99000"/>
              </a:lnSpc>
              <a:spcBef>
                <a:spcPts val="0"/>
              </a:spcBef>
              <a:spcAft>
                <a:spcPts val="0"/>
              </a:spcAft>
              <a:buClr>
                <a:srgbClr val="464B56"/>
              </a:buClr>
              <a:buSzPts val="3300"/>
              <a:buFont typeface="Century Schoolbook"/>
              <a:buNone/>
            </a:pPr>
            <a:r>
              <a:rPr lang="en"/>
              <a:t>Para lograr lo que buscamos</a:t>
            </a:r>
            <a:endParaRPr/>
          </a:p>
        </p:txBody>
      </p:sp>
      <p:sp>
        <p:nvSpPr>
          <p:cNvPr id="157" name="Google Shape;157;p26"/>
          <p:cNvSpPr txBox="1"/>
          <p:nvPr>
            <p:ph idx="1" type="body"/>
          </p:nvPr>
        </p:nvSpPr>
        <p:spPr>
          <a:xfrm>
            <a:off x="2200275" y="1828800"/>
            <a:ext cx="6577800" cy="2738700"/>
          </a:xfrm>
          <a:prstGeom prst="rect">
            <a:avLst/>
          </a:prstGeom>
          <a:noFill/>
          <a:ln>
            <a:noFill/>
          </a:ln>
        </p:spPr>
        <p:txBody>
          <a:bodyPr anchorCtr="0" anchor="t" bIns="34275" lIns="68575" spcFirstLastPara="1" rIns="68575" wrap="square" tIns="34275">
            <a:normAutofit fontScale="85000" lnSpcReduction="20000"/>
          </a:bodyPr>
          <a:lstStyle/>
          <a:p>
            <a:pPr indent="-220662" lvl="0" marL="241300" rtl="0" algn="l">
              <a:lnSpc>
                <a:spcPct val="111000"/>
              </a:lnSpc>
              <a:spcBef>
                <a:spcPts val="0"/>
              </a:spcBef>
              <a:spcAft>
                <a:spcPts val="0"/>
              </a:spcAft>
              <a:buClr>
                <a:srgbClr val="464B56"/>
              </a:buClr>
              <a:buSzPct val="83333"/>
              <a:buChar char="●"/>
            </a:pPr>
            <a:r>
              <a:rPr lang="en"/>
              <a:t>Necesitamos poder medir.</a:t>
            </a:r>
            <a:endParaRPr/>
          </a:p>
          <a:p>
            <a:pPr indent="-227965" lvl="1" marL="482600" rtl="0" algn="l">
              <a:lnSpc>
                <a:spcPct val="111000"/>
              </a:lnSpc>
              <a:spcBef>
                <a:spcPts val="700"/>
              </a:spcBef>
              <a:spcAft>
                <a:spcPts val="0"/>
              </a:spcAft>
              <a:buClr>
                <a:srgbClr val="464B56"/>
              </a:buClr>
              <a:buSzPct val="100000"/>
              <a:buChar char="○"/>
            </a:pPr>
            <a:r>
              <a:rPr lang="en"/>
              <a:t>Necesitamos un estándar contra el qué comparar.</a:t>
            </a:r>
            <a:endParaRPr/>
          </a:p>
          <a:p>
            <a:pPr indent="-227965" lvl="1" marL="482600" rtl="0" algn="l">
              <a:lnSpc>
                <a:spcPct val="111000"/>
              </a:lnSpc>
              <a:spcBef>
                <a:spcPts val="700"/>
              </a:spcBef>
              <a:spcAft>
                <a:spcPts val="0"/>
              </a:spcAft>
              <a:buClr>
                <a:srgbClr val="464B56"/>
              </a:buClr>
              <a:buSzPct val="100000"/>
              <a:buChar char="○"/>
            </a:pPr>
            <a:r>
              <a:rPr lang="en"/>
              <a:t>Necesitamos una metodología conocer el estado actual de las cosas.</a:t>
            </a:r>
            <a:endParaRPr/>
          </a:p>
          <a:p>
            <a:pPr indent="-220662" lvl="0" marL="241300" rtl="0" algn="l">
              <a:lnSpc>
                <a:spcPct val="111000"/>
              </a:lnSpc>
              <a:spcBef>
                <a:spcPts val="700"/>
              </a:spcBef>
              <a:spcAft>
                <a:spcPts val="0"/>
              </a:spcAft>
              <a:buClr>
                <a:srgbClr val="464B56"/>
              </a:buClr>
              <a:buSzPct val="83333"/>
              <a:buChar char="●"/>
            </a:pPr>
            <a:r>
              <a:rPr lang="en"/>
              <a:t>Necesitamos saber qué hacer para corregir el curso</a:t>
            </a:r>
            <a:endParaRPr/>
          </a:p>
          <a:p>
            <a:pPr indent="-227965" lvl="1" marL="482600" rtl="0" algn="l">
              <a:lnSpc>
                <a:spcPct val="111000"/>
              </a:lnSpc>
              <a:spcBef>
                <a:spcPts val="700"/>
              </a:spcBef>
              <a:spcAft>
                <a:spcPts val="0"/>
              </a:spcAft>
              <a:buClr>
                <a:srgbClr val="464B56"/>
              </a:buClr>
              <a:buSzPct val="100000"/>
              <a:buChar char="○"/>
            </a:pPr>
            <a:r>
              <a:rPr lang="en"/>
              <a:t>Necesitamos un plan de contingencia.</a:t>
            </a:r>
            <a:endParaRPr/>
          </a:p>
          <a:p>
            <a:pPr indent="-220662" lvl="0" marL="241300" rtl="0" algn="l">
              <a:lnSpc>
                <a:spcPct val="111000"/>
              </a:lnSpc>
              <a:spcBef>
                <a:spcPts val="700"/>
              </a:spcBef>
              <a:spcAft>
                <a:spcPts val="0"/>
              </a:spcAft>
              <a:buClr>
                <a:srgbClr val="464B56"/>
              </a:buClr>
              <a:buSzPct val="83333"/>
              <a:buChar char="●"/>
            </a:pPr>
            <a:r>
              <a:rPr lang="en"/>
              <a:t>Necesitamos desincentivar los errores.</a:t>
            </a:r>
            <a:endParaRPr/>
          </a:p>
          <a:p>
            <a:pPr indent="-227965" lvl="1" marL="482600" rtl="0" algn="l">
              <a:lnSpc>
                <a:spcPct val="111000"/>
              </a:lnSpc>
              <a:spcBef>
                <a:spcPts val="700"/>
              </a:spcBef>
              <a:spcAft>
                <a:spcPts val="0"/>
              </a:spcAft>
              <a:buClr>
                <a:srgbClr val="464B56"/>
              </a:buClr>
              <a:buSzPct val="100000"/>
              <a:buChar char="○"/>
            </a:pPr>
            <a:r>
              <a:rPr lang="en"/>
              <a:t>Necesitamos medidas preventivas.</a:t>
            </a:r>
            <a:endParaRPr/>
          </a:p>
          <a:p>
            <a:pPr indent="0" lvl="0" marL="0" rtl="0" algn="ctr">
              <a:lnSpc>
                <a:spcPct val="111000"/>
              </a:lnSpc>
              <a:spcBef>
                <a:spcPts val="0"/>
              </a:spcBef>
              <a:spcAft>
                <a:spcPts val="1600"/>
              </a:spcAft>
              <a:buClr>
                <a:srgbClr val="464B56"/>
              </a:buClr>
              <a:buSzPct val="100000"/>
              <a:buNone/>
            </a:pPr>
            <a:r>
              <a:rPr lang="en" sz="2400"/>
              <a:t>Para esto se utilizan los sistemas de gestión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2371726" y="1372934"/>
            <a:ext cx="4394700" cy="1381200"/>
          </a:xfrm>
          <a:prstGeom prst="rect">
            <a:avLst/>
          </a:prstGeom>
          <a:noFill/>
          <a:ln>
            <a:noFill/>
          </a:ln>
        </p:spPr>
        <p:txBody>
          <a:bodyPr anchorCtr="0" anchor="t" bIns="34275" lIns="68575" spcFirstLastPara="1" rIns="68575" wrap="square" tIns="34275">
            <a:normAutofit/>
          </a:bodyPr>
          <a:lstStyle/>
          <a:p>
            <a:pPr indent="0" lvl="0" marL="0" rtl="0" algn="ctr">
              <a:lnSpc>
                <a:spcPct val="105000"/>
              </a:lnSpc>
              <a:spcBef>
                <a:spcPts val="0"/>
              </a:spcBef>
              <a:spcAft>
                <a:spcPts val="0"/>
              </a:spcAft>
              <a:buClr>
                <a:srgbClr val="464B56"/>
              </a:buClr>
              <a:buSzPts val="2900"/>
              <a:buFont typeface="Century Schoolbook"/>
              <a:buNone/>
            </a:pPr>
            <a:r>
              <a:rPr lang="en"/>
              <a:t>5.2. Gestión de calidad y sustentabilidad</a:t>
            </a:r>
            <a:endParaRPr/>
          </a:p>
        </p:txBody>
      </p:sp>
      <p:sp>
        <p:nvSpPr>
          <p:cNvPr id="163" name="Google Shape;163;p27"/>
          <p:cNvSpPr txBox="1"/>
          <p:nvPr>
            <p:ph idx="1" type="body"/>
          </p:nvPr>
        </p:nvSpPr>
        <p:spPr>
          <a:xfrm>
            <a:off x="2860938" y="3132098"/>
            <a:ext cx="3425100" cy="779100"/>
          </a:xfrm>
          <a:prstGeom prst="rect">
            <a:avLst/>
          </a:prstGeom>
          <a:noFill/>
          <a:ln>
            <a:noFill/>
          </a:ln>
        </p:spPr>
        <p:txBody>
          <a:bodyPr anchorCtr="0" anchor="t" bIns="34275" lIns="68575" spcFirstLastPara="1" rIns="68575" wrap="square" tIns="34275">
            <a:normAutofit/>
          </a:bodyPr>
          <a:lstStyle/>
          <a:p>
            <a:pPr indent="0" lvl="0" marL="0" rtl="0" algn="ctr">
              <a:lnSpc>
                <a:spcPct val="130000"/>
              </a:lnSpc>
              <a:spcBef>
                <a:spcPts val="0"/>
              </a:spcBef>
              <a:spcAft>
                <a:spcPts val="1600"/>
              </a:spcAft>
              <a:buClr>
                <a:srgbClr val="464B56"/>
              </a:buClr>
              <a:buSzPts val="1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