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ue Ellen Francisco"/>
      <p:regular r:id="rId26"/>
    </p:embeddedFont>
    <p:embeddedFont>
      <p:font typeface="Amatic SC"/>
      <p:regular r:id="rId27"/>
      <p:bold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ueEllenFrancisco-regular.fntdata"/><Relationship Id="rId25" Type="http://schemas.openxmlformats.org/officeDocument/2006/relationships/slide" Target="slides/slide20.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ergiaabierta.cl/visualizaciones/capacidad-instalada/" TargetMode="External"/><Relationship Id="rId3" Type="http://schemas.openxmlformats.org/officeDocument/2006/relationships/hyperlink" Target="https://energia.gob.cl/indicadores-ambientales-factor-de-emisiones-gei-del-sistema-electrico-naciona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2185072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2185072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2185072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2185072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2d756ed3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2d756ed3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5ce73a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5ce73a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5ce73af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5ce73af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Fuente: https://www.lazard.com/media/451884/grphx_lcoe-02.png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5ce73af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5ce73af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https://www.cge.cl/informacion-comercial/tarifas-y-procesos-tarifarios/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2d756ed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2d756ed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2d756ed3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2d756ed3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2d756ed3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2d756ed3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bdec58c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bdec58c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22d671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22d671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2d756e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2d756e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22d671d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22d671d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2185072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2185072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World Energy Outlook 2021. https://www.iea.org/topics/world-energy-outlook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218507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218507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World Energy Outlook 2021. https://www.iea.org/topics/world-energy-outlook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2d756ed3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2d756ed3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2185072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2185072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World Energy Outlook 2021. https://www.iea.org/topics/world-energy-outlook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2185072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2185072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http://energiaabierta.cl/visualizaciones/capacidad-instalada/</a:t>
            </a:r>
            <a:endParaRPr/>
          </a:p>
          <a:p>
            <a:pPr indent="0" lvl="0" marL="0" rtl="0" algn="l">
              <a:spcBef>
                <a:spcPts val="0"/>
              </a:spcBef>
              <a:spcAft>
                <a:spcPts val="0"/>
              </a:spcAft>
              <a:buNone/>
            </a:pPr>
            <a:r>
              <a:rPr lang="en" u="sng">
                <a:solidFill>
                  <a:schemeClr val="hlink"/>
                </a:solidFill>
                <a:hlinkClick r:id="rId3"/>
              </a:rPr>
              <a:t>https://energia.gob.cl/indicadores-ambientales-factor-de-emisiones-gei-del-sistema-electrico-nacional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2185072e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2185072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iea.org/sankey/"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energiaabierta.cl/visualizaciones/capacidad-instalada/" TargetMode="External"/><Relationship Id="rId4" Type="http://schemas.openxmlformats.org/officeDocument/2006/relationships/image" Target="../media/image9.png"/><Relationship Id="rId5" Type="http://schemas.openxmlformats.org/officeDocument/2006/relationships/hyperlink" Target="https://energia.gob.cl/indicadores-ambientales-factor-de-emisiones-gei-del-sistema-electrico-nacional" TargetMode="External"/><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Ingeniería y Desarrollo Sostenible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Clase 7: Mercado de la Energía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Barras</a:t>
            </a:r>
            <a:endParaRPr/>
          </a:p>
        </p:txBody>
      </p:sp>
      <p:sp>
        <p:nvSpPr>
          <p:cNvPr id="117" name="Google Shape;117;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Subestación de distribución primaria: subestación que reduce el voltaje desde el nivel de transporte al de alta tensión en distribución.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Costo marginal promedio</a:t>
            </a:r>
            <a:endParaRPr/>
          </a:p>
        </p:txBody>
      </p:sp>
      <p:sp>
        <p:nvSpPr>
          <p:cNvPr id="123" name="Google Shape;123;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Costo marginal de suministro: costo en que se incurre para suministrar una unidad adicional de producto para un nivel dado de producción. Alternativamente, dado un nivel de producción, es el costo que se evita al dejar de producir la última unidad.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3272100" y="316925"/>
            <a:ext cx="5719501" cy="2746465"/>
          </a:xfrm>
          <a:prstGeom prst="rect">
            <a:avLst/>
          </a:prstGeom>
          <a:noFill/>
          <a:ln>
            <a:noFill/>
          </a:ln>
        </p:spPr>
      </p:pic>
      <p:sp>
        <p:nvSpPr>
          <p:cNvPr id="125" name="Google Shape;125;p23"/>
          <p:cNvSpPr txBox="1"/>
          <p:nvPr>
            <p:ph idx="1" type="body"/>
          </p:nvPr>
        </p:nvSpPr>
        <p:spPr>
          <a:xfrm>
            <a:off x="3240625" y="3133300"/>
            <a:ext cx="5751000" cy="19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El costo marginal instantáneo con el cual se deberán valorar las inyecciones de energía de un PMGD que no opte por el régimen de precio estabilizado a que se refiere el artículo precedente (N°243), corresponderá el costo marginal horario calculado por el CDEC en la barra de la subestación de distribución primaria que corresponda de acuerdo a lo indicado en el inciso cuarto del artículo 38º del presente reglamento.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6000"/>
              <a:buFont typeface="Arial"/>
              <a:buNone/>
            </a:pPr>
            <a:r>
              <a:rPr b="0" lang="en" sz="4400">
                <a:highlight>
                  <a:schemeClr val="dk1"/>
                </a:highlight>
                <a:latin typeface="Sue Ellen Francisco"/>
                <a:ea typeface="Sue Ellen Francisco"/>
                <a:cs typeface="Sue Ellen Francisco"/>
                <a:sym typeface="Sue Ellen Francisco"/>
              </a:rPr>
              <a:t>ECONOMÍA DE LA ENERGÍA</a:t>
            </a:r>
            <a:endParaRPr b="0" sz="4400">
              <a:highlight>
                <a:schemeClr val="dk1"/>
              </a:highlight>
              <a:latin typeface="Sue Ellen Francisco"/>
              <a:ea typeface="Sue Ellen Francisco"/>
              <a:cs typeface="Sue Ellen Francisco"/>
              <a:sym typeface="Sue Ellen Francisco"/>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MERCADO SPOT</a:t>
            </a:r>
            <a:endParaRPr/>
          </a:p>
          <a:p>
            <a:pPr indent="0" lvl="0" marL="0" rtl="0" algn="l">
              <a:spcBef>
                <a:spcPts val="1600"/>
              </a:spcBef>
              <a:spcAft>
                <a:spcPts val="0"/>
              </a:spcAft>
              <a:buNone/>
            </a:pPr>
            <a:r>
              <a:rPr lang="en"/>
              <a:t>ECONOMÍA GENERADORES</a:t>
            </a:r>
            <a:endParaRPr/>
          </a:p>
          <a:p>
            <a:pPr indent="0" lvl="0" marL="0" rtl="0" algn="l">
              <a:spcBef>
                <a:spcPts val="1600"/>
              </a:spcBef>
              <a:spcAft>
                <a:spcPts val="0"/>
              </a:spcAft>
              <a:buNone/>
            </a:pPr>
            <a:r>
              <a:rPr lang="en"/>
              <a:t>FACTOR DE PLANTA</a:t>
            </a:r>
            <a:endParaRPr/>
          </a:p>
          <a:p>
            <a:pPr indent="0" lvl="0" marL="0" rtl="0" algn="l">
              <a:spcBef>
                <a:spcPts val="1600"/>
              </a:spcBef>
              <a:spcAft>
                <a:spcPts val="1600"/>
              </a:spcAft>
              <a:buNone/>
            </a:pPr>
            <a:r>
              <a:rPr lang="en"/>
              <a:t>COSTO NIVELADO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 de planta</a:t>
            </a:r>
            <a:endParaRPr/>
          </a:p>
        </p:txBody>
      </p:sp>
      <p:sp>
        <p:nvSpPr>
          <p:cNvPr id="137" name="Google Shape;137;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Energia </a:t>
            </a:r>
            <a:r>
              <a:rPr lang="en"/>
              <a:t>anual</a:t>
            </a:r>
            <a:r>
              <a:rPr lang="en"/>
              <a:t> generada / Energia posible de generar bajo condiciones ideales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Costo nivelado de la energía</a:t>
            </a:r>
            <a:endParaRPr/>
          </a:p>
        </p:txBody>
      </p:sp>
      <p:sp>
        <p:nvSpPr>
          <p:cNvPr id="143" name="Google Shape;143;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costos e </a:t>
            </a:r>
            <a:r>
              <a:rPr lang="en"/>
              <a:t>inversión</a:t>
            </a:r>
            <a:r>
              <a:rPr lang="en"/>
              <a:t> en valor presente / </a:t>
            </a:r>
            <a:r>
              <a:rPr lang="en"/>
              <a:t>Energía generada durante la vida útil del proyecto</a:t>
            </a:r>
            <a:endParaRPr/>
          </a:p>
        </p:txBody>
      </p:sp>
      <p:pic>
        <p:nvPicPr>
          <p:cNvPr id="144" name="Google Shape;144;p26"/>
          <p:cNvPicPr preferRelativeResize="0"/>
          <p:nvPr/>
        </p:nvPicPr>
        <p:blipFill>
          <a:blip r:embed="rId3">
            <a:alphaModFix/>
          </a:blip>
          <a:stretch>
            <a:fillRect/>
          </a:stretch>
        </p:blipFill>
        <p:spPr>
          <a:xfrm>
            <a:off x="3038550" y="555600"/>
            <a:ext cx="5994601" cy="3650674"/>
          </a:xfrm>
          <a:prstGeom prst="rect">
            <a:avLst/>
          </a:prstGeom>
          <a:noFill/>
          <a:ln>
            <a:noFill/>
          </a:ln>
        </p:spPr>
      </p:pic>
      <p:pic>
        <p:nvPicPr>
          <p:cNvPr id="145" name="Google Shape;145;p26"/>
          <p:cNvPicPr preferRelativeResize="0"/>
          <p:nvPr/>
        </p:nvPicPr>
        <p:blipFill>
          <a:blip r:embed="rId4">
            <a:alphaModFix/>
          </a:blip>
          <a:stretch>
            <a:fillRect/>
          </a:stretch>
        </p:blipFill>
        <p:spPr>
          <a:xfrm>
            <a:off x="230550" y="2741450"/>
            <a:ext cx="2808000" cy="14648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Tarifas energía</a:t>
            </a:r>
            <a:endParaRPr/>
          </a:p>
        </p:txBody>
      </p:sp>
      <p:sp>
        <p:nvSpPr>
          <p:cNvPr id="151" name="Google Shape;151;p27"/>
          <p:cNvSpPr txBox="1"/>
          <p:nvPr>
            <p:ph idx="1" type="body"/>
          </p:nvPr>
        </p:nvSpPr>
        <p:spPr>
          <a:xfrm>
            <a:off x="311700" y="1228675"/>
            <a:ext cx="2889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Cliente regulado (potencia conectada bajo 500kW)</a:t>
            </a:r>
            <a:endParaRPr/>
          </a:p>
          <a:p>
            <a:pPr indent="-342900" lvl="0" marL="457200" rtl="0" algn="l">
              <a:spcBef>
                <a:spcPts val="1600"/>
              </a:spcBef>
              <a:spcAft>
                <a:spcPts val="0"/>
              </a:spcAft>
              <a:buSzPts val="1800"/>
              <a:buChar char="●"/>
            </a:pPr>
            <a:r>
              <a:rPr lang="en"/>
              <a:t>BT1</a:t>
            </a:r>
            <a:endParaRPr/>
          </a:p>
          <a:p>
            <a:pPr indent="-342900" lvl="0" marL="457200" rtl="0" algn="l">
              <a:spcBef>
                <a:spcPts val="0"/>
              </a:spcBef>
              <a:spcAft>
                <a:spcPts val="0"/>
              </a:spcAft>
              <a:buSzPts val="1800"/>
              <a:buChar char="●"/>
            </a:pPr>
            <a:r>
              <a:rPr lang="en"/>
              <a:t>BT2 y AT2</a:t>
            </a:r>
            <a:endParaRPr/>
          </a:p>
          <a:p>
            <a:pPr indent="-342900" lvl="0" marL="457200" rtl="0" algn="l">
              <a:spcBef>
                <a:spcPts val="0"/>
              </a:spcBef>
              <a:spcAft>
                <a:spcPts val="0"/>
              </a:spcAft>
              <a:buSzPts val="1800"/>
              <a:buChar char="●"/>
            </a:pPr>
            <a:r>
              <a:rPr lang="en"/>
              <a:t>BT3 y AT3</a:t>
            </a:r>
            <a:endParaRPr/>
          </a:p>
          <a:p>
            <a:pPr indent="-342900" lvl="0" marL="457200" rtl="0" algn="l">
              <a:spcBef>
                <a:spcPts val="0"/>
              </a:spcBef>
              <a:spcAft>
                <a:spcPts val="0"/>
              </a:spcAft>
              <a:buSzPts val="1800"/>
              <a:buChar char="●"/>
            </a:pPr>
            <a:r>
              <a:rPr lang="en"/>
              <a:t>BT4 y AT4</a:t>
            </a:r>
            <a:endParaRPr/>
          </a:p>
          <a:p>
            <a:pPr indent="0" lvl="0" marL="0" rtl="0" algn="l">
              <a:spcBef>
                <a:spcPts val="1600"/>
              </a:spcBef>
              <a:spcAft>
                <a:spcPts val="1600"/>
              </a:spcAft>
              <a:buNone/>
            </a:pPr>
            <a:r>
              <a:rPr lang="en"/>
              <a:t>Cliente libre (potencia conectada sobre 500kW)</a:t>
            </a:r>
            <a:endParaRPr/>
          </a:p>
        </p:txBody>
      </p:sp>
      <p:pic>
        <p:nvPicPr>
          <p:cNvPr id="152" name="Google Shape;152;p27"/>
          <p:cNvPicPr preferRelativeResize="0"/>
          <p:nvPr/>
        </p:nvPicPr>
        <p:blipFill>
          <a:blip r:embed="rId3">
            <a:alphaModFix/>
          </a:blip>
          <a:stretch>
            <a:fillRect/>
          </a:stretch>
        </p:blipFill>
        <p:spPr>
          <a:xfrm>
            <a:off x="3020575" y="604838"/>
            <a:ext cx="5905500" cy="393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800"/>
              <a:buFont typeface="Arial"/>
              <a:buNone/>
            </a:pPr>
            <a:r>
              <a:rPr b="0" lang="en" sz="2400">
                <a:latin typeface="Sue Ellen Francisco"/>
                <a:ea typeface="Sue Ellen Francisco"/>
                <a:cs typeface="Sue Ellen Francisco"/>
                <a:sym typeface="Sue Ellen Francisco"/>
              </a:rPr>
              <a:t>PRECIO DE LA  </a:t>
            </a:r>
            <a:r>
              <a:rPr b="0" lang="en" sz="2400">
                <a:solidFill>
                  <a:schemeClr val="accent4"/>
                </a:solidFill>
                <a:latin typeface="Sue Ellen Francisco"/>
                <a:ea typeface="Sue Ellen Francisco"/>
                <a:cs typeface="Sue Ellen Francisco"/>
                <a:sym typeface="Sue Ellen Francisco"/>
              </a:rPr>
              <a:t>ELECTRICIDAD</a:t>
            </a:r>
            <a:endParaRPr>
              <a:solidFill>
                <a:schemeClr val="accent4"/>
              </a:solidFill>
            </a:endParaRPr>
          </a:p>
        </p:txBody>
      </p:sp>
      <p:grpSp>
        <p:nvGrpSpPr>
          <p:cNvPr id="158" name="Google Shape;158;p28"/>
          <p:cNvGrpSpPr/>
          <p:nvPr/>
        </p:nvGrpSpPr>
        <p:grpSpPr>
          <a:xfrm>
            <a:off x="472391" y="1330401"/>
            <a:ext cx="8199219" cy="2772866"/>
            <a:chOff x="944791" y="1146451"/>
            <a:chExt cx="8199219" cy="2772866"/>
          </a:xfrm>
        </p:grpSpPr>
        <p:sp>
          <p:nvSpPr>
            <p:cNvPr id="159" name="Google Shape;159;p28"/>
            <p:cNvSpPr txBox="1"/>
            <p:nvPr/>
          </p:nvSpPr>
          <p:spPr>
            <a:xfrm>
              <a:off x="3881120" y="1764294"/>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$ 1.043,400</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60" name="Google Shape;160;p28"/>
            <p:cNvSpPr txBox="1"/>
            <p:nvPr/>
          </p:nvSpPr>
          <p:spPr>
            <a:xfrm>
              <a:off x="4523703" y="1364114"/>
              <a:ext cx="22524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BOLETA CGE LA SERENA</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61" name="Google Shape;161;p28"/>
            <p:cNvSpPr/>
            <p:nvPr/>
          </p:nvSpPr>
          <p:spPr>
            <a:xfrm>
              <a:off x="3232284" y="1799675"/>
              <a:ext cx="523500" cy="2093700"/>
            </a:xfrm>
            <a:prstGeom prst="rect">
              <a:avLst/>
            </a:prstGeom>
            <a:solidFill>
              <a:srgbClr val="FFFFFF">
                <a:alpha val="7840"/>
              </a:srgbClr>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8"/>
            <p:cNvCxnSpPr/>
            <p:nvPr/>
          </p:nvCxnSpPr>
          <p:spPr>
            <a:xfrm>
              <a:off x="2923511" y="3893371"/>
              <a:ext cx="3297000" cy="0"/>
            </a:xfrm>
            <a:prstGeom prst="straightConnector1">
              <a:avLst/>
            </a:prstGeom>
            <a:noFill/>
            <a:ln cap="flat" cmpd="sng" w="19050">
              <a:solidFill>
                <a:schemeClr val="accent1"/>
              </a:solidFill>
              <a:prstDash val="solid"/>
              <a:round/>
              <a:headEnd len="sm" w="sm" type="none"/>
              <a:tailEnd len="sm" w="sm" type="none"/>
            </a:ln>
          </p:spPr>
        </p:cxnSp>
        <p:sp>
          <p:nvSpPr>
            <p:cNvPr id="163" name="Google Shape;163;p28"/>
            <p:cNvSpPr txBox="1"/>
            <p:nvPr/>
          </p:nvSpPr>
          <p:spPr>
            <a:xfrm>
              <a:off x="972801" y="2404131"/>
              <a:ext cx="1761300" cy="453300"/>
            </a:xfrm>
            <a:prstGeom prst="rect">
              <a:avLst/>
            </a:prstGeom>
            <a:noFill/>
            <a:ln>
              <a:noFill/>
            </a:ln>
          </p:spPr>
          <p:txBody>
            <a:bodyPr anchorCtr="0" anchor="b" bIns="0" lIns="0" spcFirstLastPara="1" rIns="0" wrap="square" tIns="6350">
              <a:noAutofit/>
            </a:bodyPr>
            <a:lstStyle/>
            <a:p>
              <a:pPr indent="0" lvl="0" marL="0" marR="0" rtl="0" algn="r">
                <a:lnSpc>
                  <a:spcPct val="100000"/>
                </a:lnSpc>
                <a:spcBef>
                  <a:spcPts val="0"/>
                </a:spcBef>
                <a:spcAft>
                  <a:spcPts val="0"/>
                </a:spcAft>
                <a:buClr>
                  <a:schemeClr val="dk1"/>
                </a:buClr>
                <a:buSzPts val="600"/>
                <a:buFont typeface="Arial"/>
                <a:buNone/>
              </a:pPr>
              <a:r>
                <a:rPr b="0" i="0" lang="en" sz="1600" u="none" cap="none" strike="noStrike">
                  <a:solidFill>
                    <a:schemeClr val="dk1"/>
                  </a:solidFill>
                  <a:latin typeface="Sue Ellen Francisco"/>
                  <a:ea typeface="Sue Ellen Francisco"/>
                  <a:cs typeface="Sue Ellen Francisco"/>
                  <a:sym typeface="Sue Ellen Francisco"/>
                </a:rPr>
                <a:t>VALOR AGREGADO DISTRIBUCIÓN</a:t>
              </a:r>
              <a:endParaRPr b="0" i="0" sz="1600" u="none" cap="none" strike="noStrike">
                <a:solidFill>
                  <a:schemeClr val="dk1"/>
                </a:solidFill>
                <a:latin typeface="Sue Ellen Francisco"/>
                <a:ea typeface="Sue Ellen Francisco"/>
                <a:cs typeface="Sue Ellen Francisco"/>
                <a:sym typeface="Sue Ellen Francisco"/>
              </a:endParaRPr>
            </a:p>
          </p:txBody>
        </p:sp>
        <p:sp>
          <p:nvSpPr>
            <p:cNvPr id="164" name="Google Shape;164;p28"/>
            <p:cNvSpPr txBox="1"/>
            <p:nvPr/>
          </p:nvSpPr>
          <p:spPr>
            <a:xfrm>
              <a:off x="972801" y="3222816"/>
              <a:ext cx="1761300" cy="453300"/>
            </a:xfrm>
            <a:prstGeom prst="rect">
              <a:avLst/>
            </a:prstGeom>
            <a:noFill/>
            <a:ln>
              <a:noFill/>
            </a:ln>
          </p:spPr>
          <p:txBody>
            <a:bodyPr anchorCtr="0" anchor="b" bIns="0" lIns="0" spcFirstLastPara="1" rIns="0" wrap="square" tIns="6350">
              <a:noAutofit/>
            </a:bodyPr>
            <a:lstStyle/>
            <a:p>
              <a:pPr indent="0" lvl="0" marL="12700" marR="0" rtl="0" algn="r">
                <a:lnSpc>
                  <a:spcPct val="100000"/>
                </a:lnSpc>
                <a:spcBef>
                  <a:spcPts val="0"/>
                </a:spcBef>
                <a:spcAft>
                  <a:spcPts val="0"/>
                </a:spcAft>
                <a:buClr>
                  <a:srgbClr val="000000"/>
                </a:buClr>
                <a:buSzPts val="1600"/>
                <a:buFont typeface="Arial"/>
                <a:buNone/>
              </a:pPr>
              <a:r>
                <a:rPr b="0" i="0" lang="en" sz="1600" u="none" cap="none" strike="noStrike">
                  <a:solidFill>
                    <a:schemeClr val="accent4"/>
                  </a:solidFill>
                  <a:latin typeface="Sue Ellen Francisco"/>
                  <a:ea typeface="Sue Ellen Francisco"/>
                  <a:cs typeface="Sue Ellen Francisco"/>
                  <a:sym typeface="Sue Ellen Francisco"/>
                </a:rPr>
                <a:t>PRECIO DE NUDO</a:t>
              </a:r>
              <a:endParaRPr b="0" i="0" sz="1600" u="none" cap="none" strike="noStrike">
                <a:solidFill>
                  <a:schemeClr val="accent4"/>
                </a:solidFill>
                <a:latin typeface="Sue Ellen Francisco"/>
                <a:ea typeface="Sue Ellen Francisco"/>
                <a:cs typeface="Sue Ellen Francisco"/>
                <a:sym typeface="Sue Ellen Francisco"/>
              </a:endParaRPr>
            </a:p>
          </p:txBody>
        </p:sp>
        <p:sp>
          <p:nvSpPr>
            <p:cNvPr id="165" name="Google Shape;165;p28"/>
            <p:cNvSpPr txBox="1"/>
            <p:nvPr/>
          </p:nvSpPr>
          <p:spPr>
            <a:xfrm>
              <a:off x="6220511" y="1614863"/>
              <a:ext cx="24900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chemeClr val="dk1"/>
                </a:buClr>
                <a:buSzPts val="600"/>
                <a:buFont typeface="Arial"/>
                <a:buNone/>
              </a:pPr>
              <a:r>
                <a:rPr b="0" i="0" lang="en" sz="1600" u="none" cap="none" strike="noStrike">
                  <a:solidFill>
                    <a:schemeClr val="accent5"/>
                  </a:solidFill>
                  <a:latin typeface="Sue Ellen Francisco"/>
                  <a:ea typeface="Sue Ellen Francisco"/>
                  <a:cs typeface="Sue Ellen Francisco"/>
                  <a:sym typeface="Sue Ellen Francisco"/>
                </a:rPr>
                <a:t>ADMINISTRACIÓN DEL SERVICIO</a:t>
              </a:r>
              <a:endParaRPr b="0" i="0" sz="1600" u="none" cap="none" strike="noStrike">
                <a:solidFill>
                  <a:schemeClr val="accent5"/>
                </a:solidFill>
                <a:latin typeface="Sue Ellen Francisco"/>
                <a:ea typeface="Sue Ellen Francisco"/>
                <a:cs typeface="Sue Ellen Francisco"/>
                <a:sym typeface="Sue Ellen Francisco"/>
              </a:endParaRPr>
            </a:p>
          </p:txBody>
        </p:sp>
        <p:sp>
          <p:nvSpPr>
            <p:cNvPr id="166" name="Google Shape;166;p28"/>
            <p:cNvSpPr txBox="1"/>
            <p:nvPr/>
          </p:nvSpPr>
          <p:spPr>
            <a:xfrm>
              <a:off x="944791" y="1867005"/>
              <a:ext cx="1761300" cy="453300"/>
            </a:xfrm>
            <a:prstGeom prst="rect">
              <a:avLst/>
            </a:prstGeom>
            <a:noFill/>
            <a:ln>
              <a:noFill/>
            </a:ln>
          </p:spPr>
          <p:txBody>
            <a:bodyPr anchorCtr="0" anchor="b" bIns="0" lIns="0" spcFirstLastPara="1" rIns="0" wrap="square" tIns="6350">
              <a:noAutofit/>
            </a:bodyPr>
            <a:lstStyle/>
            <a:p>
              <a:pPr indent="0" lvl="0" marL="0" marR="0" rtl="0" algn="r">
                <a:lnSpc>
                  <a:spcPct val="100000"/>
                </a:lnSpc>
                <a:spcBef>
                  <a:spcPts val="0"/>
                </a:spcBef>
                <a:spcAft>
                  <a:spcPts val="0"/>
                </a:spcAft>
                <a:buNone/>
              </a:pPr>
              <a:r>
                <a:rPr b="0" i="0" lang="en" sz="1600" u="none" cap="none" strike="noStrike">
                  <a:solidFill>
                    <a:schemeClr val="accent5"/>
                  </a:solidFill>
                  <a:latin typeface="Sue Ellen Francisco"/>
                  <a:ea typeface="Sue Ellen Francisco"/>
                  <a:cs typeface="Sue Ellen Francisco"/>
                  <a:sym typeface="Sue Ellen Francisco"/>
                </a:rPr>
                <a:t>CARGO ÚNICO POR USO DEL SISTEMA TRONCAL</a:t>
              </a:r>
              <a:endParaRPr b="0" i="0" sz="1600" u="none" cap="none" strike="noStrike">
                <a:solidFill>
                  <a:schemeClr val="accent5"/>
                </a:solidFill>
                <a:latin typeface="Sue Ellen Francisco"/>
                <a:ea typeface="Sue Ellen Francisco"/>
                <a:cs typeface="Sue Ellen Francisco"/>
                <a:sym typeface="Sue Ellen Francisco"/>
              </a:endParaRPr>
            </a:p>
          </p:txBody>
        </p:sp>
        <p:sp>
          <p:nvSpPr>
            <p:cNvPr id="167" name="Google Shape;167;p28"/>
            <p:cNvSpPr/>
            <p:nvPr/>
          </p:nvSpPr>
          <p:spPr>
            <a:xfrm>
              <a:off x="5458621" y="1778914"/>
              <a:ext cx="457692" cy="234288"/>
            </a:xfrm>
            <a:custGeom>
              <a:rect b="b" l="l" r="r" t="t"/>
              <a:pathLst>
                <a:path extrusionOk="0" h="40675" w="10749">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8"/>
            <p:cNvSpPr txBox="1"/>
            <p:nvPr/>
          </p:nvSpPr>
          <p:spPr>
            <a:xfrm>
              <a:off x="6220511" y="3466017"/>
              <a:ext cx="24900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4"/>
                  </a:solidFill>
                  <a:latin typeface="Sue Ellen Francisco"/>
                  <a:ea typeface="Sue Ellen Francisco"/>
                  <a:cs typeface="Sue Ellen Francisco"/>
                  <a:sym typeface="Sue Ellen Francisco"/>
                </a:rPr>
                <a:t>PRECIO DE LA ENERGÍA CONSUMIDA</a:t>
              </a:r>
              <a:endParaRPr b="0" i="0" sz="1600" u="none" cap="none" strike="noStrike">
                <a:solidFill>
                  <a:schemeClr val="accent4"/>
                </a:solidFill>
                <a:latin typeface="Sue Ellen Francisco"/>
                <a:ea typeface="Sue Ellen Francisco"/>
                <a:cs typeface="Sue Ellen Francisco"/>
                <a:sym typeface="Sue Ellen Francisco"/>
              </a:endParaRPr>
            </a:p>
          </p:txBody>
        </p:sp>
        <p:sp>
          <p:nvSpPr>
            <p:cNvPr id="169" name="Google Shape;169;p28"/>
            <p:cNvSpPr txBox="1"/>
            <p:nvPr/>
          </p:nvSpPr>
          <p:spPr>
            <a:xfrm>
              <a:off x="6220510" y="3054006"/>
              <a:ext cx="29235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4"/>
                  </a:solidFill>
                  <a:latin typeface="Sue Ellen Francisco"/>
                  <a:ea typeface="Sue Ellen Francisco"/>
                  <a:cs typeface="Sue Ellen Francisco"/>
                  <a:sym typeface="Sue Ellen Francisco"/>
                </a:rPr>
                <a:t>PRECIO DE LA POTENCIA DEMANDADA</a:t>
              </a:r>
              <a:endParaRPr b="0" i="0" sz="1600" u="none" cap="none" strike="noStrike">
                <a:solidFill>
                  <a:schemeClr val="accent4"/>
                </a:solidFill>
                <a:latin typeface="Sue Ellen Francisco"/>
                <a:ea typeface="Sue Ellen Francisco"/>
                <a:cs typeface="Sue Ellen Francisco"/>
                <a:sym typeface="Sue Ellen Francisco"/>
              </a:endParaRPr>
            </a:p>
          </p:txBody>
        </p:sp>
        <p:sp>
          <p:nvSpPr>
            <p:cNvPr id="170" name="Google Shape;170;p28"/>
            <p:cNvSpPr/>
            <p:nvPr/>
          </p:nvSpPr>
          <p:spPr>
            <a:xfrm>
              <a:off x="5458621" y="2245740"/>
              <a:ext cx="462589" cy="305373"/>
            </a:xfrm>
            <a:custGeom>
              <a:rect b="b" l="l" r="r" t="t"/>
              <a:pathLst>
                <a:path extrusionOk="0" h="16719" w="10864">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8"/>
            <p:cNvSpPr/>
            <p:nvPr/>
          </p:nvSpPr>
          <p:spPr>
            <a:xfrm>
              <a:off x="5464156" y="3499193"/>
              <a:ext cx="457054" cy="348937"/>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8"/>
            <p:cNvSpPr txBox="1"/>
            <p:nvPr/>
          </p:nvSpPr>
          <p:spPr>
            <a:xfrm>
              <a:off x="6220510" y="2209784"/>
              <a:ext cx="25983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chemeClr val="dk1"/>
                </a:buClr>
                <a:buSzPts val="600"/>
                <a:buFont typeface="Arial"/>
                <a:buNone/>
              </a:pPr>
              <a:r>
                <a:rPr b="0" i="0" lang="en" sz="1600" u="none" cap="none" strike="noStrike">
                  <a:solidFill>
                    <a:schemeClr val="dk1"/>
                  </a:solidFill>
                  <a:latin typeface="Sue Ellen Francisco"/>
                  <a:ea typeface="Sue Ellen Francisco"/>
                  <a:cs typeface="Sue Ellen Francisco"/>
                  <a:sym typeface="Sue Ellen Francisco"/>
                </a:rPr>
                <a:t>TRANSPORTE DE ELECTRICIDAD</a:t>
              </a:r>
              <a:endParaRPr b="0" i="0" sz="1600" u="none" cap="none" strike="noStrike">
                <a:solidFill>
                  <a:schemeClr val="dk1"/>
                </a:solidFill>
                <a:latin typeface="Sue Ellen Francisco"/>
                <a:ea typeface="Sue Ellen Francisco"/>
                <a:cs typeface="Sue Ellen Francisco"/>
                <a:sym typeface="Sue Ellen Francisco"/>
              </a:endParaRPr>
            </a:p>
          </p:txBody>
        </p:sp>
        <p:sp>
          <p:nvSpPr>
            <p:cNvPr id="173" name="Google Shape;173;p28"/>
            <p:cNvSpPr/>
            <p:nvPr/>
          </p:nvSpPr>
          <p:spPr>
            <a:xfrm>
              <a:off x="3251916" y="1778914"/>
              <a:ext cx="457692" cy="234288"/>
            </a:xfrm>
            <a:custGeom>
              <a:rect b="b" l="l" r="r" t="t"/>
              <a:pathLst>
                <a:path extrusionOk="0" h="40675" w="10749">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8"/>
            <p:cNvSpPr/>
            <p:nvPr/>
          </p:nvSpPr>
          <p:spPr>
            <a:xfrm>
              <a:off x="3259997" y="2021188"/>
              <a:ext cx="462589" cy="529951"/>
            </a:xfrm>
            <a:custGeom>
              <a:rect b="b" l="l" r="r" t="t"/>
              <a:pathLst>
                <a:path extrusionOk="0" h="16719" w="10864">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8"/>
            <p:cNvSpPr/>
            <p:nvPr/>
          </p:nvSpPr>
          <p:spPr>
            <a:xfrm>
              <a:off x="3255194" y="2592383"/>
              <a:ext cx="457054" cy="1255786"/>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txBox="1"/>
            <p:nvPr/>
          </p:nvSpPr>
          <p:spPr>
            <a:xfrm>
              <a:off x="6220510" y="2637138"/>
              <a:ext cx="29235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4"/>
                  </a:solidFill>
                  <a:latin typeface="Sue Ellen Francisco"/>
                  <a:ea typeface="Sue Ellen Francisco"/>
                  <a:cs typeface="Sue Ellen Francisco"/>
                  <a:sym typeface="Sue Ellen Francisco"/>
                </a:rPr>
                <a:t>MULTAS POR CONSUMO REACTIVO</a:t>
              </a:r>
              <a:endParaRPr b="0" i="0" sz="1600" u="none" cap="none" strike="noStrike">
                <a:solidFill>
                  <a:schemeClr val="accent4"/>
                </a:solidFill>
                <a:latin typeface="Sue Ellen Francisco"/>
                <a:ea typeface="Sue Ellen Francisco"/>
                <a:cs typeface="Sue Ellen Francisco"/>
                <a:sym typeface="Sue Ellen Francisco"/>
              </a:endParaRPr>
            </a:p>
          </p:txBody>
        </p:sp>
        <p:sp>
          <p:nvSpPr>
            <p:cNvPr id="177" name="Google Shape;177;p28"/>
            <p:cNvSpPr/>
            <p:nvPr/>
          </p:nvSpPr>
          <p:spPr>
            <a:xfrm>
              <a:off x="5464156" y="2593323"/>
              <a:ext cx="457054" cy="455861"/>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a:off x="5464156" y="3090438"/>
              <a:ext cx="457054" cy="382834"/>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8"/>
            <p:cNvSpPr txBox="1"/>
            <p:nvPr/>
          </p:nvSpPr>
          <p:spPr>
            <a:xfrm>
              <a:off x="2319468" y="1146451"/>
              <a:ext cx="22524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COMISIÓN NACIONAL DE ENERGÍA</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0" name="Google Shape;180;p28"/>
            <p:cNvSpPr txBox="1"/>
            <p:nvPr/>
          </p:nvSpPr>
          <p:spPr>
            <a:xfrm>
              <a:off x="3881120" y="2072059"/>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$ 24,205</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1" name="Google Shape;181;p28"/>
            <p:cNvSpPr txBox="1"/>
            <p:nvPr/>
          </p:nvSpPr>
          <p:spPr>
            <a:xfrm>
              <a:off x="4064557" y="2711551"/>
              <a:ext cx="12753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050"/>
                <a:buFont typeface="Arial"/>
                <a:buNone/>
              </a:pPr>
              <a:r>
                <a:rPr b="0" i="0" lang="en" sz="1050" u="none" cap="none" strike="noStrike">
                  <a:solidFill>
                    <a:schemeClr val="accent1"/>
                  </a:solidFill>
                  <a:latin typeface="Sue Ellen Francisco"/>
                  <a:ea typeface="Sue Ellen Francisco"/>
                  <a:cs typeface="Sue Ellen Francisco"/>
                  <a:sym typeface="Sue Ellen Francisco"/>
                </a:rPr>
                <a:t>1% facturación de energía por cada 0,01 en F.P. bajo 0,93 </a:t>
              </a:r>
              <a:endParaRPr b="0" i="0" sz="1050" u="none" cap="none" strike="noStrike">
                <a:solidFill>
                  <a:schemeClr val="accent1"/>
                </a:solidFill>
                <a:latin typeface="Sue Ellen Francisco"/>
                <a:ea typeface="Sue Ellen Francisco"/>
                <a:cs typeface="Sue Ellen Francisco"/>
                <a:sym typeface="Sue Ellen Francisco"/>
              </a:endParaRPr>
            </a:p>
          </p:txBody>
        </p:sp>
        <p:sp>
          <p:nvSpPr>
            <p:cNvPr id="182" name="Google Shape;182;p28"/>
            <p:cNvSpPr txBox="1"/>
            <p:nvPr/>
          </p:nvSpPr>
          <p:spPr>
            <a:xfrm>
              <a:off x="3881120" y="3149490"/>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$ 17,154</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3" name="Google Shape;183;p28"/>
            <p:cNvSpPr txBox="1"/>
            <p:nvPr/>
          </p:nvSpPr>
          <p:spPr>
            <a:xfrm>
              <a:off x="3881120" y="3514484"/>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$ 87,470</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4" name="Google Shape;184;p28"/>
            <p:cNvSpPr txBox="1"/>
            <p:nvPr/>
          </p:nvSpPr>
          <p:spPr>
            <a:xfrm>
              <a:off x="4877277" y="1764294"/>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/mes</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5" name="Google Shape;185;p28"/>
            <p:cNvSpPr txBox="1"/>
            <p:nvPr/>
          </p:nvSpPr>
          <p:spPr>
            <a:xfrm>
              <a:off x="4877277" y="2072059"/>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6" name="Google Shape;186;p28"/>
            <p:cNvSpPr txBox="1"/>
            <p:nvPr/>
          </p:nvSpPr>
          <p:spPr>
            <a:xfrm>
              <a:off x="4877277" y="3149490"/>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7" name="Google Shape;187;p28"/>
            <p:cNvSpPr txBox="1"/>
            <p:nvPr/>
          </p:nvSpPr>
          <p:spPr>
            <a:xfrm>
              <a:off x="4877277" y="3514484"/>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8" name="Google Shape;188;p28"/>
            <p:cNvSpPr txBox="1"/>
            <p:nvPr/>
          </p:nvSpPr>
          <p:spPr>
            <a:xfrm>
              <a:off x="3881120" y="2404080"/>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$ 20,274</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89" name="Google Shape;189;p28"/>
            <p:cNvSpPr txBox="1"/>
            <p:nvPr/>
          </p:nvSpPr>
          <p:spPr>
            <a:xfrm>
              <a:off x="4877277" y="2404080"/>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90" name="Google Shape;190;p28"/>
            <p:cNvSpPr txBox="1"/>
            <p:nvPr/>
          </p:nvSpPr>
          <p:spPr>
            <a:xfrm>
              <a:off x="6220511" y="1878663"/>
              <a:ext cx="24900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chemeClr val="dk1"/>
                </a:buClr>
                <a:buSzPts val="600"/>
                <a:buFont typeface="Arial"/>
                <a:buNone/>
              </a:pPr>
              <a:r>
                <a:rPr b="0" i="0" lang="en" sz="1600" u="none" cap="none" strike="noStrike">
                  <a:solidFill>
                    <a:schemeClr val="accent5"/>
                  </a:solidFill>
                  <a:latin typeface="Sue Ellen Francisco"/>
                  <a:ea typeface="Sue Ellen Francisco"/>
                  <a:cs typeface="Sue Ellen Francisco"/>
                  <a:sym typeface="Sue Ellen Francisco"/>
                </a:rPr>
                <a:t>CARGO POR SERVICIO PÚBLICO</a:t>
              </a:r>
              <a:endParaRPr b="0" i="0" sz="1600" u="none" cap="none" strike="noStrike">
                <a:solidFill>
                  <a:schemeClr val="accent5"/>
                </a:solidFill>
                <a:latin typeface="Sue Ellen Francisco"/>
                <a:ea typeface="Sue Ellen Francisco"/>
                <a:cs typeface="Sue Ellen Francisco"/>
                <a:sym typeface="Sue Ellen Francisco"/>
              </a:endParaRPr>
            </a:p>
          </p:txBody>
        </p:sp>
        <p:sp>
          <p:nvSpPr>
            <p:cNvPr id="191" name="Google Shape;191;p28"/>
            <p:cNvSpPr/>
            <p:nvPr/>
          </p:nvSpPr>
          <p:spPr>
            <a:xfrm>
              <a:off x="5458621" y="2048596"/>
              <a:ext cx="457692" cy="182529"/>
            </a:xfrm>
            <a:custGeom>
              <a:rect b="b" l="l" r="r" t="t"/>
              <a:pathLst>
                <a:path extrusionOk="0" h="40675" w="10749">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8"/>
            <p:cNvSpPr/>
            <p:nvPr/>
          </p:nvSpPr>
          <p:spPr>
            <a:xfrm>
              <a:off x="5425725" y="1774400"/>
              <a:ext cx="523500" cy="2118900"/>
            </a:xfrm>
            <a:prstGeom prst="rect">
              <a:avLst/>
            </a:prstGeom>
            <a:solidFill>
              <a:srgbClr val="FFFFFF">
                <a:alpha val="7840"/>
              </a:srgbClr>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400">
                <a:latin typeface="Sue Ellen Francisco"/>
                <a:ea typeface="Sue Ellen Francisco"/>
                <a:cs typeface="Sue Ellen Francisco"/>
                <a:sym typeface="Sue Ellen Francisco"/>
              </a:rPr>
              <a:t>PRECIO DE LA  </a:t>
            </a:r>
            <a:r>
              <a:rPr b="0" lang="en" sz="2400">
                <a:solidFill>
                  <a:srgbClr val="EA9999"/>
                </a:solidFill>
                <a:latin typeface="Sue Ellen Francisco"/>
                <a:ea typeface="Sue Ellen Francisco"/>
                <a:cs typeface="Sue Ellen Francisco"/>
                <a:sym typeface="Sue Ellen Francisco"/>
              </a:rPr>
              <a:t>ELECTRICIDAD</a:t>
            </a:r>
            <a:endParaRPr/>
          </a:p>
        </p:txBody>
      </p:sp>
      <p:sp>
        <p:nvSpPr>
          <p:cNvPr id="198" name="Google Shape;198;p29"/>
          <p:cNvSpPr txBox="1"/>
          <p:nvPr/>
        </p:nvSpPr>
        <p:spPr>
          <a:xfrm>
            <a:off x="3881120" y="1764294"/>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$ 1.043,400</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199" name="Google Shape;199;p29"/>
          <p:cNvSpPr txBox="1"/>
          <p:nvPr/>
        </p:nvSpPr>
        <p:spPr>
          <a:xfrm>
            <a:off x="4523703" y="1364114"/>
            <a:ext cx="22524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BOLETA CGE LA SERENA</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00" name="Google Shape;200;p29"/>
          <p:cNvSpPr/>
          <p:nvPr/>
        </p:nvSpPr>
        <p:spPr>
          <a:xfrm>
            <a:off x="3232284" y="1799675"/>
            <a:ext cx="523500" cy="2093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p29"/>
          <p:cNvCxnSpPr/>
          <p:nvPr/>
        </p:nvCxnSpPr>
        <p:spPr>
          <a:xfrm>
            <a:off x="2923511" y="3893371"/>
            <a:ext cx="3297000" cy="0"/>
          </a:xfrm>
          <a:prstGeom prst="straightConnector1">
            <a:avLst/>
          </a:prstGeom>
          <a:noFill/>
          <a:ln cap="flat" cmpd="sng" w="19050">
            <a:solidFill>
              <a:schemeClr val="accent1"/>
            </a:solidFill>
            <a:prstDash val="solid"/>
            <a:round/>
            <a:headEnd len="sm" w="sm" type="none"/>
            <a:tailEnd len="sm" w="sm" type="none"/>
          </a:ln>
        </p:spPr>
      </p:cxnSp>
      <p:sp>
        <p:nvSpPr>
          <p:cNvPr id="202" name="Google Shape;202;p29"/>
          <p:cNvSpPr txBox="1"/>
          <p:nvPr/>
        </p:nvSpPr>
        <p:spPr>
          <a:xfrm>
            <a:off x="972801" y="3896387"/>
            <a:ext cx="1761300" cy="453300"/>
          </a:xfrm>
          <a:prstGeom prst="rect">
            <a:avLst/>
          </a:prstGeom>
          <a:noFill/>
          <a:ln>
            <a:noFill/>
          </a:ln>
        </p:spPr>
        <p:txBody>
          <a:bodyPr anchorCtr="0" anchor="b" bIns="0" lIns="0" spcFirstLastPara="1" rIns="0" wrap="square" tIns="6350">
            <a:noAutofit/>
          </a:bodyPr>
          <a:lstStyle/>
          <a:p>
            <a:pPr indent="0" lvl="0" marL="12700" marR="0" rtl="0" algn="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Sue Ellen Francisco"/>
                <a:ea typeface="Sue Ellen Francisco"/>
                <a:cs typeface="Sue Ellen Francisco"/>
                <a:sym typeface="Sue Ellen Francisco"/>
              </a:rPr>
              <a:t>AUTOCONSUMO</a:t>
            </a:r>
            <a:endParaRPr b="0" i="0" sz="1600" u="none" cap="none" strike="noStrike">
              <a:solidFill>
                <a:schemeClr val="dk1"/>
              </a:solidFill>
              <a:latin typeface="Sue Ellen Francisco"/>
              <a:ea typeface="Sue Ellen Francisco"/>
              <a:cs typeface="Sue Ellen Francisco"/>
              <a:sym typeface="Sue Ellen Francisco"/>
            </a:endParaRPr>
          </a:p>
        </p:txBody>
      </p:sp>
      <p:sp>
        <p:nvSpPr>
          <p:cNvPr id="203" name="Google Shape;203;p29"/>
          <p:cNvSpPr txBox="1"/>
          <p:nvPr/>
        </p:nvSpPr>
        <p:spPr>
          <a:xfrm>
            <a:off x="6220511" y="1614863"/>
            <a:ext cx="24900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rgbClr val="133B3E"/>
              </a:buClr>
              <a:buSzPts val="600"/>
              <a:buFont typeface="Arial"/>
              <a:buNone/>
            </a:pPr>
            <a:r>
              <a:rPr b="0" i="0" lang="en" sz="1600" u="none" cap="none" strike="noStrike">
                <a:solidFill>
                  <a:srgbClr val="D9D2E9"/>
                </a:solidFill>
                <a:latin typeface="Sue Ellen Francisco"/>
                <a:ea typeface="Sue Ellen Francisco"/>
                <a:cs typeface="Sue Ellen Francisco"/>
                <a:sym typeface="Sue Ellen Francisco"/>
              </a:rPr>
              <a:t>ADMINISTRACIÓN DEL SERVICIO</a:t>
            </a:r>
            <a:endParaRPr b="0" i="0" sz="1600" u="none" cap="none" strike="noStrike">
              <a:solidFill>
                <a:srgbClr val="B4A7D6"/>
              </a:solidFill>
              <a:latin typeface="Sue Ellen Francisco"/>
              <a:ea typeface="Sue Ellen Francisco"/>
              <a:cs typeface="Sue Ellen Francisco"/>
              <a:sym typeface="Sue Ellen Francisco"/>
            </a:endParaRPr>
          </a:p>
        </p:txBody>
      </p:sp>
      <p:sp>
        <p:nvSpPr>
          <p:cNvPr id="204" name="Google Shape;204;p29"/>
          <p:cNvSpPr/>
          <p:nvPr/>
        </p:nvSpPr>
        <p:spPr>
          <a:xfrm>
            <a:off x="5458621" y="1778914"/>
            <a:ext cx="457692" cy="234288"/>
          </a:xfrm>
          <a:custGeom>
            <a:rect b="b" l="l" r="r" t="t"/>
            <a:pathLst>
              <a:path extrusionOk="0" h="40675" w="10749">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9"/>
          <p:cNvSpPr txBox="1"/>
          <p:nvPr/>
        </p:nvSpPr>
        <p:spPr>
          <a:xfrm>
            <a:off x="6220511" y="3466017"/>
            <a:ext cx="24900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rgbClr val="EA9999"/>
                </a:solidFill>
                <a:latin typeface="Sue Ellen Francisco"/>
                <a:ea typeface="Sue Ellen Francisco"/>
                <a:cs typeface="Sue Ellen Francisco"/>
                <a:sym typeface="Sue Ellen Francisco"/>
              </a:rPr>
              <a:t>PRECIO DE LA ENERGÍA CONSUMIDA</a:t>
            </a:r>
            <a:endParaRPr b="0" i="0" sz="1600" u="none" cap="none" strike="noStrike">
              <a:solidFill>
                <a:srgbClr val="EA9999"/>
              </a:solidFill>
              <a:latin typeface="Sue Ellen Francisco"/>
              <a:ea typeface="Sue Ellen Francisco"/>
              <a:cs typeface="Sue Ellen Francisco"/>
              <a:sym typeface="Sue Ellen Francisco"/>
            </a:endParaRPr>
          </a:p>
        </p:txBody>
      </p:sp>
      <p:sp>
        <p:nvSpPr>
          <p:cNvPr id="206" name="Google Shape;206;p29"/>
          <p:cNvSpPr txBox="1"/>
          <p:nvPr/>
        </p:nvSpPr>
        <p:spPr>
          <a:xfrm>
            <a:off x="6220510" y="3054006"/>
            <a:ext cx="29235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rgbClr val="EA9999"/>
                </a:solidFill>
                <a:latin typeface="Sue Ellen Francisco"/>
                <a:ea typeface="Sue Ellen Francisco"/>
                <a:cs typeface="Sue Ellen Francisco"/>
                <a:sym typeface="Sue Ellen Francisco"/>
              </a:rPr>
              <a:t>PRECIO DE LA POTENCIA DEMANDADA</a:t>
            </a:r>
            <a:endParaRPr b="0" i="0" sz="1600" u="none" cap="none" strike="noStrike">
              <a:solidFill>
                <a:srgbClr val="EA9999"/>
              </a:solidFill>
              <a:latin typeface="Sue Ellen Francisco"/>
              <a:ea typeface="Sue Ellen Francisco"/>
              <a:cs typeface="Sue Ellen Francisco"/>
              <a:sym typeface="Sue Ellen Francisco"/>
            </a:endParaRPr>
          </a:p>
        </p:txBody>
      </p:sp>
      <p:sp>
        <p:nvSpPr>
          <p:cNvPr id="207" name="Google Shape;207;p29"/>
          <p:cNvSpPr/>
          <p:nvPr/>
        </p:nvSpPr>
        <p:spPr>
          <a:xfrm>
            <a:off x="5458621" y="2245740"/>
            <a:ext cx="462589" cy="305373"/>
          </a:xfrm>
          <a:custGeom>
            <a:rect b="b" l="l" r="r" t="t"/>
            <a:pathLst>
              <a:path extrusionOk="0" h="16719" w="10864">
                <a:moveTo>
                  <a:pt x="9865" y="950"/>
                </a:moveTo>
                <a:cubicBezTo>
                  <a:pt x="9712" y="1071"/>
                  <a:pt x="9498" y="1241"/>
                  <a:pt x="9231" y="1452"/>
                </a:cubicBezTo>
                <a:lnTo>
                  <a:pt x="9800" y="950"/>
                </a:lnTo>
                <a:close/>
                <a:moveTo>
                  <a:pt x="6823" y="2138"/>
                </a:moveTo>
                <a:lnTo>
                  <a:pt x="6823" y="2138"/>
                </a:lnTo>
                <a:cubicBezTo>
                  <a:pt x="6359" y="2627"/>
                  <a:pt x="5780" y="3191"/>
                  <a:pt x="5143" y="3788"/>
                </a:cubicBezTo>
                <a:cubicBezTo>
                  <a:pt x="5711" y="3206"/>
                  <a:pt x="6286" y="2630"/>
                  <a:pt x="6823" y="2138"/>
                </a:cubicBezTo>
                <a:close/>
                <a:moveTo>
                  <a:pt x="7419" y="433"/>
                </a:moveTo>
                <a:lnTo>
                  <a:pt x="7419" y="433"/>
                </a:lnTo>
                <a:cubicBezTo>
                  <a:pt x="6931" y="884"/>
                  <a:pt x="5212" y="2436"/>
                  <a:pt x="3510" y="3971"/>
                </a:cubicBezTo>
                <a:cubicBezTo>
                  <a:pt x="3559" y="3916"/>
                  <a:pt x="3611" y="3860"/>
                  <a:pt x="3667" y="3805"/>
                </a:cubicBezTo>
                <a:cubicBezTo>
                  <a:pt x="5049" y="2308"/>
                  <a:pt x="6771" y="451"/>
                  <a:pt x="7419" y="433"/>
                </a:cubicBezTo>
                <a:close/>
                <a:moveTo>
                  <a:pt x="9045" y="624"/>
                </a:moveTo>
                <a:cubicBezTo>
                  <a:pt x="9052" y="624"/>
                  <a:pt x="9058" y="624"/>
                  <a:pt x="9064" y="624"/>
                </a:cubicBezTo>
                <a:cubicBezTo>
                  <a:pt x="9130" y="628"/>
                  <a:pt x="9179" y="645"/>
                  <a:pt x="9221" y="687"/>
                </a:cubicBezTo>
                <a:cubicBezTo>
                  <a:pt x="9210" y="745"/>
                  <a:pt x="9155" y="836"/>
                  <a:pt x="9058" y="953"/>
                </a:cubicBezTo>
                <a:cubicBezTo>
                  <a:pt x="8063" y="1514"/>
                  <a:pt x="6573" y="2866"/>
                  <a:pt x="4938" y="4480"/>
                </a:cubicBezTo>
                <a:cubicBezTo>
                  <a:pt x="4772" y="4616"/>
                  <a:pt x="4606" y="4744"/>
                  <a:pt x="4446" y="4872"/>
                </a:cubicBezTo>
                <a:cubicBezTo>
                  <a:pt x="4179" y="5087"/>
                  <a:pt x="3923" y="5288"/>
                  <a:pt x="3683" y="5482"/>
                </a:cubicBezTo>
                <a:cubicBezTo>
                  <a:pt x="5388" y="3971"/>
                  <a:pt x="7339" y="2145"/>
                  <a:pt x="7994" y="1148"/>
                </a:cubicBezTo>
                <a:cubicBezTo>
                  <a:pt x="8433" y="823"/>
                  <a:pt x="8799" y="624"/>
                  <a:pt x="9045" y="624"/>
                </a:cubicBezTo>
                <a:close/>
                <a:moveTo>
                  <a:pt x="5818" y="1192"/>
                </a:moveTo>
                <a:lnTo>
                  <a:pt x="5818" y="1192"/>
                </a:lnTo>
                <a:cubicBezTo>
                  <a:pt x="5159" y="1802"/>
                  <a:pt x="4369" y="2641"/>
                  <a:pt x="3466" y="3618"/>
                </a:cubicBezTo>
                <a:cubicBezTo>
                  <a:pt x="2497" y="4666"/>
                  <a:pt x="1183" y="6085"/>
                  <a:pt x="887" y="6085"/>
                </a:cubicBezTo>
                <a:cubicBezTo>
                  <a:pt x="884" y="6085"/>
                  <a:pt x="880" y="6085"/>
                  <a:pt x="877" y="6084"/>
                </a:cubicBezTo>
                <a:cubicBezTo>
                  <a:pt x="877" y="6084"/>
                  <a:pt x="874" y="6071"/>
                  <a:pt x="874" y="6050"/>
                </a:cubicBezTo>
                <a:cubicBezTo>
                  <a:pt x="923" y="5555"/>
                  <a:pt x="2533" y="4002"/>
                  <a:pt x="4221" y="2533"/>
                </a:cubicBezTo>
                <a:lnTo>
                  <a:pt x="5818" y="1192"/>
                </a:lnTo>
                <a:close/>
                <a:moveTo>
                  <a:pt x="9934" y="5929"/>
                </a:moveTo>
                <a:lnTo>
                  <a:pt x="9934" y="5946"/>
                </a:lnTo>
                <a:cubicBezTo>
                  <a:pt x="9920" y="6030"/>
                  <a:pt x="9889" y="6123"/>
                  <a:pt x="9837" y="6227"/>
                </a:cubicBezTo>
                <a:cubicBezTo>
                  <a:pt x="9830" y="6225"/>
                  <a:pt x="9822" y="6225"/>
                  <a:pt x="9815" y="6225"/>
                </a:cubicBezTo>
                <a:cubicBezTo>
                  <a:pt x="9785" y="6225"/>
                  <a:pt x="9755" y="6236"/>
                  <a:pt x="9730" y="6258"/>
                </a:cubicBezTo>
                <a:lnTo>
                  <a:pt x="8839" y="7007"/>
                </a:lnTo>
                <a:cubicBezTo>
                  <a:pt x="9325" y="6535"/>
                  <a:pt x="9706" y="6158"/>
                  <a:pt x="9934" y="5929"/>
                </a:cubicBezTo>
                <a:close/>
                <a:moveTo>
                  <a:pt x="2565" y="7464"/>
                </a:moveTo>
                <a:lnTo>
                  <a:pt x="2565" y="7464"/>
                </a:lnTo>
                <a:cubicBezTo>
                  <a:pt x="2010" y="8011"/>
                  <a:pt x="1529" y="8493"/>
                  <a:pt x="1168" y="8860"/>
                </a:cubicBezTo>
                <a:cubicBezTo>
                  <a:pt x="1484" y="8503"/>
                  <a:pt x="1962" y="8025"/>
                  <a:pt x="2565" y="7464"/>
                </a:cubicBezTo>
                <a:close/>
                <a:moveTo>
                  <a:pt x="4862" y="9328"/>
                </a:moveTo>
                <a:lnTo>
                  <a:pt x="4761" y="9411"/>
                </a:lnTo>
                <a:lnTo>
                  <a:pt x="4803" y="9372"/>
                </a:lnTo>
                <a:cubicBezTo>
                  <a:pt x="4820" y="9359"/>
                  <a:pt x="4841" y="9342"/>
                  <a:pt x="4862" y="9328"/>
                </a:cubicBezTo>
                <a:close/>
                <a:moveTo>
                  <a:pt x="8382" y="4529"/>
                </a:moveTo>
                <a:lnTo>
                  <a:pt x="8382" y="4529"/>
                </a:lnTo>
                <a:cubicBezTo>
                  <a:pt x="6428" y="6321"/>
                  <a:pt x="4179" y="8326"/>
                  <a:pt x="2572" y="9654"/>
                </a:cubicBezTo>
                <a:cubicBezTo>
                  <a:pt x="3649" y="8749"/>
                  <a:pt x="5046" y="7402"/>
                  <a:pt x="6632" y="5838"/>
                </a:cubicBezTo>
                <a:cubicBezTo>
                  <a:pt x="7228" y="5381"/>
                  <a:pt x="7817" y="4938"/>
                  <a:pt x="8382" y="4529"/>
                </a:cubicBezTo>
                <a:close/>
                <a:moveTo>
                  <a:pt x="4508" y="7526"/>
                </a:moveTo>
                <a:lnTo>
                  <a:pt x="4508" y="7526"/>
                </a:lnTo>
                <a:cubicBezTo>
                  <a:pt x="3659" y="8337"/>
                  <a:pt x="2828" y="9099"/>
                  <a:pt x="2142" y="9660"/>
                </a:cubicBezTo>
                <a:cubicBezTo>
                  <a:pt x="2762" y="9023"/>
                  <a:pt x="3594" y="8285"/>
                  <a:pt x="4508" y="7526"/>
                </a:cubicBezTo>
                <a:close/>
                <a:moveTo>
                  <a:pt x="2239" y="9190"/>
                </a:moveTo>
                <a:lnTo>
                  <a:pt x="2239" y="9190"/>
                </a:lnTo>
                <a:cubicBezTo>
                  <a:pt x="1809" y="9612"/>
                  <a:pt x="1449" y="10007"/>
                  <a:pt x="1185" y="10357"/>
                </a:cubicBezTo>
                <a:cubicBezTo>
                  <a:pt x="1033" y="10447"/>
                  <a:pt x="902" y="10513"/>
                  <a:pt x="790" y="10544"/>
                </a:cubicBezTo>
                <a:cubicBezTo>
                  <a:pt x="884" y="10419"/>
                  <a:pt x="998" y="10281"/>
                  <a:pt x="1134" y="10132"/>
                </a:cubicBezTo>
                <a:cubicBezTo>
                  <a:pt x="1425" y="9879"/>
                  <a:pt x="1806" y="9553"/>
                  <a:pt x="2239" y="9190"/>
                </a:cubicBezTo>
                <a:close/>
                <a:moveTo>
                  <a:pt x="2183" y="9972"/>
                </a:moveTo>
                <a:cubicBezTo>
                  <a:pt x="1841" y="10246"/>
                  <a:pt x="1539" y="10482"/>
                  <a:pt x="1283" y="10669"/>
                </a:cubicBezTo>
                <a:cubicBezTo>
                  <a:pt x="1307" y="10634"/>
                  <a:pt x="1334" y="10596"/>
                  <a:pt x="1363" y="10557"/>
                </a:cubicBezTo>
                <a:cubicBezTo>
                  <a:pt x="1601" y="10412"/>
                  <a:pt x="1875" y="10215"/>
                  <a:pt x="2183" y="9972"/>
                </a:cubicBezTo>
                <a:close/>
                <a:moveTo>
                  <a:pt x="902" y="10790"/>
                </a:moveTo>
                <a:lnTo>
                  <a:pt x="902" y="10790"/>
                </a:lnTo>
                <a:cubicBezTo>
                  <a:pt x="864" y="10859"/>
                  <a:pt x="829" y="10928"/>
                  <a:pt x="805" y="10994"/>
                </a:cubicBezTo>
                <a:cubicBezTo>
                  <a:pt x="673" y="11074"/>
                  <a:pt x="576" y="11119"/>
                  <a:pt x="510" y="11133"/>
                </a:cubicBezTo>
                <a:cubicBezTo>
                  <a:pt x="507" y="11119"/>
                  <a:pt x="507" y="11102"/>
                  <a:pt x="510" y="11085"/>
                </a:cubicBezTo>
                <a:cubicBezTo>
                  <a:pt x="517" y="11015"/>
                  <a:pt x="548" y="10936"/>
                  <a:pt x="597" y="10842"/>
                </a:cubicBezTo>
                <a:lnTo>
                  <a:pt x="614" y="10842"/>
                </a:lnTo>
                <a:cubicBezTo>
                  <a:pt x="621" y="10842"/>
                  <a:pt x="627" y="10842"/>
                  <a:pt x="634" y="10842"/>
                </a:cubicBezTo>
                <a:cubicBezTo>
                  <a:pt x="710" y="10842"/>
                  <a:pt x="799" y="10825"/>
                  <a:pt x="902" y="10790"/>
                </a:cubicBezTo>
                <a:close/>
                <a:moveTo>
                  <a:pt x="9283" y="6986"/>
                </a:moveTo>
                <a:cubicBezTo>
                  <a:pt x="8236" y="8174"/>
                  <a:pt x="6099" y="9903"/>
                  <a:pt x="4089" y="11417"/>
                </a:cubicBezTo>
                <a:cubicBezTo>
                  <a:pt x="4529" y="11036"/>
                  <a:pt x="4980" y="10631"/>
                  <a:pt x="5434" y="10218"/>
                </a:cubicBezTo>
                <a:lnTo>
                  <a:pt x="9283" y="6986"/>
                </a:lnTo>
                <a:close/>
                <a:moveTo>
                  <a:pt x="4398" y="12044"/>
                </a:moveTo>
                <a:lnTo>
                  <a:pt x="4398" y="12044"/>
                </a:lnTo>
                <a:cubicBezTo>
                  <a:pt x="4366" y="12079"/>
                  <a:pt x="4332" y="12110"/>
                  <a:pt x="4300" y="12142"/>
                </a:cubicBezTo>
                <a:cubicBezTo>
                  <a:pt x="2423" y="13791"/>
                  <a:pt x="957" y="14961"/>
                  <a:pt x="503" y="15083"/>
                </a:cubicBezTo>
                <a:cubicBezTo>
                  <a:pt x="815" y="14750"/>
                  <a:pt x="1996" y="13860"/>
                  <a:pt x="3143" y="12997"/>
                </a:cubicBezTo>
                <a:cubicBezTo>
                  <a:pt x="3570" y="12675"/>
                  <a:pt x="3989" y="12356"/>
                  <a:pt x="4398" y="12044"/>
                </a:cubicBezTo>
                <a:close/>
                <a:moveTo>
                  <a:pt x="2352" y="1"/>
                </a:moveTo>
                <a:cubicBezTo>
                  <a:pt x="2206" y="1"/>
                  <a:pt x="1973" y="183"/>
                  <a:pt x="1144" y="974"/>
                </a:cubicBezTo>
                <a:cubicBezTo>
                  <a:pt x="1054" y="1061"/>
                  <a:pt x="953" y="1157"/>
                  <a:pt x="864" y="1241"/>
                </a:cubicBezTo>
                <a:lnTo>
                  <a:pt x="998" y="777"/>
                </a:lnTo>
                <a:cubicBezTo>
                  <a:pt x="1016" y="721"/>
                  <a:pt x="995" y="659"/>
                  <a:pt x="943" y="624"/>
                </a:cubicBezTo>
                <a:cubicBezTo>
                  <a:pt x="921" y="610"/>
                  <a:pt x="897" y="603"/>
                  <a:pt x="872" y="603"/>
                </a:cubicBezTo>
                <a:cubicBezTo>
                  <a:pt x="854" y="603"/>
                  <a:pt x="836" y="606"/>
                  <a:pt x="819" y="614"/>
                </a:cubicBezTo>
                <a:cubicBezTo>
                  <a:pt x="867" y="479"/>
                  <a:pt x="870" y="433"/>
                  <a:pt x="825" y="375"/>
                </a:cubicBezTo>
                <a:cubicBezTo>
                  <a:pt x="801" y="347"/>
                  <a:pt x="766" y="329"/>
                  <a:pt x="728" y="326"/>
                </a:cubicBezTo>
                <a:cubicBezTo>
                  <a:pt x="694" y="326"/>
                  <a:pt x="656" y="337"/>
                  <a:pt x="627" y="364"/>
                </a:cubicBezTo>
                <a:cubicBezTo>
                  <a:pt x="627" y="364"/>
                  <a:pt x="562" y="423"/>
                  <a:pt x="541" y="437"/>
                </a:cubicBezTo>
                <a:lnTo>
                  <a:pt x="576" y="492"/>
                </a:lnTo>
                <a:cubicBezTo>
                  <a:pt x="562" y="527"/>
                  <a:pt x="538" y="583"/>
                  <a:pt x="517" y="638"/>
                </a:cubicBezTo>
                <a:cubicBezTo>
                  <a:pt x="403" y="922"/>
                  <a:pt x="365" y="1019"/>
                  <a:pt x="437" y="1103"/>
                </a:cubicBezTo>
                <a:cubicBezTo>
                  <a:pt x="458" y="1130"/>
                  <a:pt x="493" y="1148"/>
                  <a:pt x="528" y="1151"/>
                </a:cubicBezTo>
                <a:cubicBezTo>
                  <a:pt x="532" y="1151"/>
                  <a:pt x="537" y="1152"/>
                  <a:pt x="542" y="1152"/>
                </a:cubicBezTo>
                <a:cubicBezTo>
                  <a:pt x="565" y="1152"/>
                  <a:pt x="590" y="1145"/>
                  <a:pt x="611" y="1130"/>
                </a:cubicBezTo>
                <a:lnTo>
                  <a:pt x="611" y="1130"/>
                </a:lnTo>
                <a:lnTo>
                  <a:pt x="475" y="1587"/>
                </a:lnTo>
                <a:cubicBezTo>
                  <a:pt x="461" y="1632"/>
                  <a:pt x="472" y="1677"/>
                  <a:pt x="503" y="1712"/>
                </a:cubicBezTo>
                <a:cubicBezTo>
                  <a:pt x="528" y="1743"/>
                  <a:pt x="565" y="1760"/>
                  <a:pt x="603" y="1764"/>
                </a:cubicBezTo>
                <a:cubicBezTo>
                  <a:pt x="607" y="1764"/>
                  <a:pt x="611" y="1764"/>
                  <a:pt x="615" y="1764"/>
                </a:cubicBezTo>
                <a:cubicBezTo>
                  <a:pt x="695" y="1764"/>
                  <a:pt x="765" y="1711"/>
                  <a:pt x="1331" y="1172"/>
                </a:cubicBezTo>
                <a:cubicBezTo>
                  <a:pt x="1425" y="1085"/>
                  <a:pt x="1536" y="978"/>
                  <a:pt x="1650" y="870"/>
                </a:cubicBezTo>
                <a:lnTo>
                  <a:pt x="1650" y="870"/>
                </a:lnTo>
                <a:cubicBezTo>
                  <a:pt x="1265" y="1386"/>
                  <a:pt x="1057" y="1681"/>
                  <a:pt x="953" y="1861"/>
                </a:cubicBezTo>
                <a:cubicBezTo>
                  <a:pt x="534" y="2232"/>
                  <a:pt x="212" y="2574"/>
                  <a:pt x="191" y="2752"/>
                </a:cubicBezTo>
                <a:cubicBezTo>
                  <a:pt x="181" y="2828"/>
                  <a:pt x="208" y="2880"/>
                  <a:pt x="232" y="2911"/>
                </a:cubicBezTo>
                <a:cubicBezTo>
                  <a:pt x="257" y="2939"/>
                  <a:pt x="306" y="2963"/>
                  <a:pt x="344" y="2963"/>
                </a:cubicBezTo>
                <a:cubicBezTo>
                  <a:pt x="347" y="2963"/>
                  <a:pt x="350" y="2963"/>
                  <a:pt x="353" y="2963"/>
                </a:cubicBezTo>
                <a:cubicBezTo>
                  <a:pt x="483" y="2963"/>
                  <a:pt x="658" y="2816"/>
                  <a:pt x="1526" y="1986"/>
                </a:cubicBezTo>
                <a:cubicBezTo>
                  <a:pt x="1625" y="1893"/>
                  <a:pt x="1737" y="1784"/>
                  <a:pt x="1851" y="1677"/>
                </a:cubicBezTo>
                <a:cubicBezTo>
                  <a:pt x="2000" y="1543"/>
                  <a:pt x="2156" y="1397"/>
                  <a:pt x="2311" y="1251"/>
                </a:cubicBezTo>
                <a:lnTo>
                  <a:pt x="2311" y="1251"/>
                </a:lnTo>
                <a:lnTo>
                  <a:pt x="919" y="3177"/>
                </a:lnTo>
                <a:cubicBezTo>
                  <a:pt x="881" y="3230"/>
                  <a:pt x="884" y="3295"/>
                  <a:pt x="926" y="3344"/>
                </a:cubicBezTo>
                <a:cubicBezTo>
                  <a:pt x="957" y="3382"/>
                  <a:pt x="1016" y="3427"/>
                  <a:pt x="1113" y="3431"/>
                </a:cubicBezTo>
                <a:cubicBezTo>
                  <a:pt x="1155" y="3431"/>
                  <a:pt x="1196" y="3423"/>
                  <a:pt x="1248" y="3406"/>
                </a:cubicBezTo>
                <a:lnTo>
                  <a:pt x="1248" y="3406"/>
                </a:lnTo>
                <a:cubicBezTo>
                  <a:pt x="0" y="4792"/>
                  <a:pt x="146" y="4965"/>
                  <a:pt x="205" y="5038"/>
                </a:cubicBezTo>
                <a:cubicBezTo>
                  <a:pt x="229" y="5066"/>
                  <a:pt x="267" y="5083"/>
                  <a:pt x="306" y="5087"/>
                </a:cubicBezTo>
                <a:cubicBezTo>
                  <a:pt x="344" y="5087"/>
                  <a:pt x="382" y="5073"/>
                  <a:pt x="410" y="5045"/>
                </a:cubicBezTo>
                <a:cubicBezTo>
                  <a:pt x="2322" y="3032"/>
                  <a:pt x="4540" y="967"/>
                  <a:pt x="5312" y="604"/>
                </a:cubicBezTo>
                <a:lnTo>
                  <a:pt x="5312" y="604"/>
                </a:lnTo>
                <a:cubicBezTo>
                  <a:pt x="1726" y="3992"/>
                  <a:pt x="642" y="5048"/>
                  <a:pt x="354" y="5423"/>
                </a:cubicBezTo>
                <a:lnTo>
                  <a:pt x="299" y="5468"/>
                </a:lnTo>
                <a:lnTo>
                  <a:pt x="309" y="5478"/>
                </a:lnTo>
                <a:cubicBezTo>
                  <a:pt x="229" y="5596"/>
                  <a:pt x="253" y="5624"/>
                  <a:pt x="285" y="5659"/>
                </a:cubicBezTo>
                <a:cubicBezTo>
                  <a:pt x="306" y="5686"/>
                  <a:pt x="341" y="5704"/>
                  <a:pt x="375" y="5707"/>
                </a:cubicBezTo>
                <a:cubicBezTo>
                  <a:pt x="379" y="5707"/>
                  <a:pt x="384" y="5708"/>
                  <a:pt x="389" y="5708"/>
                </a:cubicBezTo>
                <a:cubicBezTo>
                  <a:pt x="421" y="5708"/>
                  <a:pt x="451" y="5697"/>
                  <a:pt x="475" y="5676"/>
                </a:cubicBezTo>
                <a:lnTo>
                  <a:pt x="1168" y="5094"/>
                </a:lnTo>
                <a:lnTo>
                  <a:pt x="1168" y="5094"/>
                </a:lnTo>
                <a:cubicBezTo>
                  <a:pt x="835" y="5485"/>
                  <a:pt x="624" y="5814"/>
                  <a:pt x="603" y="6022"/>
                </a:cubicBezTo>
                <a:cubicBezTo>
                  <a:pt x="593" y="6140"/>
                  <a:pt x="635" y="6217"/>
                  <a:pt x="669" y="6262"/>
                </a:cubicBezTo>
                <a:cubicBezTo>
                  <a:pt x="718" y="6316"/>
                  <a:pt x="784" y="6348"/>
                  <a:pt x="860" y="6351"/>
                </a:cubicBezTo>
                <a:cubicBezTo>
                  <a:pt x="874" y="6351"/>
                  <a:pt x="884" y="6351"/>
                  <a:pt x="894" y="6348"/>
                </a:cubicBezTo>
                <a:lnTo>
                  <a:pt x="894" y="6348"/>
                </a:lnTo>
                <a:cubicBezTo>
                  <a:pt x="881" y="6393"/>
                  <a:pt x="888" y="6445"/>
                  <a:pt x="923" y="6479"/>
                </a:cubicBezTo>
                <a:cubicBezTo>
                  <a:pt x="949" y="6512"/>
                  <a:pt x="987" y="6529"/>
                  <a:pt x="1025" y="6529"/>
                </a:cubicBezTo>
                <a:cubicBezTo>
                  <a:pt x="1056" y="6529"/>
                  <a:pt x="1087" y="6518"/>
                  <a:pt x="1113" y="6497"/>
                </a:cubicBezTo>
                <a:lnTo>
                  <a:pt x="7890" y="812"/>
                </a:lnTo>
                <a:lnTo>
                  <a:pt x="7890" y="812"/>
                </a:lnTo>
                <a:cubicBezTo>
                  <a:pt x="7869" y="853"/>
                  <a:pt x="7845" y="895"/>
                  <a:pt x="7814" y="943"/>
                </a:cubicBezTo>
                <a:cubicBezTo>
                  <a:pt x="6726" y="1747"/>
                  <a:pt x="5212" y="3302"/>
                  <a:pt x="3451" y="5156"/>
                </a:cubicBezTo>
                <a:cubicBezTo>
                  <a:pt x="3136" y="5489"/>
                  <a:pt x="2807" y="5835"/>
                  <a:pt x="2492" y="6161"/>
                </a:cubicBezTo>
                <a:cubicBezTo>
                  <a:pt x="1865" y="6705"/>
                  <a:pt x="1248" y="7225"/>
                  <a:pt x="686" y="7693"/>
                </a:cubicBezTo>
                <a:cubicBezTo>
                  <a:pt x="659" y="7717"/>
                  <a:pt x="642" y="7748"/>
                  <a:pt x="638" y="7786"/>
                </a:cubicBezTo>
                <a:cubicBezTo>
                  <a:pt x="635" y="7821"/>
                  <a:pt x="645" y="7855"/>
                  <a:pt x="669" y="7883"/>
                </a:cubicBezTo>
                <a:cubicBezTo>
                  <a:pt x="690" y="7911"/>
                  <a:pt x="721" y="7931"/>
                  <a:pt x="756" y="7946"/>
                </a:cubicBezTo>
                <a:cubicBezTo>
                  <a:pt x="503" y="8198"/>
                  <a:pt x="378" y="8375"/>
                  <a:pt x="368" y="8489"/>
                </a:cubicBezTo>
                <a:cubicBezTo>
                  <a:pt x="361" y="8558"/>
                  <a:pt x="385" y="8607"/>
                  <a:pt x="410" y="8635"/>
                </a:cubicBezTo>
                <a:cubicBezTo>
                  <a:pt x="434" y="8662"/>
                  <a:pt x="469" y="8680"/>
                  <a:pt x="503" y="8683"/>
                </a:cubicBezTo>
                <a:cubicBezTo>
                  <a:pt x="507" y="8684"/>
                  <a:pt x="511" y="8684"/>
                  <a:pt x="516" y="8684"/>
                </a:cubicBezTo>
                <a:cubicBezTo>
                  <a:pt x="547" y="8684"/>
                  <a:pt x="579" y="8673"/>
                  <a:pt x="603" y="8652"/>
                </a:cubicBezTo>
                <a:lnTo>
                  <a:pt x="1871" y="7585"/>
                </a:lnTo>
                <a:lnTo>
                  <a:pt x="1871" y="7585"/>
                </a:lnTo>
                <a:cubicBezTo>
                  <a:pt x="1799" y="7661"/>
                  <a:pt x="1729" y="7730"/>
                  <a:pt x="1660" y="7800"/>
                </a:cubicBezTo>
                <a:lnTo>
                  <a:pt x="801" y="8562"/>
                </a:lnTo>
                <a:cubicBezTo>
                  <a:pt x="749" y="8611"/>
                  <a:pt x="742" y="8694"/>
                  <a:pt x="787" y="8749"/>
                </a:cubicBezTo>
                <a:cubicBezTo>
                  <a:pt x="811" y="8777"/>
                  <a:pt x="846" y="8795"/>
                  <a:pt x="881" y="8801"/>
                </a:cubicBezTo>
                <a:cubicBezTo>
                  <a:pt x="635" y="9099"/>
                  <a:pt x="489" y="9335"/>
                  <a:pt x="475" y="9484"/>
                </a:cubicBezTo>
                <a:cubicBezTo>
                  <a:pt x="465" y="9585"/>
                  <a:pt x="499" y="9647"/>
                  <a:pt x="531" y="9684"/>
                </a:cubicBezTo>
                <a:cubicBezTo>
                  <a:pt x="555" y="9716"/>
                  <a:pt x="593" y="9733"/>
                  <a:pt x="632" y="9733"/>
                </a:cubicBezTo>
                <a:cubicBezTo>
                  <a:pt x="635" y="9734"/>
                  <a:pt x="638" y="9734"/>
                  <a:pt x="641" y="9734"/>
                </a:cubicBezTo>
                <a:cubicBezTo>
                  <a:pt x="675" y="9734"/>
                  <a:pt x="709" y="9717"/>
                  <a:pt x="731" y="9692"/>
                </a:cubicBezTo>
                <a:cubicBezTo>
                  <a:pt x="2984" y="7374"/>
                  <a:pt x="9085" y="1386"/>
                  <a:pt x="10297" y="1386"/>
                </a:cubicBezTo>
                <a:cubicBezTo>
                  <a:pt x="10301" y="1386"/>
                  <a:pt x="10305" y="1386"/>
                  <a:pt x="10308" y="1386"/>
                </a:cubicBezTo>
                <a:cubicBezTo>
                  <a:pt x="10357" y="1389"/>
                  <a:pt x="10376" y="1405"/>
                  <a:pt x="10381" y="1405"/>
                </a:cubicBezTo>
                <a:cubicBezTo>
                  <a:pt x="10381" y="1405"/>
                  <a:pt x="10382" y="1405"/>
                  <a:pt x="10382" y="1404"/>
                </a:cubicBezTo>
                <a:lnTo>
                  <a:pt x="10382" y="1404"/>
                </a:lnTo>
                <a:cubicBezTo>
                  <a:pt x="10430" y="1664"/>
                  <a:pt x="9488" y="2613"/>
                  <a:pt x="8209" y="3764"/>
                </a:cubicBezTo>
                <a:cubicBezTo>
                  <a:pt x="5929" y="5506"/>
                  <a:pt x="2498" y="8222"/>
                  <a:pt x="992" y="9896"/>
                </a:cubicBezTo>
                <a:cubicBezTo>
                  <a:pt x="454" y="10364"/>
                  <a:pt x="326" y="10520"/>
                  <a:pt x="316" y="10610"/>
                </a:cubicBezTo>
                <a:cubicBezTo>
                  <a:pt x="312" y="10648"/>
                  <a:pt x="326" y="10693"/>
                  <a:pt x="351" y="10720"/>
                </a:cubicBezTo>
                <a:cubicBezTo>
                  <a:pt x="354" y="10724"/>
                  <a:pt x="357" y="10724"/>
                  <a:pt x="357" y="10728"/>
                </a:cubicBezTo>
                <a:cubicBezTo>
                  <a:pt x="292" y="10853"/>
                  <a:pt x="250" y="10960"/>
                  <a:pt x="240" y="11050"/>
                </a:cubicBezTo>
                <a:cubicBezTo>
                  <a:pt x="222" y="11192"/>
                  <a:pt x="271" y="11285"/>
                  <a:pt x="312" y="11334"/>
                </a:cubicBezTo>
                <a:cubicBezTo>
                  <a:pt x="341" y="11365"/>
                  <a:pt x="385" y="11403"/>
                  <a:pt x="461" y="11406"/>
                </a:cubicBezTo>
                <a:cubicBezTo>
                  <a:pt x="467" y="11407"/>
                  <a:pt x="474" y="11408"/>
                  <a:pt x="480" y="11408"/>
                </a:cubicBezTo>
                <a:cubicBezTo>
                  <a:pt x="541" y="11408"/>
                  <a:pt x="626" y="11377"/>
                  <a:pt x="731" y="11323"/>
                </a:cubicBezTo>
                <a:cubicBezTo>
                  <a:pt x="731" y="11451"/>
                  <a:pt x="770" y="11559"/>
                  <a:pt x="843" y="11649"/>
                </a:cubicBezTo>
                <a:cubicBezTo>
                  <a:pt x="867" y="11677"/>
                  <a:pt x="902" y="11694"/>
                  <a:pt x="936" y="11697"/>
                </a:cubicBezTo>
                <a:cubicBezTo>
                  <a:pt x="940" y="11698"/>
                  <a:pt x="945" y="11698"/>
                  <a:pt x="949" y="11698"/>
                </a:cubicBezTo>
                <a:cubicBezTo>
                  <a:pt x="980" y="11698"/>
                  <a:pt x="1013" y="11688"/>
                  <a:pt x="1037" y="11667"/>
                </a:cubicBezTo>
                <a:lnTo>
                  <a:pt x="8895" y="5069"/>
                </a:lnTo>
                <a:lnTo>
                  <a:pt x="8895" y="5069"/>
                </a:lnTo>
                <a:cubicBezTo>
                  <a:pt x="7312" y="6622"/>
                  <a:pt x="3320" y="9886"/>
                  <a:pt x="607" y="12023"/>
                </a:cubicBezTo>
                <a:cubicBezTo>
                  <a:pt x="579" y="12044"/>
                  <a:pt x="562" y="12079"/>
                  <a:pt x="555" y="12113"/>
                </a:cubicBezTo>
                <a:cubicBezTo>
                  <a:pt x="552" y="12152"/>
                  <a:pt x="565" y="12190"/>
                  <a:pt x="586" y="12217"/>
                </a:cubicBezTo>
                <a:cubicBezTo>
                  <a:pt x="611" y="12245"/>
                  <a:pt x="666" y="12273"/>
                  <a:pt x="704" y="12273"/>
                </a:cubicBezTo>
                <a:cubicBezTo>
                  <a:pt x="706" y="12273"/>
                  <a:pt x="708" y="12273"/>
                  <a:pt x="710" y="12273"/>
                </a:cubicBezTo>
                <a:cubicBezTo>
                  <a:pt x="805" y="12273"/>
                  <a:pt x="1059" y="12125"/>
                  <a:pt x="1422" y="11860"/>
                </a:cubicBezTo>
                <a:lnTo>
                  <a:pt x="1422" y="11860"/>
                </a:lnTo>
                <a:cubicBezTo>
                  <a:pt x="725" y="12537"/>
                  <a:pt x="292" y="13087"/>
                  <a:pt x="250" y="13455"/>
                </a:cubicBezTo>
                <a:cubicBezTo>
                  <a:pt x="232" y="13583"/>
                  <a:pt x="264" y="13693"/>
                  <a:pt x="336" y="13784"/>
                </a:cubicBezTo>
                <a:cubicBezTo>
                  <a:pt x="375" y="13825"/>
                  <a:pt x="440" y="13877"/>
                  <a:pt x="558" y="13884"/>
                </a:cubicBezTo>
                <a:cubicBezTo>
                  <a:pt x="586" y="13884"/>
                  <a:pt x="617" y="13880"/>
                  <a:pt x="648" y="13877"/>
                </a:cubicBezTo>
                <a:lnTo>
                  <a:pt x="648" y="13877"/>
                </a:lnTo>
                <a:lnTo>
                  <a:pt x="469" y="14029"/>
                </a:lnTo>
                <a:cubicBezTo>
                  <a:pt x="413" y="14075"/>
                  <a:pt x="403" y="14158"/>
                  <a:pt x="448" y="14216"/>
                </a:cubicBezTo>
                <a:cubicBezTo>
                  <a:pt x="473" y="14252"/>
                  <a:pt x="512" y="14270"/>
                  <a:pt x="553" y="14270"/>
                </a:cubicBezTo>
                <a:cubicBezTo>
                  <a:pt x="580" y="14270"/>
                  <a:pt x="608" y="14261"/>
                  <a:pt x="632" y="14245"/>
                </a:cubicBezTo>
                <a:cubicBezTo>
                  <a:pt x="960" y="14019"/>
                  <a:pt x="7644" y="9418"/>
                  <a:pt x="9647" y="6968"/>
                </a:cubicBezTo>
                <a:lnTo>
                  <a:pt x="9647" y="6968"/>
                </a:lnTo>
                <a:cubicBezTo>
                  <a:pt x="9501" y="7242"/>
                  <a:pt x="9227" y="7578"/>
                  <a:pt x="8864" y="7955"/>
                </a:cubicBezTo>
                <a:cubicBezTo>
                  <a:pt x="8770" y="8046"/>
                  <a:pt x="8673" y="8136"/>
                  <a:pt x="8576" y="8229"/>
                </a:cubicBezTo>
                <a:cubicBezTo>
                  <a:pt x="7914" y="8725"/>
                  <a:pt x="7104" y="9442"/>
                  <a:pt x="6192" y="10305"/>
                </a:cubicBezTo>
                <a:cubicBezTo>
                  <a:pt x="5111" y="11171"/>
                  <a:pt x="3954" y="12044"/>
                  <a:pt x="2981" y="12779"/>
                </a:cubicBezTo>
                <a:cubicBezTo>
                  <a:pt x="870" y="14369"/>
                  <a:pt x="188" y="14902"/>
                  <a:pt x="160" y="15138"/>
                </a:cubicBezTo>
                <a:cubicBezTo>
                  <a:pt x="157" y="15177"/>
                  <a:pt x="174" y="15239"/>
                  <a:pt x="198" y="15267"/>
                </a:cubicBezTo>
                <a:cubicBezTo>
                  <a:pt x="229" y="15305"/>
                  <a:pt x="285" y="15346"/>
                  <a:pt x="378" y="15353"/>
                </a:cubicBezTo>
                <a:cubicBezTo>
                  <a:pt x="383" y="15353"/>
                  <a:pt x="387" y="15353"/>
                  <a:pt x="392" y="15353"/>
                </a:cubicBezTo>
                <a:cubicBezTo>
                  <a:pt x="663" y="15353"/>
                  <a:pt x="1265" y="14968"/>
                  <a:pt x="2052" y="14362"/>
                </a:cubicBezTo>
                <a:lnTo>
                  <a:pt x="2052" y="14362"/>
                </a:lnTo>
                <a:cubicBezTo>
                  <a:pt x="1636" y="14726"/>
                  <a:pt x="1238" y="15073"/>
                  <a:pt x="864" y="15395"/>
                </a:cubicBezTo>
                <a:cubicBezTo>
                  <a:pt x="808" y="15443"/>
                  <a:pt x="801" y="15530"/>
                  <a:pt x="849" y="15585"/>
                </a:cubicBezTo>
                <a:cubicBezTo>
                  <a:pt x="874" y="15617"/>
                  <a:pt x="923" y="15641"/>
                  <a:pt x="960" y="15641"/>
                </a:cubicBezTo>
                <a:cubicBezTo>
                  <a:pt x="965" y="15641"/>
                  <a:pt x="969" y="15642"/>
                  <a:pt x="974" y="15642"/>
                </a:cubicBezTo>
                <a:cubicBezTo>
                  <a:pt x="1128" y="15642"/>
                  <a:pt x="1434" y="15369"/>
                  <a:pt x="2370" y="14445"/>
                </a:cubicBezTo>
                <a:cubicBezTo>
                  <a:pt x="3275" y="13655"/>
                  <a:pt x="4526" y="12553"/>
                  <a:pt x="5756" y="11448"/>
                </a:cubicBezTo>
                <a:cubicBezTo>
                  <a:pt x="7758" y="9654"/>
                  <a:pt x="8891" y="8579"/>
                  <a:pt x="9529" y="7925"/>
                </a:cubicBezTo>
                <a:cubicBezTo>
                  <a:pt x="9737" y="7813"/>
                  <a:pt x="9907" y="7762"/>
                  <a:pt x="10028" y="7762"/>
                </a:cubicBezTo>
                <a:cubicBezTo>
                  <a:pt x="10091" y="7762"/>
                  <a:pt x="10115" y="7786"/>
                  <a:pt x="10128" y="7800"/>
                </a:cubicBezTo>
                <a:cubicBezTo>
                  <a:pt x="10177" y="7859"/>
                  <a:pt x="10195" y="7928"/>
                  <a:pt x="10184" y="8021"/>
                </a:cubicBezTo>
                <a:cubicBezTo>
                  <a:pt x="10153" y="8267"/>
                  <a:pt x="9938" y="8597"/>
                  <a:pt x="9595" y="8982"/>
                </a:cubicBezTo>
                <a:cubicBezTo>
                  <a:pt x="8503" y="9917"/>
                  <a:pt x="7263" y="10970"/>
                  <a:pt x="6078" y="11975"/>
                </a:cubicBezTo>
                <a:cubicBezTo>
                  <a:pt x="5517" y="12401"/>
                  <a:pt x="4956" y="12817"/>
                  <a:pt x="4436" y="13205"/>
                </a:cubicBezTo>
                <a:cubicBezTo>
                  <a:pt x="2215" y="14851"/>
                  <a:pt x="1054" y="15731"/>
                  <a:pt x="1006" y="16140"/>
                </a:cubicBezTo>
                <a:cubicBezTo>
                  <a:pt x="995" y="16226"/>
                  <a:pt x="1027" y="16285"/>
                  <a:pt x="1054" y="16316"/>
                </a:cubicBezTo>
                <a:cubicBezTo>
                  <a:pt x="1078" y="16344"/>
                  <a:pt x="1113" y="16365"/>
                  <a:pt x="1151" y="16365"/>
                </a:cubicBezTo>
                <a:cubicBezTo>
                  <a:pt x="1154" y="16365"/>
                  <a:pt x="1157" y="16366"/>
                  <a:pt x="1160" y="16366"/>
                </a:cubicBezTo>
                <a:cubicBezTo>
                  <a:pt x="1212" y="16366"/>
                  <a:pt x="1402" y="16266"/>
                  <a:pt x="3528" y="14487"/>
                </a:cubicBezTo>
                <a:lnTo>
                  <a:pt x="3528" y="14487"/>
                </a:lnTo>
                <a:lnTo>
                  <a:pt x="1847" y="16012"/>
                </a:lnTo>
                <a:cubicBezTo>
                  <a:pt x="1792" y="16060"/>
                  <a:pt x="1788" y="16143"/>
                  <a:pt x="1837" y="16202"/>
                </a:cubicBezTo>
                <a:cubicBezTo>
                  <a:pt x="1864" y="16233"/>
                  <a:pt x="1901" y="16248"/>
                  <a:pt x="1939" y="16248"/>
                </a:cubicBezTo>
                <a:cubicBezTo>
                  <a:pt x="1970" y="16248"/>
                  <a:pt x="2001" y="16238"/>
                  <a:pt x="2028" y="16216"/>
                </a:cubicBezTo>
                <a:lnTo>
                  <a:pt x="10371" y="9214"/>
                </a:lnTo>
                <a:lnTo>
                  <a:pt x="10371" y="9214"/>
                </a:lnTo>
                <a:cubicBezTo>
                  <a:pt x="10312" y="9449"/>
                  <a:pt x="10045" y="9792"/>
                  <a:pt x="9643" y="10197"/>
                </a:cubicBezTo>
                <a:cubicBezTo>
                  <a:pt x="8767" y="10890"/>
                  <a:pt x="6937" y="12353"/>
                  <a:pt x="5447" y="13659"/>
                </a:cubicBezTo>
                <a:cubicBezTo>
                  <a:pt x="3555" y="15110"/>
                  <a:pt x="2839" y="15686"/>
                  <a:pt x="2807" y="15953"/>
                </a:cubicBezTo>
                <a:cubicBezTo>
                  <a:pt x="2804" y="16004"/>
                  <a:pt x="2818" y="16053"/>
                  <a:pt x="2849" y="16091"/>
                </a:cubicBezTo>
                <a:cubicBezTo>
                  <a:pt x="2876" y="16124"/>
                  <a:pt x="2915" y="16140"/>
                  <a:pt x="2953" y="16140"/>
                </a:cubicBezTo>
                <a:cubicBezTo>
                  <a:pt x="2984" y="16140"/>
                  <a:pt x="3015" y="16130"/>
                  <a:pt x="3039" y="16108"/>
                </a:cubicBezTo>
                <a:lnTo>
                  <a:pt x="3175" y="15997"/>
                </a:lnTo>
                <a:lnTo>
                  <a:pt x="3175" y="15997"/>
                </a:lnTo>
                <a:cubicBezTo>
                  <a:pt x="3168" y="16018"/>
                  <a:pt x="3164" y="16039"/>
                  <a:pt x="3160" y="16057"/>
                </a:cubicBezTo>
                <a:cubicBezTo>
                  <a:pt x="3154" y="16140"/>
                  <a:pt x="3181" y="16191"/>
                  <a:pt x="3209" y="16223"/>
                </a:cubicBezTo>
                <a:cubicBezTo>
                  <a:pt x="3230" y="16250"/>
                  <a:pt x="3268" y="16268"/>
                  <a:pt x="3303" y="16271"/>
                </a:cubicBezTo>
                <a:cubicBezTo>
                  <a:pt x="3305" y="16271"/>
                  <a:pt x="3307" y="16271"/>
                  <a:pt x="3309" y="16271"/>
                </a:cubicBezTo>
                <a:cubicBezTo>
                  <a:pt x="3374" y="16271"/>
                  <a:pt x="3612" y="16169"/>
                  <a:pt x="7620" y="12751"/>
                </a:cubicBezTo>
                <a:lnTo>
                  <a:pt x="7620" y="12751"/>
                </a:lnTo>
                <a:cubicBezTo>
                  <a:pt x="5135" y="15246"/>
                  <a:pt x="4429" y="16066"/>
                  <a:pt x="4256" y="16368"/>
                </a:cubicBezTo>
                <a:lnTo>
                  <a:pt x="4249" y="16372"/>
                </a:lnTo>
                <a:lnTo>
                  <a:pt x="4252" y="16375"/>
                </a:lnTo>
                <a:cubicBezTo>
                  <a:pt x="4179" y="16503"/>
                  <a:pt x="4207" y="16535"/>
                  <a:pt x="4235" y="16565"/>
                </a:cubicBezTo>
                <a:cubicBezTo>
                  <a:pt x="4256" y="16594"/>
                  <a:pt x="4290" y="16611"/>
                  <a:pt x="4325" y="16614"/>
                </a:cubicBezTo>
                <a:cubicBezTo>
                  <a:pt x="4328" y="16615"/>
                  <a:pt x="4331" y="16615"/>
                  <a:pt x="4335" y="16615"/>
                </a:cubicBezTo>
                <a:cubicBezTo>
                  <a:pt x="4367" y="16615"/>
                  <a:pt x="4400" y="16602"/>
                  <a:pt x="4425" y="16583"/>
                </a:cubicBezTo>
                <a:lnTo>
                  <a:pt x="4446" y="16565"/>
                </a:lnTo>
                <a:lnTo>
                  <a:pt x="4446" y="16565"/>
                </a:lnTo>
                <a:cubicBezTo>
                  <a:pt x="4439" y="16604"/>
                  <a:pt x="4453" y="16645"/>
                  <a:pt x="4481" y="16677"/>
                </a:cubicBezTo>
                <a:cubicBezTo>
                  <a:pt x="4508" y="16704"/>
                  <a:pt x="4543" y="16718"/>
                  <a:pt x="4582" y="16718"/>
                </a:cubicBezTo>
                <a:cubicBezTo>
                  <a:pt x="4612" y="16718"/>
                  <a:pt x="4644" y="16708"/>
                  <a:pt x="4668" y="16684"/>
                </a:cubicBezTo>
                <a:cubicBezTo>
                  <a:pt x="8236" y="13579"/>
                  <a:pt x="9691" y="12294"/>
                  <a:pt x="10260" y="11729"/>
                </a:cubicBezTo>
                <a:lnTo>
                  <a:pt x="10288" y="11729"/>
                </a:lnTo>
                <a:cubicBezTo>
                  <a:pt x="10329" y="11729"/>
                  <a:pt x="10336" y="11742"/>
                  <a:pt x="10340" y="11742"/>
                </a:cubicBezTo>
                <a:cubicBezTo>
                  <a:pt x="10427" y="12044"/>
                  <a:pt x="8690" y="13624"/>
                  <a:pt x="7755" y="14473"/>
                </a:cubicBezTo>
                <a:cubicBezTo>
                  <a:pt x="6078" y="15997"/>
                  <a:pt x="5704" y="16378"/>
                  <a:pt x="5895" y="16604"/>
                </a:cubicBezTo>
                <a:cubicBezTo>
                  <a:pt x="5919" y="16635"/>
                  <a:pt x="5967" y="16656"/>
                  <a:pt x="6002" y="16659"/>
                </a:cubicBezTo>
                <a:cubicBezTo>
                  <a:pt x="6005" y="16660"/>
                  <a:pt x="6008" y="16660"/>
                  <a:pt x="6011" y="16660"/>
                </a:cubicBezTo>
                <a:cubicBezTo>
                  <a:pt x="6210" y="16660"/>
                  <a:pt x="6861" y="16143"/>
                  <a:pt x="8714" y="14494"/>
                </a:cubicBezTo>
                <a:lnTo>
                  <a:pt x="8714" y="14494"/>
                </a:lnTo>
                <a:cubicBezTo>
                  <a:pt x="8250" y="14927"/>
                  <a:pt x="7734" y="15398"/>
                  <a:pt x="7225" y="15845"/>
                </a:cubicBezTo>
                <a:cubicBezTo>
                  <a:pt x="7169" y="15894"/>
                  <a:pt x="7163" y="15977"/>
                  <a:pt x="7211" y="16036"/>
                </a:cubicBezTo>
                <a:cubicBezTo>
                  <a:pt x="7235" y="16063"/>
                  <a:pt x="7277" y="16084"/>
                  <a:pt x="7315" y="16087"/>
                </a:cubicBezTo>
                <a:cubicBezTo>
                  <a:pt x="7316" y="16087"/>
                  <a:pt x="7317" y="16087"/>
                  <a:pt x="7319" y="16087"/>
                </a:cubicBezTo>
                <a:cubicBezTo>
                  <a:pt x="7363" y="16087"/>
                  <a:pt x="7479" y="16077"/>
                  <a:pt x="8289" y="15398"/>
                </a:cubicBezTo>
                <a:lnTo>
                  <a:pt x="8289" y="15398"/>
                </a:lnTo>
                <a:cubicBezTo>
                  <a:pt x="7703" y="16046"/>
                  <a:pt x="7734" y="16084"/>
                  <a:pt x="7800" y="16160"/>
                </a:cubicBezTo>
                <a:cubicBezTo>
                  <a:pt x="7831" y="16199"/>
                  <a:pt x="7879" y="16223"/>
                  <a:pt x="7935" y="16226"/>
                </a:cubicBezTo>
                <a:cubicBezTo>
                  <a:pt x="8074" y="16223"/>
                  <a:pt x="8393" y="16008"/>
                  <a:pt x="8746" y="15706"/>
                </a:cubicBezTo>
                <a:lnTo>
                  <a:pt x="8746" y="15706"/>
                </a:lnTo>
                <a:cubicBezTo>
                  <a:pt x="8552" y="15890"/>
                  <a:pt x="8344" y="16077"/>
                  <a:pt x="8143" y="16254"/>
                </a:cubicBezTo>
                <a:cubicBezTo>
                  <a:pt x="8087" y="16303"/>
                  <a:pt x="8081" y="16389"/>
                  <a:pt x="8129" y="16445"/>
                </a:cubicBezTo>
                <a:cubicBezTo>
                  <a:pt x="8153" y="16472"/>
                  <a:pt x="8199" y="16496"/>
                  <a:pt x="8236" y="16496"/>
                </a:cubicBezTo>
                <a:cubicBezTo>
                  <a:pt x="8240" y="16497"/>
                  <a:pt x="8243" y="16497"/>
                  <a:pt x="8247" y="16497"/>
                </a:cubicBezTo>
                <a:cubicBezTo>
                  <a:pt x="8313" y="16497"/>
                  <a:pt x="8506" y="16442"/>
                  <a:pt x="9664" y="15377"/>
                </a:cubicBezTo>
                <a:lnTo>
                  <a:pt x="9664" y="15377"/>
                </a:lnTo>
                <a:cubicBezTo>
                  <a:pt x="9567" y="15572"/>
                  <a:pt x="9453" y="15796"/>
                  <a:pt x="9342" y="16001"/>
                </a:cubicBezTo>
                <a:cubicBezTo>
                  <a:pt x="9311" y="16060"/>
                  <a:pt x="9328" y="16133"/>
                  <a:pt x="9380" y="16175"/>
                </a:cubicBezTo>
                <a:cubicBezTo>
                  <a:pt x="9405" y="16192"/>
                  <a:pt x="9434" y="16200"/>
                  <a:pt x="9463" y="16200"/>
                </a:cubicBezTo>
                <a:cubicBezTo>
                  <a:pt x="9497" y="16200"/>
                  <a:pt x="9531" y="16188"/>
                  <a:pt x="9557" y="16164"/>
                </a:cubicBezTo>
                <a:cubicBezTo>
                  <a:pt x="9750" y="15977"/>
                  <a:pt x="9966" y="15775"/>
                  <a:pt x="10135" y="15630"/>
                </a:cubicBezTo>
                <a:lnTo>
                  <a:pt x="10135" y="15630"/>
                </a:lnTo>
                <a:cubicBezTo>
                  <a:pt x="10076" y="15748"/>
                  <a:pt x="10007" y="15873"/>
                  <a:pt x="9966" y="15949"/>
                </a:cubicBezTo>
                <a:cubicBezTo>
                  <a:pt x="9810" y="16240"/>
                  <a:pt x="9785" y="16282"/>
                  <a:pt x="9854" y="16365"/>
                </a:cubicBezTo>
                <a:cubicBezTo>
                  <a:pt x="9879" y="16392"/>
                  <a:pt x="9913" y="16410"/>
                  <a:pt x="9948" y="16413"/>
                </a:cubicBezTo>
                <a:cubicBezTo>
                  <a:pt x="9954" y="16414"/>
                  <a:pt x="9960" y="16414"/>
                  <a:pt x="9965" y="16414"/>
                </a:cubicBezTo>
                <a:cubicBezTo>
                  <a:pt x="10022" y="16414"/>
                  <a:pt x="10069" y="16380"/>
                  <a:pt x="10561" y="15949"/>
                </a:cubicBezTo>
                <a:cubicBezTo>
                  <a:pt x="10617" y="15900"/>
                  <a:pt x="10624" y="15814"/>
                  <a:pt x="10575" y="15759"/>
                </a:cubicBezTo>
                <a:cubicBezTo>
                  <a:pt x="10547" y="15726"/>
                  <a:pt x="10508" y="15711"/>
                  <a:pt x="10471" y="15711"/>
                </a:cubicBezTo>
                <a:cubicBezTo>
                  <a:pt x="10440" y="15711"/>
                  <a:pt x="10410" y="15721"/>
                  <a:pt x="10385" y="15741"/>
                </a:cubicBezTo>
                <a:cubicBezTo>
                  <a:pt x="10537" y="15433"/>
                  <a:pt x="10565" y="15297"/>
                  <a:pt x="10489" y="15204"/>
                </a:cubicBezTo>
                <a:cubicBezTo>
                  <a:pt x="10465" y="15177"/>
                  <a:pt x="10419" y="15156"/>
                  <a:pt x="10382" y="15152"/>
                </a:cubicBezTo>
                <a:cubicBezTo>
                  <a:pt x="10377" y="15151"/>
                  <a:pt x="10373" y="15151"/>
                  <a:pt x="10368" y="15151"/>
                </a:cubicBezTo>
                <a:cubicBezTo>
                  <a:pt x="10321" y="15151"/>
                  <a:pt x="10241" y="15176"/>
                  <a:pt x="9941" y="15436"/>
                </a:cubicBezTo>
                <a:cubicBezTo>
                  <a:pt x="10211" y="14878"/>
                  <a:pt x="10170" y="14830"/>
                  <a:pt x="10121" y="14771"/>
                </a:cubicBezTo>
                <a:cubicBezTo>
                  <a:pt x="10097" y="14743"/>
                  <a:pt x="10062" y="14726"/>
                  <a:pt x="10024" y="14723"/>
                </a:cubicBezTo>
                <a:lnTo>
                  <a:pt x="10021" y="14723"/>
                </a:lnTo>
                <a:cubicBezTo>
                  <a:pt x="10195" y="14466"/>
                  <a:pt x="10239" y="14283"/>
                  <a:pt x="10156" y="14182"/>
                </a:cubicBezTo>
                <a:cubicBezTo>
                  <a:pt x="10132" y="14154"/>
                  <a:pt x="10094" y="14137"/>
                  <a:pt x="10056" y="14133"/>
                </a:cubicBezTo>
                <a:cubicBezTo>
                  <a:pt x="10052" y="14133"/>
                  <a:pt x="10049" y="14133"/>
                  <a:pt x="10046" y="14133"/>
                </a:cubicBezTo>
                <a:cubicBezTo>
                  <a:pt x="10008" y="14133"/>
                  <a:pt x="9977" y="14150"/>
                  <a:pt x="9952" y="14175"/>
                </a:cubicBezTo>
                <a:cubicBezTo>
                  <a:pt x="9501" y="14640"/>
                  <a:pt x="8989" y="15131"/>
                  <a:pt x="8590" y="15478"/>
                </a:cubicBezTo>
                <a:cubicBezTo>
                  <a:pt x="9117" y="14906"/>
                  <a:pt x="9896" y="14078"/>
                  <a:pt x="10454" y="13489"/>
                </a:cubicBezTo>
                <a:cubicBezTo>
                  <a:pt x="10506" y="13437"/>
                  <a:pt x="10506" y="13354"/>
                  <a:pt x="10454" y="13298"/>
                </a:cubicBezTo>
                <a:cubicBezTo>
                  <a:pt x="10427" y="13271"/>
                  <a:pt x="10392" y="13258"/>
                  <a:pt x="10357" y="13258"/>
                </a:cubicBezTo>
                <a:cubicBezTo>
                  <a:pt x="10334" y="13258"/>
                  <a:pt x="10312" y="13263"/>
                  <a:pt x="10291" y="13274"/>
                </a:cubicBezTo>
                <a:cubicBezTo>
                  <a:pt x="10606" y="12879"/>
                  <a:pt x="10540" y="12799"/>
                  <a:pt x="10496" y="12744"/>
                </a:cubicBezTo>
                <a:cubicBezTo>
                  <a:pt x="10471" y="12716"/>
                  <a:pt x="10436" y="12699"/>
                  <a:pt x="10398" y="12695"/>
                </a:cubicBezTo>
                <a:cubicBezTo>
                  <a:pt x="10394" y="12695"/>
                  <a:pt x="10390" y="12695"/>
                  <a:pt x="10386" y="12695"/>
                </a:cubicBezTo>
                <a:cubicBezTo>
                  <a:pt x="10319" y="12695"/>
                  <a:pt x="10265" y="12743"/>
                  <a:pt x="9325" y="13583"/>
                </a:cubicBezTo>
                <a:cubicBezTo>
                  <a:pt x="8559" y="14272"/>
                  <a:pt x="7145" y="15537"/>
                  <a:pt x="6421" y="16105"/>
                </a:cubicBezTo>
                <a:cubicBezTo>
                  <a:pt x="6781" y="15727"/>
                  <a:pt x="7405" y="15159"/>
                  <a:pt x="7939" y="14674"/>
                </a:cubicBezTo>
                <a:cubicBezTo>
                  <a:pt x="9952" y="12844"/>
                  <a:pt x="10863" y="11944"/>
                  <a:pt x="10551" y="11569"/>
                </a:cubicBezTo>
                <a:cubicBezTo>
                  <a:pt x="10534" y="11549"/>
                  <a:pt x="10510" y="11528"/>
                  <a:pt x="10475" y="11507"/>
                </a:cubicBezTo>
                <a:cubicBezTo>
                  <a:pt x="10478" y="11504"/>
                  <a:pt x="10481" y="11500"/>
                  <a:pt x="10481" y="11500"/>
                </a:cubicBezTo>
                <a:lnTo>
                  <a:pt x="10561" y="11435"/>
                </a:lnTo>
                <a:lnTo>
                  <a:pt x="10548" y="11421"/>
                </a:lnTo>
                <a:cubicBezTo>
                  <a:pt x="10631" y="11306"/>
                  <a:pt x="10606" y="11278"/>
                  <a:pt x="10575" y="11240"/>
                </a:cubicBezTo>
                <a:cubicBezTo>
                  <a:pt x="10549" y="11210"/>
                  <a:pt x="10512" y="11194"/>
                  <a:pt x="10474" y="11194"/>
                </a:cubicBezTo>
                <a:cubicBezTo>
                  <a:pt x="10443" y="11194"/>
                  <a:pt x="10412" y="11205"/>
                  <a:pt x="10385" y="11227"/>
                </a:cubicBezTo>
                <a:lnTo>
                  <a:pt x="10052" y="11504"/>
                </a:lnTo>
                <a:cubicBezTo>
                  <a:pt x="9183" y="11816"/>
                  <a:pt x="7350" y="13548"/>
                  <a:pt x="6016" y="14892"/>
                </a:cubicBezTo>
                <a:lnTo>
                  <a:pt x="5492" y="15332"/>
                </a:lnTo>
                <a:cubicBezTo>
                  <a:pt x="6754" y="13998"/>
                  <a:pt x="8912" y="11836"/>
                  <a:pt x="10436" y="10336"/>
                </a:cubicBezTo>
                <a:cubicBezTo>
                  <a:pt x="10489" y="10284"/>
                  <a:pt x="10489" y="10201"/>
                  <a:pt x="10440" y="10146"/>
                </a:cubicBezTo>
                <a:cubicBezTo>
                  <a:pt x="10414" y="10116"/>
                  <a:pt x="10378" y="10101"/>
                  <a:pt x="10342" y="10101"/>
                </a:cubicBezTo>
                <a:cubicBezTo>
                  <a:pt x="10310" y="10101"/>
                  <a:pt x="10277" y="10113"/>
                  <a:pt x="10249" y="10135"/>
                </a:cubicBezTo>
                <a:cubicBezTo>
                  <a:pt x="8036" y="12041"/>
                  <a:pt x="4852" y="14757"/>
                  <a:pt x="3694" y="15689"/>
                </a:cubicBezTo>
                <a:cubicBezTo>
                  <a:pt x="3867" y="15492"/>
                  <a:pt x="4117" y="15239"/>
                  <a:pt x="4429" y="14944"/>
                </a:cubicBezTo>
                <a:lnTo>
                  <a:pt x="6768" y="12983"/>
                </a:lnTo>
                <a:cubicBezTo>
                  <a:pt x="7983" y="12033"/>
                  <a:pt x="9013" y="11195"/>
                  <a:pt x="9706" y="10516"/>
                </a:cubicBezTo>
                <a:lnTo>
                  <a:pt x="10142" y="10152"/>
                </a:lnTo>
                <a:cubicBezTo>
                  <a:pt x="10184" y="10114"/>
                  <a:pt x="10198" y="10058"/>
                  <a:pt x="10184" y="10007"/>
                </a:cubicBezTo>
                <a:cubicBezTo>
                  <a:pt x="10465" y="9681"/>
                  <a:pt x="10627" y="9404"/>
                  <a:pt x="10652" y="9185"/>
                </a:cubicBezTo>
                <a:cubicBezTo>
                  <a:pt x="10665" y="9065"/>
                  <a:pt x="10634" y="8957"/>
                  <a:pt x="10565" y="8874"/>
                </a:cubicBezTo>
                <a:cubicBezTo>
                  <a:pt x="10538" y="8841"/>
                  <a:pt x="10499" y="8824"/>
                  <a:pt x="10460" y="8824"/>
                </a:cubicBezTo>
                <a:cubicBezTo>
                  <a:pt x="10430" y="8824"/>
                  <a:pt x="10399" y="8835"/>
                  <a:pt x="10374" y="8857"/>
                </a:cubicBezTo>
                <a:lnTo>
                  <a:pt x="7443" y="11313"/>
                </a:lnTo>
                <a:lnTo>
                  <a:pt x="7908" y="10894"/>
                </a:lnTo>
                <a:cubicBezTo>
                  <a:pt x="8604" y="10325"/>
                  <a:pt x="9213" y="9785"/>
                  <a:pt x="9664" y="9303"/>
                </a:cubicBezTo>
                <a:lnTo>
                  <a:pt x="10180" y="8836"/>
                </a:lnTo>
                <a:cubicBezTo>
                  <a:pt x="10236" y="8787"/>
                  <a:pt x="10243" y="8707"/>
                  <a:pt x="10198" y="8652"/>
                </a:cubicBezTo>
                <a:cubicBezTo>
                  <a:pt x="10343" y="8427"/>
                  <a:pt x="10433" y="8226"/>
                  <a:pt x="10454" y="8053"/>
                </a:cubicBezTo>
                <a:cubicBezTo>
                  <a:pt x="10475" y="7886"/>
                  <a:pt x="10433" y="7741"/>
                  <a:pt x="10336" y="7626"/>
                </a:cubicBezTo>
                <a:cubicBezTo>
                  <a:pt x="10288" y="7568"/>
                  <a:pt x="10195" y="7495"/>
                  <a:pt x="10042" y="7488"/>
                </a:cubicBezTo>
                <a:cubicBezTo>
                  <a:pt x="10007" y="7488"/>
                  <a:pt x="9969" y="7488"/>
                  <a:pt x="9928" y="7495"/>
                </a:cubicBezTo>
                <a:cubicBezTo>
                  <a:pt x="10377" y="6982"/>
                  <a:pt x="10312" y="6906"/>
                  <a:pt x="10249" y="6833"/>
                </a:cubicBezTo>
                <a:cubicBezTo>
                  <a:pt x="10225" y="6802"/>
                  <a:pt x="10190" y="6785"/>
                  <a:pt x="10153" y="6785"/>
                </a:cubicBezTo>
                <a:cubicBezTo>
                  <a:pt x="10149" y="6784"/>
                  <a:pt x="10145" y="6784"/>
                  <a:pt x="10142" y="6784"/>
                </a:cubicBezTo>
                <a:cubicBezTo>
                  <a:pt x="10108" y="6784"/>
                  <a:pt x="10077" y="6797"/>
                  <a:pt x="10052" y="6823"/>
                </a:cubicBezTo>
                <a:cubicBezTo>
                  <a:pt x="10024" y="6847"/>
                  <a:pt x="10000" y="6871"/>
                  <a:pt x="9976" y="6895"/>
                </a:cubicBezTo>
                <a:cubicBezTo>
                  <a:pt x="10003" y="6815"/>
                  <a:pt x="10024" y="6743"/>
                  <a:pt x="10032" y="6674"/>
                </a:cubicBezTo>
                <a:cubicBezTo>
                  <a:pt x="10038" y="6594"/>
                  <a:pt x="10035" y="6518"/>
                  <a:pt x="10017" y="6452"/>
                </a:cubicBezTo>
                <a:cubicBezTo>
                  <a:pt x="10121" y="6275"/>
                  <a:pt x="10184" y="6116"/>
                  <a:pt x="10204" y="5981"/>
                </a:cubicBezTo>
                <a:cubicBezTo>
                  <a:pt x="10225" y="5825"/>
                  <a:pt x="10190" y="5693"/>
                  <a:pt x="10104" y="5586"/>
                </a:cubicBezTo>
                <a:cubicBezTo>
                  <a:pt x="10080" y="5558"/>
                  <a:pt x="10042" y="5541"/>
                  <a:pt x="10003" y="5537"/>
                </a:cubicBezTo>
                <a:cubicBezTo>
                  <a:pt x="9969" y="5537"/>
                  <a:pt x="9931" y="5551"/>
                  <a:pt x="9903" y="5579"/>
                </a:cubicBezTo>
                <a:cubicBezTo>
                  <a:pt x="8333" y="7141"/>
                  <a:pt x="6705" y="8694"/>
                  <a:pt x="5250" y="10017"/>
                </a:cubicBezTo>
                <a:lnTo>
                  <a:pt x="1511" y="13153"/>
                </a:lnTo>
                <a:cubicBezTo>
                  <a:pt x="1080" y="13455"/>
                  <a:pt x="770" y="13623"/>
                  <a:pt x="614" y="13623"/>
                </a:cubicBezTo>
                <a:cubicBezTo>
                  <a:pt x="586" y="13623"/>
                  <a:pt x="562" y="13618"/>
                  <a:pt x="544" y="13607"/>
                </a:cubicBezTo>
                <a:cubicBezTo>
                  <a:pt x="531" y="13589"/>
                  <a:pt x="510" y="13555"/>
                  <a:pt x="520" y="13485"/>
                </a:cubicBezTo>
                <a:cubicBezTo>
                  <a:pt x="538" y="13343"/>
                  <a:pt x="632" y="13160"/>
                  <a:pt x="794" y="12945"/>
                </a:cubicBezTo>
                <a:cubicBezTo>
                  <a:pt x="819" y="12968"/>
                  <a:pt x="851" y="12979"/>
                  <a:pt x="883" y="12979"/>
                </a:cubicBezTo>
                <a:cubicBezTo>
                  <a:pt x="914" y="12979"/>
                  <a:pt x="945" y="12969"/>
                  <a:pt x="971" y="12948"/>
                </a:cubicBezTo>
                <a:lnTo>
                  <a:pt x="8957" y="6244"/>
                </a:lnTo>
                <a:cubicBezTo>
                  <a:pt x="9775" y="5627"/>
                  <a:pt x="9854" y="5537"/>
                  <a:pt x="9865" y="5443"/>
                </a:cubicBezTo>
                <a:cubicBezTo>
                  <a:pt x="9872" y="5406"/>
                  <a:pt x="9858" y="5360"/>
                  <a:pt x="9834" y="5333"/>
                </a:cubicBezTo>
                <a:cubicBezTo>
                  <a:pt x="9810" y="5305"/>
                  <a:pt x="9779" y="5288"/>
                  <a:pt x="9740" y="5285"/>
                </a:cubicBezTo>
                <a:cubicBezTo>
                  <a:pt x="9736" y="5284"/>
                  <a:pt x="9732" y="5284"/>
                  <a:pt x="9727" y="5284"/>
                </a:cubicBezTo>
                <a:cubicBezTo>
                  <a:pt x="9697" y="5284"/>
                  <a:pt x="9667" y="5294"/>
                  <a:pt x="9643" y="5315"/>
                </a:cubicBezTo>
                <a:lnTo>
                  <a:pt x="8784" y="6036"/>
                </a:lnTo>
                <a:cubicBezTo>
                  <a:pt x="8455" y="6286"/>
                  <a:pt x="8063" y="6577"/>
                  <a:pt x="7662" y="6874"/>
                </a:cubicBezTo>
                <a:cubicBezTo>
                  <a:pt x="7363" y="7096"/>
                  <a:pt x="7062" y="7319"/>
                  <a:pt x="6768" y="7540"/>
                </a:cubicBezTo>
                <a:lnTo>
                  <a:pt x="10291" y="4252"/>
                </a:lnTo>
                <a:cubicBezTo>
                  <a:pt x="10347" y="4200"/>
                  <a:pt x="10350" y="4117"/>
                  <a:pt x="10298" y="4061"/>
                </a:cubicBezTo>
                <a:cubicBezTo>
                  <a:pt x="10272" y="4032"/>
                  <a:pt x="10235" y="4017"/>
                  <a:pt x="10198" y="4017"/>
                </a:cubicBezTo>
                <a:cubicBezTo>
                  <a:pt x="10166" y="4017"/>
                  <a:pt x="10133" y="4028"/>
                  <a:pt x="10107" y="4050"/>
                </a:cubicBezTo>
                <a:cubicBezTo>
                  <a:pt x="10024" y="4127"/>
                  <a:pt x="9941" y="4203"/>
                  <a:pt x="9854" y="4279"/>
                </a:cubicBezTo>
                <a:cubicBezTo>
                  <a:pt x="9862" y="4203"/>
                  <a:pt x="9834" y="4154"/>
                  <a:pt x="9810" y="4127"/>
                </a:cubicBezTo>
                <a:cubicBezTo>
                  <a:pt x="9783" y="4094"/>
                  <a:pt x="9745" y="4078"/>
                  <a:pt x="9707" y="4078"/>
                </a:cubicBezTo>
                <a:cubicBezTo>
                  <a:pt x="9676" y="4078"/>
                  <a:pt x="9645" y="4088"/>
                  <a:pt x="9619" y="4110"/>
                </a:cubicBezTo>
                <a:lnTo>
                  <a:pt x="1006" y="11337"/>
                </a:lnTo>
                <a:cubicBezTo>
                  <a:pt x="1002" y="11317"/>
                  <a:pt x="1006" y="11293"/>
                  <a:pt x="1009" y="11268"/>
                </a:cubicBezTo>
                <a:cubicBezTo>
                  <a:pt x="1012" y="11230"/>
                  <a:pt x="1022" y="11192"/>
                  <a:pt x="1033" y="11150"/>
                </a:cubicBezTo>
                <a:cubicBezTo>
                  <a:pt x="3015" y="9900"/>
                  <a:pt x="8867" y="4460"/>
                  <a:pt x="10156" y="3254"/>
                </a:cubicBezTo>
                <a:cubicBezTo>
                  <a:pt x="10211" y="3206"/>
                  <a:pt x="10215" y="3122"/>
                  <a:pt x="10170" y="3067"/>
                </a:cubicBezTo>
                <a:cubicBezTo>
                  <a:pt x="10143" y="3034"/>
                  <a:pt x="10105" y="3017"/>
                  <a:pt x="10066" y="3017"/>
                </a:cubicBezTo>
                <a:cubicBezTo>
                  <a:pt x="10038" y="3017"/>
                  <a:pt x="10011" y="3025"/>
                  <a:pt x="9987" y="3043"/>
                </a:cubicBezTo>
                <a:cubicBezTo>
                  <a:pt x="9883" y="3115"/>
                  <a:pt x="9120" y="3649"/>
                  <a:pt x="8077" y="4418"/>
                </a:cubicBezTo>
                <a:cubicBezTo>
                  <a:pt x="8448" y="4055"/>
                  <a:pt x="8805" y="3711"/>
                  <a:pt x="9127" y="3410"/>
                </a:cubicBezTo>
                <a:cubicBezTo>
                  <a:pt x="9643" y="3019"/>
                  <a:pt x="10104" y="2675"/>
                  <a:pt x="10481" y="2395"/>
                </a:cubicBezTo>
                <a:cubicBezTo>
                  <a:pt x="10513" y="2374"/>
                  <a:pt x="10534" y="2339"/>
                  <a:pt x="10537" y="2301"/>
                </a:cubicBezTo>
                <a:cubicBezTo>
                  <a:pt x="10540" y="2263"/>
                  <a:pt x="10530" y="2229"/>
                  <a:pt x="10506" y="2197"/>
                </a:cubicBezTo>
                <a:cubicBezTo>
                  <a:pt x="10475" y="2159"/>
                  <a:pt x="10427" y="2135"/>
                  <a:pt x="10371" y="2131"/>
                </a:cubicBezTo>
                <a:cubicBezTo>
                  <a:pt x="10367" y="2131"/>
                  <a:pt x="10363" y="2131"/>
                  <a:pt x="10360" y="2131"/>
                </a:cubicBezTo>
                <a:cubicBezTo>
                  <a:pt x="10317" y="2131"/>
                  <a:pt x="10265" y="2148"/>
                  <a:pt x="10204" y="2176"/>
                </a:cubicBezTo>
                <a:cubicBezTo>
                  <a:pt x="10481" y="1851"/>
                  <a:pt x="10638" y="1602"/>
                  <a:pt x="10652" y="1439"/>
                </a:cubicBezTo>
                <a:cubicBezTo>
                  <a:pt x="10662" y="1341"/>
                  <a:pt x="10627" y="1276"/>
                  <a:pt x="10596" y="1241"/>
                </a:cubicBezTo>
                <a:cubicBezTo>
                  <a:pt x="10551" y="1186"/>
                  <a:pt x="10465" y="1119"/>
                  <a:pt x="10319" y="1116"/>
                </a:cubicBezTo>
                <a:cubicBezTo>
                  <a:pt x="10313" y="1116"/>
                  <a:pt x="10306" y="1116"/>
                  <a:pt x="10299" y="1116"/>
                </a:cubicBezTo>
                <a:cubicBezTo>
                  <a:pt x="10220" y="1116"/>
                  <a:pt x="10130" y="1133"/>
                  <a:pt x="10024" y="1168"/>
                </a:cubicBezTo>
                <a:cubicBezTo>
                  <a:pt x="10083" y="1123"/>
                  <a:pt x="10142" y="1078"/>
                  <a:pt x="10201" y="1033"/>
                </a:cubicBezTo>
                <a:cubicBezTo>
                  <a:pt x="10229" y="1009"/>
                  <a:pt x="10246" y="974"/>
                  <a:pt x="10249" y="940"/>
                </a:cubicBezTo>
                <a:cubicBezTo>
                  <a:pt x="10253" y="901"/>
                  <a:pt x="10243" y="866"/>
                  <a:pt x="10219" y="836"/>
                </a:cubicBezTo>
                <a:cubicBezTo>
                  <a:pt x="10177" y="783"/>
                  <a:pt x="10121" y="745"/>
                  <a:pt x="10062" y="718"/>
                </a:cubicBezTo>
                <a:lnTo>
                  <a:pt x="10118" y="669"/>
                </a:lnTo>
                <a:cubicBezTo>
                  <a:pt x="10174" y="620"/>
                  <a:pt x="10177" y="534"/>
                  <a:pt x="10128" y="479"/>
                </a:cubicBezTo>
                <a:cubicBezTo>
                  <a:pt x="10101" y="446"/>
                  <a:pt x="10064" y="431"/>
                  <a:pt x="10027" y="431"/>
                </a:cubicBezTo>
                <a:cubicBezTo>
                  <a:pt x="9996" y="431"/>
                  <a:pt x="9964" y="441"/>
                  <a:pt x="9938" y="461"/>
                </a:cubicBezTo>
                <a:lnTo>
                  <a:pt x="9654" y="700"/>
                </a:lnTo>
                <a:cubicBezTo>
                  <a:pt x="9602" y="714"/>
                  <a:pt x="9543" y="732"/>
                  <a:pt x="9480" y="753"/>
                </a:cubicBezTo>
                <a:cubicBezTo>
                  <a:pt x="9488" y="735"/>
                  <a:pt x="9491" y="718"/>
                  <a:pt x="9491" y="700"/>
                </a:cubicBezTo>
                <a:cubicBezTo>
                  <a:pt x="9501" y="614"/>
                  <a:pt x="9467" y="558"/>
                  <a:pt x="9439" y="524"/>
                </a:cubicBezTo>
                <a:cubicBezTo>
                  <a:pt x="9352" y="417"/>
                  <a:pt x="9224" y="358"/>
                  <a:pt x="9072" y="354"/>
                </a:cubicBezTo>
                <a:cubicBezTo>
                  <a:pt x="9065" y="354"/>
                  <a:pt x="9057" y="354"/>
                  <a:pt x="9050" y="354"/>
                </a:cubicBezTo>
                <a:cubicBezTo>
                  <a:pt x="8825" y="354"/>
                  <a:pt x="8551" y="465"/>
                  <a:pt x="8220" y="666"/>
                </a:cubicBezTo>
                <a:cubicBezTo>
                  <a:pt x="8223" y="659"/>
                  <a:pt x="8223" y="649"/>
                  <a:pt x="8223" y="641"/>
                </a:cubicBezTo>
                <a:cubicBezTo>
                  <a:pt x="8233" y="524"/>
                  <a:pt x="8195" y="447"/>
                  <a:pt x="8157" y="406"/>
                </a:cubicBezTo>
                <a:cubicBezTo>
                  <a:pt x="8136" y="378"/>
                  <a:pt x="8101" y="361"/>
                  <a:pt x="8067" y="358"/>
                </a:cubicBezTo>
                <a:cubicBezTo>
                  <a:pt x="8063" y="357"/>
                  <a:pt x="8059" y="357"/>
                  <a:pt x="8055" y="357"/>
                </a:cubicBezTo>
                <a:cubicBezTo>
                  <a:pt x="8021" y="357"/>
                  <a:pt x="7991" y="370"/>
                  <a:pt x="7966" y="388"/>
                </a:cubicBezTo>
                <a:lnTo>
                  <a:pt x="6802" y="1365"/>
                </a:lnTo>
                <a:cubicBezTo>
                  <a:pt x="7849" y="417"/>
                  <a:pt x="7849" y="412"/>
                  <a:pt x="7762" y="313"/>
                </a:cubicBezTo>
                <a:cubicBezTo>
                  <a:pt x="7682" y="219"/>
                  <a:pt x="7571" y="167"/>
                  <a:pt x="7443" y="163"/>
                </a:cubicBezTo>
                <a:cubicBezTo>
                  <a:pt x="7439" y="163"/>
                  <a:pt x="7435" y="163"/>
                  <a:pt x="7431" y="163"/>
                </a:cubicBezTo>
                <a:cubicBezTo>
                  <a:pt x="7151" y="163"/>
                  <a:pt x="6761" y="387"/>
                  <a:pt x="6275" y="787"/>
                </a:cubicBezTo>
                <a:cubicBezTo>
                  <a:pt x="6296" y="742"/>
                  <a:pt x="6290" y="690"/>
                  <a:pt x="6258" y="649"/>
                </a:cubicBezTo>
                <a:cubicBezTo>
                  <a:pt x="6231" y="615"/>
                  <a:pt x="6191" y="599"/>
                  <a:pt x="6152" y="599"/>
                </a:cubicBezTo>
                <a:cubicBezTo>
                  <a:pt x="6122" y="599"/>
                  <a:pt x="6092" y="608"/>
                  <a:pt x="6068" y="628"/>
                </a:cubicBezTo>
                <a:cubicBezTo>
                  <a:pt x="5853" y="801"/>
                  <a:pt x="5007" y="1487"/>
                  <a:pt x="4041" y="2329"/>
                </a:cubicBezTo>
                <a:lnTo>
                  <a:pt x="2800" y="3369"/>
                </a:lnTo>
                <a:cubicBezTo>
                  <a:pt x="3760" y="2450"/>
                  <a:pt x="4855" y="1410"/>
                  <a:pt x="5746" y="565"/>
                </a:cubicBezTo>
                <a:cubicBezTo>
                  <a:pt x="5797" y="516"/>
                  <a:pt x="5804" y="433"/>
                  <a:pt x="5756" y="378"/>
                </a:cubicBezTo>
                <a:cubicBezTo>
                  <a:pt x="5721" y="337"/>
                  <a:pt x="5655" y="284"/>
                  <a:pt x="5541" y="281"/>
                </a:cubicBezTo>
                <a:cubicBezTo>
                  <a:pt x="5537" y="281"/>
                  <a:pt x="5533" y="281"/>
                  <a:pt x="5529" y="281"/>
                </a:cubicBezTo>
                <a:cubicBezTo>
                  <a:pt x="4899" y="281"/>
                  <a:pt x="2899" y="2151"/>
                  <a:pt x="1532" y="3507"/>
                </a:cubicBezTo>
                <a:cubicBezTo>
                  <a:pt x="1796" y="3223"/>
                  <a:pt x="2090" y="2911"/>
                  <a:pt x="2412" y="2582"/>
                </a:cubicBezTo>
                <a:cubicBezTo>
                  <a:pt x="3247" y="1847"/>
                  <a:pt x="4182" y="853"/>
                  <a:pt x="4453" y="562"/>
                </a:cubicBezTo>
                <a:cubicBezTo>
                  <a:pt x="4502" y="506"/>
                  <a:pt x="4498" y="423"/>
                  <a:pt x="4446" y="371"/>
                </a:cubicBezTo>
                <a:cubicBezTo>
                  <a:pt x="4420" y="345"/>
                  <a:pt x="4387" y="332"/>
                  <a:pt x="4353" y="332"/>
                </a:cubicBezTo>
                <a:cubicBezTo>
                  <a:pt x="4319" y="332"/>
                  <a:pt x="4285" y="345"/>
                  <a:pt x="4259" y="371"/>
                </a:cubicBezTo>
                <a:cubicBezTo>
                  <a:pt x="3365" y="1223"/>
                  <a:pt x="2665" y="1920"/>
                  <a:pt x="2114" y="2485"/>
                </a:cubicBezTo>
                <a:cubicBezTo>
                  <a:pt x="1768" y="2790"/>
                  <a:pt x="1480" y="3015"/>
                  <a:pt x="1300" y="3115"/>
                </a:cubicBezTo>
                <a:lnTo>
                  <a:pt x="2997" y="763"/>
                </a:lnTo>
                <a:cubicBezTo>
                  <a:pt x="3036" y="714"/>
                  <a:pt x="3032" y="645"/>
                  <a:pt x="2991" y="596"/>
                </a:cubicBezTo>
                <a:cubicBezTo>
                  <a:pt x="2984" y="590"/>
                  <a:pt x="2977" y="579"/>
                  <a:pt x="2967" y="572"/>
                </a:cubicBezTo>
                <a:cubicBezTo>
                  <a:pt x="2977" y="531"/>
                  <a:pt x="2967" y="486"/>
                  <a:pt x="2935" y="451"/>
                </a:cubicBezTo>
                <a:cubicBezTo>
                  <a:pt x="2909" y="419"/>
                  <a:pt x="2872" y="403"/>
                  <a:pt x="2834" y="403"/>
                </a:cubicBezTo>
                <a:cubicBezTo>
                  <a:pt x="2806" y="403"/>
                  <a:pt x="2777" y="412"/>
                  <a:pt x="2752" y="430"/>
                </a:cubicBezTo>
                <a:cubicBezTo>
                  <a:pt x="2544" y="586"/>
                  <a:pt x="2159" y="870"/>
                  <a:pt x="1754" y="1192"/>
                </a:cubicBezTo>
                <a:cubicBezTo>
                  <a:pt x="1975" y="891"/>
                  <a:pt x="2228" y="551"/>
                  <a:pt x="2478" y="229"/>
                </a:cubicBezTo>
                <a:cubicBezTo>
                  <a:pt x="2516" y="177"/>
                  <a:pt x="2516" y="108"/>
                  <a:pt x="2474" y="59"/>
                </a:cubicBezTo>
                <a:cubicBezTo>
                  <a:pt x="2450" y="32"/>
                  <a:pt x="2395" y="4"/>
                  <a:pt x="2357" y="1"/>
                </a:cubicBezTo>
                <a:cubicBezTo>
                  <a:pt x="2355" y="1"/>
                  <a:pt x="2354" y="1"/>
                  <a:pt x="2352"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9"/>
          <p:cNvSpPr/>
          <p:nvPr/>
        </p:nvSpPr>
        <p:spPr>
          <a:xfrm>
            <a:off x="5464156" y="3499193"/>
            <a:ext cx="457054" cy="348937"/>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9"/>
          <p:cNvSpPr txBox="1"/>
          <p:nvPr/>
        </p:nvSpPr>
        <p:spPr>
          <a:xfrm>
            <a:off x="6220510" y="2209784"/>
            <a:ext cx="25983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rgbClr val="133B3E"/>
              </a:buClr>
              <a:buSzPts val="600"/>
              <a:buFont typeface="Arial"/>
              <a:buNone/>
            </a:pPr>
            <a:r>
              <a:rPr b="0" i="0" lang="en" sz="1600" u="none" cap="none" strike="noStrike">
                <a:solidFill>
                  <a:srgbClr val="FFE599"/>
                </a:solidFill>
                <a:latin typeface="Sue Ellen Francisco"/>
                <a:ea typeface="Sue Ellen Francisco"/>
                <a:cs typeface="Sue Ellen Francisco"/>
                <a:sym typeface="Sue Ellen Francisco"/>
              </a:rPr>
              <a:t>TRANSPORTE DE ELECTRICIDAD</a:t>
            </a:r>
            <a:endParaRPr b="0" i="0" sz="1600" u="none" cap="none" strike="noStrike">
              <a:solidFill>
                <a:srgbClr val="FFE599"/>
              </a:solidFill>
              <a:latin typeface="Sue Ellen Francisco"/>
              <a:ea typeface="Sue Ellen Francisco"/>
              <a:cs typeface="Sue Ellen Francisco"/>
              <a:sym typeface="Sue Ellen Francisco"/>
            </a:endParaRPr>
          </a:p>
        </p:txBody>
      </p:sp>
      <p:sp>
        <p:nvSpPr>
          <p:cNvPr id="210" name="Google Shape;210;p29"/>
          <p:cNvSpPr/>
          <p:nvPr/>
        </p:nvSpPr>
        <p:spPr>
          <a:xfrm>
            <a:off x="5425717" y="1799675"/>
            <a:ext cx="523500" cy="2093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9"/>
          <p:cNvSpPr/>
          <p:nvPr/>
        </p:nvSpPr>
        <p:spPr>
          <a:xfrm>
            <a:off x="3255194" y="3919317"/>
            <a:ext cx="457054" cy="348937"/>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9"/>
          <p:cNvSpPr txBox="1"/>
          <p:nvPr/>
        </p:nvSpPr>
        <p:spPr>
          <a:xfrm>
            <a:off x="6220510" y="2637138"/>
            <a:ext cx="2923500" cy="453300"/>
          </a:xfrm>
          <a:prstGeom prst="rect">
            <a:avLst/>
          </a:prstGeom>
          <a:noFill/>
          <a:ln>
            <a:noFill/>
          </a:ln>
        </p:spPr>
        <p:txBody>
          <a:bodyPr anchorCtr="0" anchor="b" bIns="0" lIns="0" spcFirstLastPara="1" rIns="0" wrap="square" tIns="6350">
            <a:noAutofit/>
          </a:bodyPr>
          <a:lstStyle/>
          <a:p>
            <a:pPr indent="0" lvl="0" marL="12700" marR="0" rtl="0" algn="l">
              <a:lnSpc>
                <a:spcPct val="100000"/>
              </a:lnSpc>
              <a:spcBef>
                <a:spcPts val="0"/>
              </a:spcBef>
              <a:spcAft>
                <a:spcPts val="0"/>
              </a:spcAft>
              <a:buClr>
                <a:srgbClr val="000000"/>
              </a:buClr>
              <a:buSzPts val="1600"/>
              <a:buFont typeface="Arial"/>
              <a:buNone/>
            </a:pPr>
            <a:r>
              <a:rPr b="0" i="0" lang="en" sz="1600" u="none" cap="none" strike="noStrike">
                <a:solidFill>
                  <a:srgbClr val="EA9999"/>
                </a:solidFill>
                <a:latin typeface="Sue Ellen Francisco"/>
                <a:ea typeface="Sue Ellen Francisco"/>
                <a:cs typeface="Sue Ellen Francisco"/>
                <a:sym typeface="Sue Ellen Francisco"/>
              </a:rPr>
              <a:t>MULTAS POR CONSUMO REACTIVO</a:t>
            </a:r>
            <a:endParaRPr b="0" i="0" sz="1600" u="none" cap="none" strike="noStrike">
              <a:solidFill>
                <a:srgbClr val="EA9999"/>
              </a:solidFill>
              <a:latin typeface="Sue Ellen Francisco"/>
              <a:ea typeface="Sue Ellen Francisco"/>
              <a:cs typeface="Sue Ellen Francisco"/>
              <a:sym typeface="Sue Ellen Francisco"/>
            </a:endParaRPr>
          </a:p>
        </p:txBody>
      </p:sp>
      <p:sp>
        <p:nvSpPr>
          <p:cNvPr id="213" name="Google Shape;213;p29"/>
          <p:cNvSpPr/>
          <p:nvPr/>
        </p:nvSpPr>
        <p:spPr>
          <a:xfrm>
            <a:off x="5464156" y="2593323"/>
            <a:ext cx="457054" cy="455861"/>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9"/>
          <p:cNvSpPr/>
          <p:nvPr/>
        </p:nvSpPr>
        <p:spPr>
          <a:xfrm>
            <a:off x="5464156" y="3090438"/>
            <a:ext cx="457054" cy="382834"/>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9"/>
          <p:cNvSpPr txBox="1"/>
          <p:nvPr/>
        </p:nvSpPr>
        <p:spPr>
          <a:xfrm>
            <a:off x="2319468" y="1362779"/>
            <a:ext cx="22524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PLANTA FOTOVOLTAICA</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16" name="Google Shape;216;p29"/>
          <p:cNvSpPr txBox="1"/>
          <p:nvPr/>
        </p:nvSpPr>
        <p:spPr>
          <a:xfrm>
            <a:off x="3881120" y="2072059"/>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$ 24,205</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17" name="Google Shape;217;p29"/>
          <p:cNvSpPr txBox="1"/>
          <p:nvPr/>
        </p:nvSpPr>
        <p:spPr>
          <a:xfrm>
            <a:off x="4064557" y="2711551"/>
            <a:ext cx="12753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050"/>
              <a:buFont typeface="Arial"/>
              <a:buNone/>
            </a:pPr>
            <a:r>
              <a:rPr b="0" i="0" lang="en" sz="1050" u="none" cap="none" strike="noStrike">
                <a:solidFill>
                  <a:schemeClr val="accent1"/>
                </a:solidFill>
                <a:latin typeface="Sue Ellen Francisco"/>
                <a:ea typeface="Sue Ellen Francisco"/>
                <a:cs typeface="Sue Ellen Francisco"/>
                <a:sym typeface="Sue Ellen Francisco"/>
              </a:rPr>
              <a:t>1% facturación de energía por cada 0,01 en F.P. bajo 0,93 </a:t>
            </a:r>
            <a:endParaRPr b="0" i="0" sz="1050" u="none" cap="none" strike="noStrike">
              <a:solidFill>
                <a:schemeClr val="accent1"/>
              </a:solidFill>
              <a:latin typeface="Sue Ellen Francisco"/>
              <a:ea typeface="Sue Ellen Francisco"/>
              <a:cs typeface="Sue Ellen Francisco"/>
              <a:sym typeface="Sue Ellen Francisco"/>
            </a:endParaRPr>
          </a:p>
        </p:txBody>
      </p:sp>
      <p:sp>
        <p:nvSpPr>
          <p:cNvPr id="218" name="Google Shape;218;p29"/>
          <p:cNvSpPr txBox="1"/>
          <p:nvPr/>
        </p:nvSpPr>
        <p:spPr>
          <a:xfrm>
            <a:off x="3881120" y="3149490"/>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$ 17,154</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19" name="Google Shape;219;p29"/>
          <p:cNvSpPr txBox="1"/>
          <p:nvPr/>
        </p:nvSpPr>
        <p:spPr>
          <a:xfrm>
            <a:off x="3881120" y="3514484"/>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$ 87,470</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0" name="Google Shape;220;p29"/>
          <p:cNvSpPr txBox="1"/>
          <p:nvPr/>
        </p:nvSpPr>
        <p:spPr>
          <a:xfrm>
            <a:off x="4877277" y="1764294"/>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/mes</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1" name="Google Shape;221;p29"/>
          <p:cNvSpPr txBox="1"/>
          <p:nvPr/>
        </p:nvSpPr>
        <p:spPr>
          <a:xfrm>
            <a:off x="4877277" y="2072059"/>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2" name="Google Shape;222;p29"/>
          <p:cNvSpPr txBox="1"/>
          <p:nvPr/>
        </p:nvSpPr>
        <p:spPr>
          <a:xfrm>
            <a:off x="4877277" y="3149490"/>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3" name="Google Shape;223;p29"/>
          <p:cNvSpPr txBox="1"/>
          <p:nvPr/>
        </p:nvSpPr>
        <p:spPr>
          <a:xfrm>
            <a:off x="4877277" y="3514484"/>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4" name="Google Shape;224;p29"/>
          <p:cNvSpPr txBox="1"/>
          <p:nvPr/>
        </p:nvSpPr>
        <p:spPr>
          <a:xfrm>
            <a:off x="3881120" y="2404080"/>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$ 20,274</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5" name="Google Shape;225;p29"/>
          <p:cNvSpPr txBox="1"/>
          <p:nvPr/>
        </p:nvSpPr>
        <p:spPr>
          <a:xfrm>
            <a:off x="4877277" y="2404080"/>
            <a:ext cx="620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26" name="Google Shape;226;p29"/>
          <p:cNvSpPr txBox="1"/>
          <p:nvPr/>
        </p:nvSpPr>
        <p:spPr>
          <a:xfrm>
            <a:off x="6220511" y="1878663"/>
            <a:ext cx="2490000" cy="453300"/>
          </a:xfrm>
          <a:prstGeom prst="rect">
            <a:avLst/>
          </a:prstGeom>
          <a:noFill/>
          <a:ln>
            <a:noFill/>
          </a:ln>
        </p:spPr>
        <p:txBody>
          <a:bodyPr anchorCtr="0" anchor="b" bIns="0" lIns="0" spcFirstLastPara="1" rIns="0" wrap="square" tIns="6350">
            <a:noAutofit/>
          </a:bodyPr>
          <a:lstStyle/>
          <a:p>
            <a:pPr indent="0" lvl="0" marL="0" marR="0" rtl="0" algn="l">
              <a:lnSpc>
                <a:spcPct val="100000"/>
              </a:lnSpc>
              <a:spcBef>
                <a:spcPts val="0"/>
              </a:spcBef>
              <a:spcAft>
                <a:spcPts val="0"/>
              </a:spcAft>
              <a:buClr>
                <a:srgbClr val="133B3E"/>
              </a:buClr>
              <a:buSzPts val="600"/>
              <a:buFont typeface="Arial"/>
              <a:buNone/>
            </a:pPr>
            <a:r>
              <a:rPr b="0" i="0" lang="en" sz="1600" u="none" cap="none" strike="noStrike">
                <a:solidFill>
                  <a:srgbClr val="D9D2E9"/>
                </a:solidFill>
                <a:latin typeface="Sue Ellen Francisco"/>
                <a:ea typeface="Sue Ellen Francisco"/>
                <a:cs typeface="Sue Ellen Francisco"/>
                <a:sym typeface="Sue Ellen Francisco"/>
              </a:rPr>
              <a:t>CARGO POR SERVICIO PÚBLICO</a:t>
            </a:r>
            <a:endParaRPr b="0" i="0" sz="1600" u="none" cap="none" strike="noStrike">
              <a:solidFill>
                <a:srgbClr val="B4A7D6"/>
              </a:solidFill>
              <a:latin typeface="Sue Ellen Francisco"/>
              <a:ea typeface="Sue Ellen Francisco"/>
              <a:cs typeface="Sue Ellen Francisco"/>
              <a:sym typeface="Sue Ellen Francisco"/>
            </a:endParaRPr>
          </a:p>
        </p:txBody>
      </p:sp>
      <p:sp>
        <p:nvSpPr>
          <p:cNvPr id="227" name="Google Shape;227;p29"/>
          <p:cNvSpPr/>
          <p:nvPr/>
        </p:nvSpPr>
        <p:spPr>
          <a:xfrm>
            <a:off x="5458621" y="2048596"/>
            <a:ext cx="457692" cy="182529"/>
          </a:xfrm>
          <a:custGeom>
            <a:rect b="b" l="l" r="r" t="t"/>
            <a:pathLst>
              <a:path extrusionOk="0" h="40675" w="10749">
                <a:moveTo>
                  <a:pt x="9883" y="946"/>
                </a:moveTo>
                <a:cubicBezTo>
                  <a:pt x="9890" y="946"/>
                  <a:pt x="9896" y="946"/>
                  <a:pt x="9904" y="950"/>
                </a:cubicBezTo>
                <a:cubicBezTo>
                  <a:pt x="9751" y="1067"/>
                  <a:pt x="9536" y="1241"/>
                  <a:pt x="9273" y="1452"/>
                </a:cubicBezTo>
                <a:lnTo>
                  <a:pt x="9838" y="950"/>
                </a:lnTo>
                <a:cubicBezTo>
                  <a:pt x="9855" y="950"/>
                  <a:pt x="9869" y="946"/>
                  <a:pt x="9883" y="946"/>
                </a:cubicBezTo>
                <a:close/>
                <a:moveTo>
                  <a:pt x="6861" y="2138"/>
                </a:moveTo>
                <a:lnTo>
                  <a:pt x="6861" y="2138"/>
                </a:lnTo>
                <a:cubicBezTo>
                  <a:pt x="6397" y="2626"/>
                  <a:pt x="5818" y="3188"/>
                  <a:pt x="5185" y="3784"/>
                </a:cubicBezTo>
                <a:cubicBezTo>
                  <a:pt x="5749" y="3202"/>
                  <a:pt x="6325" y="2630"/>
                  <a:pt x="6861" y="2138"/>
                </a:cubicBezTo>
                <a:close/>
                <a:moveTo>
                  <a:pt x="7461" y="433"/>
                </a:moveTo>
                <a:lnTo>
                  <a:pt x="7461" y="433"/>
                </a:lnTo>
                <a:cubicBezTo>
                  <a:pt x="6973" y="883"/>
                  <a:pt x="5254" y="2436"/>
                  <a:pt x="3549" y="3971"/>
                </a:cubicBezTo>
                <a:cubicBezTo>
                  <a:pt x="3601" y="3915"/>
                  <a:pt x="3653" y="3860"/>
                  <a:pt x="3705" y="3801"/>
                </a:cubicBezTo>
                <a:cubicBezTo>
                  <a:pt x="5091" y="2308"/>
                  <a:pt x="6810" y="447"/>
                  <a:pt x="7461" y="433"/>
                </a:cubicBezTo>
                <a:close/>
                <a:moveTo>
                  <a:pt x="9091" y="624"/>
                </a:moveTo>
                <a:cubicBezTo>
                  <a:pt x="9095" y="624"/>
                  <a:pt x="9099" y="624"/>
                  <a:pt x="9103" y="624"/>
                </a:cubicBezTo>
                <a:cubicBezTo>
                  <a:pt x="9169" y="627"/>
                  <a:pt x="9221" y="645"/>
                  <a:pt x="9259" y="683"/>
                </a:cubicBezTo>
                <a:cubicBezTo>
                  <a:pt x="9252" y="745"/>
                  <a:pt x="9194" y="835"/>
                  <a:pt x="9096" y="953"/>
                </a:cubicBezTo>
                <a:cubicBezTo>
                  <a:pt x="8102" y="1514"/>
                  <a:pt x="6616" y="2866"/>
                  <a:pt x="4980" y="4480"/>
                </a:cubicBezTo>
                <a:cubicBezTo>
                  <a:pt x="4811" y="4612"/>
                  <a:pt x="4648" y="4743"/>
                  <a:pt x="4488" y="4871"/>
                </a:cubicBezTo>
                <a:cubicBezTo>
                  <a:pt x="4218" y="5087"/>
                  <a:pt x="3962" y="5287"/>
                  <a:pt x="3722" y="5482"/>
                </a:cubicBezTo>
                <a:cubicBezTo>
                  <a:pt x="5427" y="3971"/>
                  <a:pt x="7378" y="2145"/>
                  <a:pt x="8036" y="1144"/>
                </a:cubicBezTo>
                <a:cubicBezTo>
                  <a:pt x="8475" y="820"/>
                  <a:pt x="8838" y="624"/>
                  <a:pt x="9091" y="624"/>
                </a:cubicBezTo>
                <a:close/>
                <a:moveTo>
                  <a:pt x="5857" y="1192"/>
                </a:moveTo>
                <a:lnTo>
                  <a:pt x="5857" y="1192"/>
                </a:lnTo>
                <a:cubicBezTo>
                  <a:pt x="5202" y="1798"/>
                  <a:pt x="4412" y="2640"/>
                  <a:pt x="3504" y="3617"/>
                </a:cubicBezTo>
                <a:cubicBezTo>
                  <a:pt x="2540" y="4664"/>
                  <a:pt x="1230" y="6085"/>
                  <a:pt x="931" y="6085"/>
                </a:cubicBezTo>
                <a:cubicBezTo>
                  <a:pt x="927" y="6085"/>
                  <a:pt x="923" y="6085"/>
                  <a:pt x="920" y="6085"/>
                </a:cubicBezTo>
                <a:cubicBezTo>
                  <a:pt x="916" y="6081"/>
                  <a:pt x="912" y="6071"/>
                  <a:pt x="916" y="6046"/>
                </a:cubicBezTo>
                <a:cubicBezTo>
                  <a:pt x="965" y="5551"/>
                  <a:pt x="2572" y="4002"/>
                  <a:pt x="4259" y="2533"/>
                </a:cubicBezTo>
                <a:lnTo>
                  <a:pt x="5857" y="1192"/>
                </a:lnTo>
                <a:close/>
                <a:moveTo>
                  <a:pt x="9973" y="5928"/>
                </a:moveTo>
                <a:lnTo>
                  <a:pt x="9973" y="5946"/>
                </a:lnTo>
                <a:cubicBezTo>
                  <a:pt x="9959" y="6029"/>
                  <a:pt x="9928" y="6122"/>
                  <a:pt x="9876" y="6226"/>
                </a:cubicBezTo>
                <a:cubicBezTo>
                  <a:pt x="9868" y="6225"/>
                  <a:pt x="9861" y="6224"/>
                  <a:pt x="9854" y="6224"/>
                </a:cubicBezTo>
                <a:cubicBezTo>
                  <a:pt x="9824" y="6224"/>
                  <a:pt x="9794" y="6235"/>
                  <a:pt x="9768" y="6258"/>
                </a:cubicBezTo>
                <a:lnTo>
                  <a:pt x="8878" y="7003"/>
                </a:lnTo>
                <a:cubicBezTo>
                  <a:pt x="9363" y="6535"/>
                  <a:pt x="9744" y="6157"/>
                  <a:pt x="9973" y="5928"/>
                </a:cubicBezTo>
                <a:close/>
                <a:moveTo>
                  <a:pt x="2604" y="7463"/>
                </a:moveTo>
                <a:cubicBezTo>
                  <a:pt x="2049" y="8007"/>
                  <a:pt x="1567" y="8492"/>
                  <a:pt x="1207" y="8860"/>
                </a:cubicBezTo>
                <a:cubicBezTo>
                  <a:pt x="1523" y="8500"/>
                  <a:pt x="2001" y="8025"/>
                  <a:pt x="2604" y="7463"/>
                </a:cubicBezTo>
                <a:close/>
                <a:moveTo>
                  <a:pt x="4903" y="9324"/>
                </a:moveTo>
                <a:lnTo>
                  <a:pt x="4800" y="9411"/>
                </a:lnTo>
                <a:lnTo>
                  <a:pt x="4841" y="9373"/>
                </a:lnTo>
                <a:cubicBezTo>
                  <a:pt x="4862" y="9359"/>
                  <a:pt x="4882" y="9342"/>
                  <a:pt x="4903" y="9324"/>
                </a:cubicBezTo>
                <a:close/>
                <a:moveTo>
                  <a:pt x="8420" y="4526"/>
                </a:moveTo>
                <a:lnTo>
                  <a:pt x="8420" y="4526"/>
                </a:lnTo>
                <a:cubicBezTo>
                  <a:pt x="6466" y="6320"/>
                  <a:pt x="4218" y="8326"/>
                  <a:pt x="2610" y="9653"/>
                </a:cubicBezTo>
                <a:cubicBezTo>
                  <a:pt x="3688" y="8749"/>
                  <a:pt x="5084" y="7401"/>
                  <a:pt x="6671" y="5839"/>
                </a:cubicBezTo>
                <a:cubicBezTo>
                  <a:pt x="7267" y="5381"/>
                  <a:pt x="7859" y="4937"/>
                  <a:pt x="8420" y="4526"/>
                </a:cubicBezTo>
                <a:close/>
                <a:moveTo>
                  <a:pt x="4547" y="7526"/>
                </a:moveTo>
                <a:lnTo>
                  <a:pt x="4547" y="7526"/>
                </a:lnTo>
                <a:cubicBezTo>
                  <a:pt x="3701" y="8337"/>
                  <a:pt x="2870" y="9099"/>
                  <a:pt x="2180" y="9660"/>
                </a:cubicBezTo>
                <a:cubicBezTo>
                  <a:pt x="2804" y="9019"/>
                  <a:pt x="3632" y="8284"/>
                  <a:pt x="4547" y="7526"/>
                </a:cubicBezTo>
                <a:close/>
                <a:moveTo>
                  <a:pt x="2281" y="9186"/>
                </a:moveTo>
                <a:cubicBezTo>
                  <a:pt x="1851" y="9608"/>
                  <a:pt x="1488" y="10006"/>
                  <a:pt x="1227" y="10353"/>
                </a:cubicBezTo>
                <a:cubicBezTo>
                  <a:pt x="1072" y="10446"/>
                  <a:pt x="940" y="10509"/>
                  <a:pt x="829" y="10544"/>
                </a:cubicBezTo>
                <a:cubicBezTo>
                  <a:pt x="926" y="10419"/>
                  <a:pt x="1040" y="10280"/>
                  <a:pt x="1172" y="10131"/>
                </a:cubicBezTo>
                <a:cubicBezTo>
                  <a:pt x="1464" y="9875"/>
                  <a:pt x="1848" y="9549"/>
                  <a:pt x="2281" y="9186"/>
                </a:cubicBezTo>
                <a:close/>
                <a:moveTo>
                  <a:pt x="2222" y="9968"/>
                </a:moveTo>
                <a:lnTo>
                  <a:pt x="2222" y="9968"/>
                </a:lnTo>
                <a:cubicBezTo>
                  <a:pt x="1883" y="10246"/>
                  <a:pt x="1577" y="10481"/>
                  <a:pt x="1325" y="10668"/>
                </a:cubicBezTo>
                <a:cubicBezTo>
                  <a:pt x="1349" y="10630"/>
                  <a:pt x="1373" y="10596"/>
                  <a:pt x="1401" y="10558"/>
                </a:cubicBezTo>
                <a:cubicBezTo>
                  <a:pt x="1640" y="10412"/>
                  <a:pt x="1918" y="10214"/>
                  <a:pt x="2222" y="9968"/>
                </a:cubicBezTo>
                <a:close/>
                <a:moveTo>
                  <a:pt x="940" y="10786"/>
                </a:moveTo>
                <a:lnTo>
                  <a:pt x="940" y="10786"/>
                </a:lnTo>
                <a:cubicBezTo>
                  <a:pt x="902" y="10859"/>
                  <a:pt x="871" y="10929"/>
                  <a:pt x="843" y="10994"/>
                </a:cubicBezTo>
                <a:cubicBezTo>
                  <a:pt x="715" y="11070"/>
                  <a:pt x="615" y="11119"/>
                  <a:pt x="552" y="11129"/>
                </a:cubicBezTo>
                <a:cubicBezTo>
                  <a:pt x="549" y="11116"/>
                  <a:pt x="549" y="11101"/>
                  <a:pt x="549" y="11081"/>
                </a:cubicBezTo>
                <a:cubicBezTo>
                  <a:pt x="559" y="11015"/>
                  <a:pt x="587" y="10932"/>
                  <a:pt x="639" y="10841"/>
                </a:cubicBezTo>
                <a:lnTo>
                  <a:pt x="656" y="10841"/>
                </a:lnTo>
                <a:cubicBezTo>
                  <a:pt x="664" y="10842"/>
                  <a:pt x="672" y="10842"/>
                  <a:pt x="679" y="10842"/>
                </a:cubicBezTo>
                <a:cubicBezTo>
                  <a:pt x="754" y="10842"/>
                  <a:pt x="843" y="10824"/>
                  <a:pt x="940" y="10786"/>
                </a:cubicBezTo>
                <a:close/>
                <a:moveTo>
                  <a:pt x="9322" y="6985"/>
                </a:moveTo>
                <a:lnTo>
                  <a:pt x="9322" y="6985"/>
                </a:lnTo>
                <a:cubicBezTo>
                  <a:pt x="8275" y="8174"/>
                  <a:pt x="6141" y="9899"/>
                  <a:pt x="4128" y="11417"/>
                </a:cubicBezTo>
                <a:cubicBezTo>
                  <a:pt x="4568" y="11032"/>
                  <a:pt x="5022" y="10630"/>
                  <a:pt x="5472" y="10218"/>
                </a:cubicBezTo>
                <a:lnTo>
                  <a:pt x="9322" y="6985"/>
                </a:lnTo>
                <a:close/>
                <a:moveTo>
                  <a:pt x="7451" y="11340"/>
                </a:moveTo>
                <a:lnTo>
                  <a:pt x="7090" y="11645"/>
                </a:lnTo>
                <a:lnTo>
                  <a:pt x="7256" y="11493"/>
                </a:lnTo>
                <a:cubicBezTo>
                  <a:pt x="7323" y="11441"/>
                  <a:pt x="7388" y="11393"/>
                  <a:pt x="7451" y="11340"/>
                </a:cubicBezTo>
                <a:close/>
                <a:moveTo>
                  <a:pt x="4436" y="12044"/>
                </a:moveTo>
                <a:cubicBezTo>
                  <a:pt x="4405" y="12075"/>
                  <a:pt x="4374" y="12106"/>
                  <a:pt x="4339" y="12141"/>
                </a:cubicBezTo>
                <a:cubicBezTo>
                  <a:pt x="2465" y="13787"/>
                  <a:pt x="999" y="14957"/>
                  <a:pt x="541" y="15082"/>
                </a:cubicBezTo>
                <a:cubicBezTo>
                  <a:pt x="853" y="14750"/>
                  <a:pt x="2035" y="13860"/>
                  <a:pt x="3182" y="12993"/>
                </a:cubicBezTo>
                <a:cubicBezTo>
                  <a:pt x="3611" y="12671"/>
                  <a:pt x="4031" y="12355"/>
                  <a:pt x="4436" y="12044"/>
                </a:cubicBezTo>
                <a:close/>
                <a:moveTo>
                  <a:pt x="1938" y="15495"/>
                </a:moveTo>
                <a:lnTo>
                  <a:pt x="1938" y="15495"/>
                </a:lnTo>
                <a:cubicBezTo>
                  <a:pt x="1713" y="15685"/>
                  <a:pt x="1508" y="15851"/>
                  <a:pt x="1331" y="15997"/>
                </a:cubicBezTo>
                <a:cubicBezTo>
                  <a:pt x="1505" y="15848"/>
                  <a:pt x="1710" y="15678"/>
                  <a:pt x="1938" y="15495"/>
                </a:cubicBezTo>
                <a:close/>
                <a:moveTo>
                  <a:pt x="9797" y="11749"/>
                </a:moveTo>
                <a:lnTo>
                  <a:pt x="3584" y="16964"/>
                </a:lnTo>
                <a:cubicBezTo>
                  <a:pt x="5881" y="14666"/>
                  <a:pt x="8535" y="12224"/>
                  <a:pt x="9797" y="11749"/>
                </a:cubicBezTo>
                <a:close/>
                <a:moveTo>
                  <a:pt x="10032" y="14521"/>
                </a:moveTo>
                <a:cubicBezTo>
                  <a:pt x="10032" y="14535"/>
                  <a:pt x="10029" y="14552"/>
                  <a:pt x="10029" y="14570"/>
                </a:cubicBezTo>
                <a:cubicBezTo>
                  <a:pt x="10018" y="14625"/>
                  <a:pt x="10004" y="14684"/>
                  <a:pt x="9979" y="14746"/>
                </a:cubicBezTo>
                <a:cubicBezTo>
                  <a:pt x="9973" y="14754"/>
                  <a:pt x="9966" y="14757"/>
                  <a:pt x="9959" y="14764"/>
                </a:cubicBezTo>
                <a:cubicBezTo>
                  <a:pt x="9304" y="15384"/>
                  <a:pt x="8636" y="16008"/>
                  <a:pt x="7970" y="16621"/>
                </a:cubicBezTo>
                <a:cubicBezTo>
                  <a:pt x="7801" y="16759"/>
                  <a:pt x="7624" y="16905"/>
                  <a:pt x="7443" y="17057"/>
                </a:cubicBezTo>
                <a:cubicBezTo>
                  <a:pt x="8622" y="15931"/>
                  <a:pt x="9605" y="14947"/>
                  <a:pt x="10032" y="14521"/>
                </a:cubicBezTo>
                <a:close/>
                <a:moveTo>
                  <a:pt x="10184" y="16794"/>
                </a:moveTo>
                <a:cubicBezTo>
                  <a:pt x="10011" y="16922"/>
                  <a:pt x="9758" y="17113"/>
                  <a:pt x="9450" y="17348"/>
                </a:cubicBezTo>
                <a:cubicBezTo>
                  <a:pt x="9575" y="17228"/>
                  <a:pt x="9693" y="17109"/>
                  <a:pt x="9800" y="17002"/>
                </a:cubicBezTo>
                <a:cubicBezTo>
                  <a:pt x="9945" y="16902"/>
                  <a:pt x="10077" y="16828"/>
                  <a:pt x="10184" y="16794"/>
                </a:cubicBezTo>
                <a:close/>
                <a:moveTo>
                  <a:pt x="8524" y="16517"/>
                </a:moveTo>
                <a:lnTo>
                  <a:pt x="8524" y="16517"/>
                </a:lnTo>
                <a:cubicBezTo>
                  <a:pt x="8147" y="16874"/>
                  <a:pt x="7718" y="17258"/>
                  <a:pt x="7253" y="17653"/>
                </a:cubicBezTo>
                <a:cubicBezTo>
                  <a:pt x="7582" y="17348"/>
                  <a:pt x="7901" y="17057"/>
                  <a:pt x="8199" y="16780"/>
                </a:cubicBezTo>
                <a:cubicBezTo>
                  <a:pt x="8310" y="16690"/>
                  <a:pt x="8420" y="16600"/>
                  <a:pt x="8524" y="16517"/>
                </a:cubicBezTo>
                <a:close/>
                <a:moveTo>
                  <a:pt x="6463" y="13412"/>
                </a:moveTo>
                <a:lnTo>
                  <a:pt x="6463" y="13412"/>
                </a:lnTo>
                <a:cubicBezTo>
                  <a:pt x="4059" y="15464"/>
                  <a:pt x="1772" y="17390"/>
                  <a:pt x="995" y="17986"/>
                </a:cubicBezTo>
                <a:cubicBezTo>
                  <a:pt x="1075" y="17868"/>
                  <a:pt x="1200" y="17722"/>
                  <a:pt x="1360" y="17553"/>
                </a:cubicBezTo>
                <a:lnTo>
                  <a:pt x="4654" y="14784"/>
                </a:lnTo>
                <a:cubicBezTo>
                  <a:pt x="5292" y="14310"/>
                  <a:pt x="5895" y="13849"/>
                  <a:pt x="6463" y="13412"/>
                </a:cubicBezTo>
                <a:close/>
                <a:moveTo>
                  <a:pt x="10167" y="13211"/>
                </a:moveTo>
                <a:lnTo>
                  <a:pt x="10167" y="13211"/>
                </a:lnTo>
                <a:cubicBezTo>
                  <a:pt x="9984" y="13468"/>
                  <a:pt x="9626" y="13842"/>
                  <a:pt x="9141" y="14306"/>
                </a:cubicBezTo>
                <a:cubicBezTo>
                  <a:pt x="8279" y="15061"/>
                  <a:pt x="7038" y="16150"/>
                  <a:pt x="5780" y="17265"/>
                </a:cubicBezTo>
                <a:cubicBezTo>
                  <a:pt x="5115" y="17820"/>
                  <a:pt x="4408" y="18398"/>
                  <a:pt x="3677" y="18987"/>
                </a:cubicBezTo>
                <a:cubicBezTo>
                  <a:pt x="4894" y="17938"/>
                  <a:pt x="6429" y="16569"/>
                  <a:pt x="8279" y="14903"/>
                </a:cubicBezTo>
                <a:cubicBezTo>
                  <a:pt x="9065" y="14196"/>
                  <a:pt x="9776" y="13555"/>
                  <a:pt x="10167" y="13211"/>
                </a:cubicBezTo>
                <a:close/>
                <a:moveTo>
                  <a:pt x="4013" y="20540"/>
                </a:moveTo>
                <a:cubicBezTo>
                  <a:pt x="3961" y="20583"/>
                  <a:pt x="3908" y="20626"/>
                  <a:pt x="3855" y="20671"/>
                </a:cubicBezTo>
                <a:lnTo>
                  <a:pt x="3855" y="20671"/>
                </a:lnTo>
                <a:cubicBezTo>
                  <a:pt x="3898" y="20634"/>
                  <a:pt x="3940" y="20597"/>
                  <a:pt x="3982" y="20560"/>
                </a:cubicBezTo>
                <a:cubicBezTo>
                  <a:pt x="3992" y="20554"/>
                  <a:pt x="4003" y="20546"/>
                  <a:pt x="4013" y="20540"/>
                </a:cubicBezTo>
                <a:close/>
                <a:moveTo>
                  <a:pt x="7232" y="15477"/>
                </a:moveTo>
                <a:lnTo>
                  <a:pt x="7232" y="15477"/>
                </a:lnTo>
                <a:cubicBezTo>
                  <a:pt x="4841" y="17626"/>
                  <a:pt x="1182" y="20879"/>
                  <a:pt x="445" y="21181"/>
                </a:cubicBezTo>
                <a:cubicBezTo>
                  <a:pt x="663" y="20689"/>
                  <a:pt x="2849" y="18966"/>
                  <a:pt x="4623" y="17567"/>
                </a:cubicBezTo>
                <a:cubicBezTo>
                  <a:pt x="5576" y="16812"/>
                  <a:pt x="6456" y="16115"/>
                  <a:pt x="7232" y="15477"/>
                </a:cubicBezTo>
                <a:close/>
                <a:moveTo>
                  <a:pt x="10240" y="21901"/>
                </a:moveTo>
                <a:cubicBezTo>
                  <a:pt x="10267" y="21901"/>
                  <a:pt x="10285" y="21908"/>
                  <a:pt x="10295" y="21915"/>
                </a:cubicBezTo>
                <a:cubicBezTo>
                  <a:pt x="10275" y="22005"/>
                  <a:pt x="10132" y="22161"/>
                  <a:pt x="9904" y="22362"/>
                </a:cubicBezTo>
                <a:cubicBezTo>
                  <a:pt x="9979" y="22217"/>
                  <a:pt x="10025" y="22085"/>
                  <a:pt x="10042" y="21963"/>
                </a:cubicBezTo>
                <a:cubicBezTo>
                  <a:pt x="10042" y="21960"/>
                  <a:pt x="10042" y="21953"/>
                  <a:pt x="10046" y="21947"/>
                </a:cubicBezTo>
                <a:cubicBezTo>
                  <a:pt x="10118" y="21915"/>
                  <a:pt x="10181" y="21901"/>
                  <a:pt x="10240" y="21901"/>
                </a:cubicBezTo>
                <a:close/>
                <a:moveTo>
                  <a:pt x="9713" y="22140"/>
                </a:moveTo>
                <a:lnTo>
                  <a:pt x="9713" y="22140"/>
                </a:lnTo>
                <a:cubicBezTo>
                  <a:pt x="9619" y="22372"/>
                  <a:pt x="9429" y="22653"/>
                  <a:pt x="9165" y="22969"/>
                </a:cubicBezTo>
                <a:cubicBezTo>
                  <a:pt x="8701" y="23329"/>
                  <a:pt x="8133" y="23744"/>
                  <a:pt x="7551" y="24167"/>
                </a:cubicBezTo>
                <a:cubicBezTo>
                  <a:pt x="8390" y="23287"/>
                  <a:pt x="9176" y="22515"/>
                  <a:pt x="9713" y="22140"/>
                </a:cubicBezTo>
                <a:close/>
                <a:moveTo>
                  <a:pt x="3792" y="21933"/>
                </a:moveTo>
                <a:lnTo>
                  <a:pt x="3792" y="21933"/>
                </a:lnTo>
                <a:cubicBezTo>
                  <a:pt x="2974" y="22649"/>
                  <a:pt x="2219" y="23346"/>
                  <a:pt x="1619" y="23970"/>
                </a:cubicBezTo>
                <a:cubicBezTo>
                  <a:pt x="1494" y="24050"/>
                  <a:pt x="1380" y="24115"/>
                  <a:pt x="1273" y="24171"/>
                </a:cubicBezTo>
                <a:cubicBezTo>
                  <a:pt x="1751" y="23693"/>
                  <a:pt x="2409" y="23086"/>
                  <a:pt x="3175" y="22404"/>
                </a:cubicBezTo>
                <a:cubicBezTo>
                  <a:pt x="3290" y="22317"/>
                  <a:pt x="3407" y="22227"/>
                  <a:pt x="3522" y="22140"/>
                </a:cubicBezTo>
                <a:cubicBezTo>
                  <a:pt x="3611" y="22071"/>
                  <a:pt x="3701" y="22002"/>
                  <a:pt x="3792" y="21933"/>
                </a:cubicBezTo>
                <a:close/>
                <a:moveTo>
                  <a:pt x="4038" y="22428"/>
                </a:moveTo>
                <a:cubicBezTo>
                  <a:pt x="2791" y="23727"/>
                  <a:pt x="1622" y="24850"/>
                  <a:pt x="930" y="25155"/>
                </a:cubicBezTo>
                <a:cubicBezTo>
                  <a:pt x="1144" y="24867"/>
                  <a:pt x="1446" y="24531"/>
                  <a:pt x="1806" y="24157"/>
                </a:cubicBezTo>
                <a:cubicBezTo>
                  <a:pt x="2416" y="23765"/>
                  <a:pt x="3196" y="23148"/>
                  <a:pt x="4038" y="22428"/>
                </a:cubicBezTo>
                <a:close/>
                <a:moveTo>
                  <a:pt x="1089" y="24545"/>
                </a:moveTo>
                <a:lnTo>
                  <a:pt x="1089" y="24545"/>
                </a:lnTo>
                <a:cubicBezTo>
                  <a:pt x="871" y="24795"/>
                  <a:pt x="691" y="25027"/>
                  <a:pt x="555" y="25235"/>
                </a:cubicBezTo>
                <a:cubicBezTo>
                  <a:pt x="514" y="25227"/>
                  <a:pt x="483" y="25211"/>
                  <a:pt x="455" y="25182"/>
                </a:cubicBezTo>
                <a:cubicBezTo>
                  <a:pt x="469" y="25078"/>
                  <a:pt x="611" y="24881"/>
                  <a:pt x="857" y="24608"/>
                </a:cubicBezTo>
                <a:cubicBezTo>
                  <a:pt x="926" y="24597"/>
                  <a:pt x="1003" y="24576"/>
                  <a:pt x="1089" y="24545"/>
                </a:cubicBezTo>
                <a:close/>
                <a:moveTo>
                  <a:pt x="2479" y="25331"/>
                </a:moveTo>
                <a:cubicBezTo>
                  <a:pt x="2396" y="25404"/>
                  <a:pt x="2316" y="25477"/>
                  <a:pt x="2239" y="25546"/>
                </a:cubicBezTo>
                <a:lnTo>
                  <a:pt x="2430" y="25369"/>
                </a:lnTo>
                <a:cubicBezTo>
                  <a:pt x="2447" y="25359"/>
                  <a:pt x="2461" y="25345"/>
                  <a:pt x="2479" y="25331"/>
                </a:cubicBezTo>
                <a:close/>
                <a:moveTo>
                  <a:pt x="7946" y="24216"/>
                </a:moveTo>
                <a:lnTo>
                  <a:pt x="7946" y="24216"/>
                </a:lnTo>
                <a:cubicBezTo>
                  <a:pt x="7315" y="24798"/>
                  <a:pt x="6570" y="25428"/>
                  <a:pt x="5780" y="26059"/>
                </a:cubicBezTo>
                <a:cubicBezTo>
                  <a:pt x="5888" y="25945"/>
                  <a:pt x="5996" y="25827"/>
                  <a:pt x="6103" y="25713"/>
                </a:cubicBezTo>
                <a:cubicBezTo>
                  <a:pt x="6258" y="25543"/>
                  <a:pt x="6415" y="25377"/>
                  <a:pt x="6574" y="25206"/>
                </a:cubicBezTo>
                <a:cubicBezTo>
                  <a:pt x="6643" y="25155"/>
                  <a:pt x="6712" y="25107"/>
                  <a:pt x="6778" y="25058"/>
                </a:cubicBezTo>
                <a:cubicBezTo>
                  <a:pt x="7201" y="24756"/>
                  <a:pt x="7589" y="24475"/>
                  <a:pt x="7946" y="24216"/>
                </a:cubicBezTo>
                <a:close/>
                <a:moveTo>
                  <a:pt x="9893" y="21080"/>
                </a:moveTo>
                <a:cubicBezTo>
                  <a:pt x="9910" y="21084"/>
                  <a:pt x="9928" y="21084"/>
                  <a:pt x="9942" y="21087"/>
                </a:cubicBezTo>
                <a:lnTo>
                  <a:pt x="3660" y="26524"/>
                </a:lnTo>
                <a:lnTo>
                  <a:pt x="3660" y="26524"/>
                </a:lnTo>
                <a:lnTo>
                  <a:pt x="9668" y="21115"/>
                </a:lnTo>
                <a:cubicBezTo>
                  <a:pt x="9751" y="21090"/>
                  <a:pt x="9827" y="21080"/>
                  <a:pt x="9893" y="21080"/>
                </a:cubicBezTo>
                <a:close/>
                <a:moveTo>
                  <a:pt x="10326" y="26994"/>
                </a:moveTo>
                <a:lnTo>
                  <a:pt x="10326" y="26994"/>
                </a:lnTo>
                <a:cubicBezTo>
                  <a:pt x="10257" y="27157"/>
                  <a:pt x="10115" y="27365"/>
                  <a:pt x="9910" y="27608"/>
                </a:cubicBezTo>
                <a:cubicBezTo>
                  <a:pt x="9904" y="27594"/>
                  <a:pt x="9893" y="27584"/>
                  <a:pt x="9886" y="27573"/>
                </a:cubicBezTo>
                <a:cubicBezTo>
                  <a:pt x="9872" y="27556"/>
                  <a:pt x="9851" y="27539"/>
                  <a:pt x="9827" y="27521"/>
                </a:cubicBezTo>
                <a:cubicBezTo>
                  <a:pt x="10032" y="27306"/>
                  <a:pt x="10202" y="27126"/>
                  <a:pt x="10326" y="26994"/>
                </a:cubicBezTo>
                <a:close/>
                <a:moveTo>
                  <a:pt x="9834" y="28644"/>
                </a:moveTo>
                <a:lnTo>
                  <a:pt x="9834" y="28644"/>
                </a:lnTo>
                <a:cubicBezTo>
                  <a:pt x="9813" y="28675"/>
                  <a:pt x="9792" y="28706"/>
                  <a:pt x="9765" y="28745"/>
                </a:cubicBezTo>
                <a:lnTo>
                  <a:pt x="9501" y="28977"/>
                </a:lnTo>
                <a:cubicBezTo>
                  <a:pt x="9464" y="28990"/>
                  <a:pt x="9422" y="29004"/>
                  <a:pt x="9384" y="29022"/>
                </a:cubicBezTo>
                <a:cubicBezTo>
                  <a:pt x="9474" y="28928"/>
                  <a:pt x="9564" y="28834"/>
                  <a:pt x="9647" y="28751"/>
                </a:cubicBezTo>
                <a:cubicBezTo>
                  <a:pt x="9713" y="28710"/>
                  <a:pt x="9776" y="28675"/>
                  <a:pt x="9834" y="28644"/>
                </a:cubicBezTo>
                <a:close/>
                <a:moveTo>
                  <a:pt x="9658" y="27743"/>
                </a:moveTo>
                <a:cubicBezTo>
                  <a:pt x="9623" y="27872"/>
                  <a:pt x="9429" y="28113"/>
                  <a:pt x="9114" y="28446"/>
                </a:cubicBezTo>
                <a:cubicBezTo>
                  <a:pt x="8989" y="28564"/>
                  <a:pt x="8857" y="28689"/>
                  <a:pt x="8719" y="28817"/>
                </a:cubicBezTo>
                <a:cubicBezTo>
                  <a:pt x="8570" y="28921"/>
                  <a:pt x="8414" y="29036"/>
                  <a:pt x="8251" y="29150"/>
                </a:cubicBezTo>
                <a:cubicBezTo>
                  <a:pt x="8774" y="28623"/>
                  <a:pt x="9239" y="28138"/>
                  <a:pt x="9616" y="27747"/>
                </a:cubicBezTo>
                <a:cubicBezTo>
                  <a:pt x="9630" y="27743"/>
                  <a:pt x="9644" y="27743"/>
                  <a:pt x="9658" y="27743"/>
                </a:cubicBezTo>
                <a:close/>
                <a:moveTo>
                  <a:pt x="5448" y="26017"/>
                </a:moveTo>
                <a:lnTo>
                  <a:pt x="5448" y="26017"/>
                </a:lnTo>
                <a:cubicBezTo>
                  <a:pt x="5094" y="26399"/>
                  <a:pt x="4737" y="26780"/>
                  <a:pt x="4384" y="27147"/>
                </a:cubicBezTo>
                <a:cubicBezTo>
                  <a:pt x="3293" y="27982"/>
                  <a:pt x="2198" y="28772"/>
                  <a:pt x="1280" y="29410"/>
                </a:cubicBezTo>
                <a:cubicBezTo>
                  <a:pt x="2084" y="28516"/>
                  <a:pt x="3768" y="27237"/>
                  <a:pt x="5448" y="26017"/>
                </a:cubicBezTo>
                <a:close/>
                <a:moveTo>
                  <a:pt x="3119" y="28425"/>
                </a:moveTo>
                <a:lnTo>
                  <a:pt x="3119" y="28425"/>
                </a:lnTo>
                <a:cubicBezTo>
                  <a:pt x="2246" y="29264"/>
                  <a:pt x="1508" y="29850"/>
                  <a:pt x="1110" y="29860"/>
                </a:cubicBezTo>
                <a:cubicBezTo>
                  <a:pt x="1453" y="29621"/>
                  <a:pt x="2201" y="29098"/>
                  <a:pt x="3119" y="28425"/>
                </a:cubicBezTo>
                <a:close/>
                <a:moveTo>
                  <a:pt x="832" y="30058"/>
                </a:moveTo>
                <a:cubicBezTo>
                  <a:pt x="906" y="30106"/>
                  <a:pt x="989" y="30130"/>
                  <a:pt x="1082" y="30133"/>
                </a:cubicBezTo>
                <a:cubicBezTo>
                  <a:pt x="1103" y="30133"/>
                  <a:pt x="1117" y="30133"/>
                  <a:pt x="1134" y="30130"/>
                </a:cubicBezTo>
                <a:lnTo>
                  <a:pt x="1134" y="30130"/>
                </a:lnTo>
                <a:cubicBezTo>
                  <a:pt x="992" y="30231"/>
                  <a:pt x="881" y="30293"/>
                  <a:pt x="812" y="30317"/>
                </a:cubicBezTo>
                <a:cubicBezTo>
                  <a:pt x="798" y="30290"/>
                  <a:pt x="791" y="30251"/>
                  <a:pt x="798" y="30196"/>
                </a:cubicBezTo>
                <a:cubicBezTo>
                  <a:pt x="805" y="30151"/>
                  <a:pt x="816" y="30106"/>
                  <a:pt x="832" y="30058"/>
                </a:cubicBezTo>
                <a:close/>
                <a:moveTo>
                  <a:pt x="8732" y="28270"/>
                </a:moveTo>
                <a:lnTo>
                  <a:pt x="8732" y="28270"/>
                </a:lnTo>
                <a:cubicBezTo>
                  <a:pt x="8143" y="28876"/>
                  <a:pt x="7489" y="29538"/>
                  <a:pt x="6813" y="30200"/>
                </a:cubicBezTo>
                <a:cubicBezTo>
                  <a:pt x="5759" y="30976"/>
                  <a:pt x="4609" y="31856"/>
                  <a:pt x="3584" y="32701"/>
                </a:cubicBezTo>
                <a:cubicBezTo>
                  <a:pt x="3902" y="32403"/>
                  <a:pt x="4218" y="32116"/>
                  <a:pt x="4526" y="31835"/>
                </a:cubicBezTo>
                <a:cubicBezTo>
                  <a:pt x="6252" y="30432"/>
                  <a:pt x="7755" y="29185"/>
                  <a:pt x="8732" y="28270"/>
                </a:cubicBezTo>
                <a:close/>
                <a:moveTo>
                  <a:pt x="6726" y="31277"/>
                </a:moveTo>
                <a:lnTo>
                  <a:pt x="6726" y="31277"/>
                </a:lnTo>
                <a:cubicBezTo>
                  <a:pt x="5971" y="32009"/>
                  <a:pt x="5188" y="32746"/>
                  <a:pt x="4443" y="33411"/>
                </a:cubicBezTo>
                <a:cubicBezTo>
                  <a:pt x="4419" y="33432"/>
                  <a:pt x="4395" y="33450"/>
                  <a:pt x="4371" y="33470"/>
                </a:cubicBezTo>
                <a:cubicBezTo>
                  <a:pt x="5156" y="32705"/>
                  <a:pt x="5971" y="31942"/>
                  <a:pt x="6726" y="31277"/>
                </a:cubicBezTo>
                <a:close/>
                <a:moveTo>
                  <a:pt x="1553" y="34250"/>
                </a:moveTo>
                <a:lnTo>
                  <a:pt x="1553" y="34250"/>
                </a:lnTo>
                <a:cubicBezTo>
                  <a:pt x="1408" y="34385"/>
                  <a:pt x="1276" y="34513"/>
                  <a:pt x="1155" y="34631"/>
                </a:cubicBezTo>
                <a:cubicBezTo>
                  <a:pt x="1141" y="34628"/>
                  <a:pt x="1131" y="34628"/>
                  <a:pt x="1120" y="34624"/>
                </a:cubicBezTo>
                <a:cubicBezTo>
                  <a:pt x="1207" y="34541"/>
                  <a:pt x="1356" y="34413"/>
                  <a:pt x="1553" y="34250"/>
                </a:cubicBezTo>
                <a:close/>
                <a:moveTo>
                  <a:pt x="2350" y="34409"/>
                </a:moveTo>
                <a:cubicBezTo>
                  <a:pt x="1931" y="34756"/>
                  <a:pt x="1518" y="35095"/>
                  <a:pt x="1123" y="35418"/>
                </a:cubicBezTo>
                <a:cubicBezTo>
                  <a:pt x="1266" y="35227"/>
                  <a:pt x="1453" y="35012"/>
                  <a:pt x="1681" y="34777"/>
                </a:cubicBezTo>
                <a:cubicBezTo>
                  <a:pt x="1879" y="34690"/>
                  <a:pt x="2105" y="34566"/>
                  <a:pt x="2350" y="34409"/>
                </a:cubicBezTo>
                <a:close/>
                <a:moveTo>
                  <a:pt x="3369" y="36114"/>
                </a:moveTo>
                <a:lnTo>
                  <a:pt x="3369" y="36114"/>
                </a:lnTo>
                <a:cubicBezTo>
                  <a:pt x="2950" y="36533"/>
                  <a:pt x="2530" y="36956"/>
                  <a:pt x="2125" y="37372"/>
                </a:cubicBezTo>
                <a:cubicBezTo>
                  <a:pt x="1692" y="37646"/>
                  <a:pt x="1339" y="37804"/>
                  <a:pt x="1099" y="37804"/>
                </a:cubicBezTo>
                <a:cubicBezTo>
                  <a:pt x="1086" y="37804"/>
                  <a:pt x="1072" y="37804"/>
                  <a:pt x="1058" y="37801"/>
                </a:cubicBezTo>
                <a:cubicBezTo>
                  <a:pt x="1429" y="37538"/>
                  <a:pt x="2302" y="36915"/>
                  <a:pt x="3369" y="36114"/>
                </a:cubicBezTo>
                <a:close/>
                <a:moveTo>
                  <a:pt x="9678" y="31328"/>
                </a:moveTo>
                <a:cubicBezTo>
                  <a:pt x="9688" y="31328"/>
                  <a:pt x="9697" y="31329"/>
                  <a:pt x="9706" y="31329"/>
                </a:cubicBezTo>
                <a:cubicBezTo>
                  <a:pt x="9797" y="31332"/>
                  <a:pt x="9834" y="31364"/>
                  <a:pt x="9855" y="31388"/>
                </a:cubicBezTo>
                <a:cubicBezTo>
                  <a:pt x="9893" y="31436"/>
                  <a:pt x="9910" y="31495"/>
                  <a:pt x="9900" y="31572"/>
                </a:cubicBezTo>
                <a:cubicBezTo>
                  <a:pt x="9797" y="32396"/>
                  <a:pt x="7187" y="34267"/>
                  <a:pt x="4886" y="35917"/>
                </a:cubicBezTo>
                <a:cubicBezTo>
                  <a:pt x="3601" y="36842"/>
                  <a:pt x="2406" y="37697"/>
                  <a:pt x="1539" y="38421"/>
                </a:cubicBezTo>
                <a:lnTo>
                  <a:pt x="2738" y="37271"/>
                </a:lnTo>
                <a:cubicBezTo>
                  <a:pt x="4505" y="36000"/>
                  <a:pt x="7003" y="33498"/>
                  <a:pt x="8625" y="31801"/>
                </a:cubicBezTo>
                <a:cubicBezTo>
                  <a:pt x="9069" y="31507"/>
                  <a:pt x="9432" y="31328"/>
                  <a:pt x="9678" y="31328"/>
                </a:cubicBezTo>
                <a:close/>
                <a:moveTo>
                  <a:pt x="2212" y="38906"/>
                </a:moveTo>
                <a:cubicBezTo>
                  <a:pt x="2174" y="38952"/>
                  <a:pt x="2135" y="38994"/>
                  <a:pt x="2100" y="39035"/>
                </a:cubicBezTo>
                <a:lnTo>
                  <a:pt x="1446" y="39586"/>
                </a:lnTo>
                <a:cubicBezTo>
                  <a:pt x="1619" y="39423"/>
                  <a:pt x="1820" y="39246"/>
                  <a:pt x="2035" y="39056"/>
                </a:cubicBezTo>
                <a:lnTo>
                  <a:pt x="2212" y="38906"/>
                </a:lnTo>
                <a:close/>
                <a:moveTo>
                  <a:pt x="6154" y="36797"/>
                </a:moveTo>
                <a:cubicBezTo>
                  <a:pt x="5580" y="37320"/>
                  <a:pt x="4945" y="37908"/>
                  <a:pt x="4246" y="38564"/>
                </a:cubicBezTo>
                <a:cubicBezTo>
                  <a:pt x="3743" y="39031"/>
                  <a:pt x="3261" y="39482"/>
                  <a:pt x="2929" y="39784"/>
                </a:cubicBezTo>
                <a:cubicBezTo>
                  <a:pt x="3442" y="39177"/>
                  <a:pt x="4651" y="38075"/>
                  <a:pt x="6154" y="36797"/>
                </a:cubicBezTo>
                <a:close/>
                <a:moveTo>
                  <a:pt x="5330" y="35933"/>
                </a:moveTo>
                <a:lnTo>
                  <a:pt x="3878" y="37153"/>
                </a:lnTo>
                <a:cubicBezTo>
                  <a:pt x="3082" y="37804"/>
                  <a:pt x="2399" y="38373"/>
                  <a:pt x="1855" y="38851"/>
                </a:cubicBezTo>
                <a:lnTo>
                  <a:pt x="462" y="40022"/>
                </a:lnTo>
                <a:cubicBezTo>
                  <a:pt x="621" y="39312"/>
                  <a:pt x="2970" y="37628"/>
                  <a:pt x="5046" y="36138"/>
                </a:cubicBezTo>
                <a:cubicBezTo>
                  <a:pt x="5143" y="36069"/>
                  <a:pt x="5236" y="36003"/>
                  <a:pt x="5330" y="35933"/>
                </a:cubicBezTo>
                <a:close/>
                <a:moveTo>
                  <a:pt x="2562" y="39333"/>
                </a:moveTo>
                <a:cubicBezTo>
                  <a:pt x="2184" y="39721"/>
                  <a:pt x="1886" y="40036"/>
                  <a:pt x="1699" y="40233"/>
                </a:cubicBezTo>
                <a:lnTo>
                  <a:pt x="1699" y="40199"/>
                </a:lnTo>
                <a:cubicBezTo>
                  <a:pt x="1710" y="40137"/>
                  <a:pt x="1730" y="40064"/>
                  <a:pt x="1765" y="39987"/>
                </a:cubicBezTo>
                <a:lnTo>
                  <a:pt x="1824" y="39936"/>
                </a:lnTo>
                <a:cubicBezTo>
                  <a:pt x="1962" y="39828"/>
                  <a:pt x="2184" y="39645"/>
                  <a:pt x="2562" y="39333"/>
                </a:cubicBezTo>
                <a:close/>
                <a:moveTo>
                  <a:pt x="2395" y="0"/>
                </a:moveTo>
                <a:cubicBezTo>
                  <a:pt x="2249" y="0"/>
                  <a:pt x="2014" y="180"/>
                  <a:pt x="1182" y="974"/>
                </a:cubicBezTo>
                <a:cubicBezTo>
                  <a:pt x="1093" y="1060"/>
                  <a:pt x="992" y="1154"/>
                  <a:pt x="902" y="1241"/>
                </a:cubicBezTo>
                <a:lnTo>
                  <a:pt x="1040" y="776"/>
                </a:lnTo>
                <a:cubicBezTo>
                  <a:pt x="1058" y="717"/>
                  <a:pt x="1034" y="655"/>
                  <a:pt x="985" y="624"/>
                </a:cubicBezTo>
                <a:cubicBezTo>
                  <a:pt x="962" y="609"/>
                  <a:pt x="934" y="602"/>
                  <a:pt x="908" y="602"/>
                </a:cubicBezTo>
                <a:cubicBezTo>
                  <a:pt x="891" y="602"/>
                  <a:pt x="875" y="605"/>
                  <a:pt x="861" y="610"/>
                </a:cubicBezTo>
                <a:cubicBezTo>
                  <a:pt x="909" y="478"/>
                  <a:pt x="912" y="433"/>
                  <a:pt x="864" y="374"/>
                </a:cubicBezTo>
                <a:cubicBezTo>
                  <a:pt x="840" y="347"/>
                  <a:pt x="805" y="329"/>
                  <a:pt x="770" y="326"/>
                </a:cubicBezTo>
                <a:cubicBezTo>
                  <a:pt x="733" y="326"/>
                  <a:pt x="694" y="336"/>
                  <a:pt x="666" y="360"/>
                </a:cubicBezTo>
                <a:cubicBezTo>
                  <a:pt x="666" y="360"/>
                  <a:pt x="604" y="419"/>
                  <a:pt x="583" y="437"/>
                </a:cubicBezTo>
                <a:lnTo>
                  <a:pt x="615" y="488"/>
                </a:lnTo>
                <a:cubicBezTo>
                  <a:pt x="600" y="527"/>
                  <a:pt x="580" y="579"/>
                  <a:pt x="555" y="638"/>
                </a:cubicBezTo>
                <a:cubicBezTo>
                  <a:pt x="445" y="922"/>
                  <a:pt x="407" y="1019"/>
                  <a:pt x="476" y="1102"/>
                </a:cubicBezTo>
                <a:cubicBezTo>
                  <a:pt x="503" y="1133"/>
                  <a:pt x="541" y="1150"/>
                  <a:pt x="580" y="1150"/>
                </a:cubicBezTo>
                <a:cubicBezTo>
                  <a:pt x="605" y="1150"/>
                  <a:pt x="630" y="1143"/>
                  <a:pt x="653" y="1129"/>
                </a:cubicBezTo>
                <a:lnTo>
                  <a:pt x="653" y="1129"/>
                </a:lnTo>
                <a:lnTo>
                  <a:pt x="517" y="1587"/>
                </a:lnTo>
                <a:cubicBezTo>
                  <a:pt x="504" y="1628"/>
                  <a:pt x="514" y="1677"/>
                  <a:pt x="541" y="1712"/>
                </a:cubicBezTo>
                <a:cubicBezTo>
                  <a:pt x="566" y="1740"/>
                  <a:pt x="608" y="1761"/>
                  <a:pt x="645" y="1761"/>
                </a:cubicBezTo>
                <a:cubicBezTo>
                  <a:pt x="651" y="1761"/>
                  <a:pt x="656" y="1761"/>
                  <a:pt x="661" y="1761"/>
                </a:cubicBezTo>
                <a:cubicBezTo>
                  <a:pt x="741" y="1761"/>
                  <a:pt x="817" y="1701"/>
                  <a:pt x="1370" y="1171"/>
                </a:cubicBezTo>
                <a:cubicBezTo>
                  <a:pt x="1464" y="1081"/>
                  <a:pt x="1574" y="977"/>
                  <a:pt x="1689" y="870"/>
                </a:cubicBezTo>
                <a:lnTo>
                  <a:pt x="1689" y="870"/>
                </a:lnTo>
                <a:cubicBezTo>
                  <a:pt x="1304" y="1382"/>
                  <a:pt x="1099" y="1681"/>
                  <a:pt x="995" y="1857"/>
                </a:cubicBezTo>
                <a:cubicBezTo>
                  <a:pt x="576" y="2231"/>
                  <a:pt x="250" y="2571"/>
                  <a:pt x="229" y="2751"/>
                </a:cubicBezTo>
                <a:cubicBezTo>
                  <a:pt x="220" y="2827"/>
                  <a:pt x="247" y="2879"/>
                  <a:pt x="275" y="2911"/>
                </a:cubicBezTo>
                <a:cubicBezTo>
                  <a:pt x="299" y="2938"/>
                  <a:pt x="344" y="2962"/>
                  <a:pt x="382" y="2962"/>
                </a:cubicBezTo>
                <a:cubicBezTo>
                  <a:pt x="386" y="2962"/>
                  <a:pt x="389" y="2962"/>
                  <a:pt x="392" y="2962"/>
                </a:cubicBezTo>
                <a:cubicBezTo>
                  <a:pt x="523" y="2962"/>
                  <a:pt x="702" y="2813"/>
                  <a:pt x="1564" y="1985"/>
                </a:cubicBezTo>
                <a:cubicBezTo>
                  <a:pt x="1664" y="1889"/>
                  <a:pt x="1775" y="1785"/>
                  <a:pt x="1889" y="1673"/>
                </a:cubicBezTo>
                <a:cubicBezTo>
                  <a:pt x="2042" y="1542"/>
                  <a:pt x="2198" y="1396"/>
                  <a:pt x="2350" y="1248"/>
                </a:cubicBezTo>
                <a:lnTo>
                  <a:pt x="2350" y="1248"/>
                </a:lnTo>
                <a:lnTo>
                  <a:pt x="957" y="3178"/>
                </a:lnTo>
                <a:cubicBezTo>
                  <a:pt x="923" y="3226"/>
                  <a:pt x="926" y="3295"/>
                  <a:pt x="965" y="3344"/>
                </a:cubicBezTo>
                <a:cubicBezTo>
                  <a:pt x="995" y="3382"/>
                  <a:pt x="1054" y="3427"/>
                  <a:pt x="1152" y="3430"/>
                </a:cubicBezTo>
                <a:cubicBezTo>
                  <a:pt x="1193" y="3430"/>
                  <a:pt x="1238" y="3420"/>
                  <a:pt x="1290" y="3403"/>
                </a:cubicBezTo>
                <a:lnTo>
                  <a:pt x="1290" y="3403"/>
                </a:lnTo>
                <a:cubicBezTo>
                  <a:pt x="39" y="4788"/>
                  <a:pt x="185" y="4962"/>
                  <a:pt x="247" y="5034"/>
                </a:cubicBezTo>
                <a:cubicBezTo>
                  <a:pt x="271" y="5066"/>
                  <a:pt x="306" y="5083"/>
                  <a:pt x="348" y="5083"/>
                </a:cubicBezTo>
                <a:cubicBezTo>
                  <a:pt x="382" y="5083"/>
                  <a:pt x="421" y="5069"/>
                  <a:pt x="448" y="5041"/>
                </a:cubicBezTo>
                <a:cubicBezTo>
                  <a:pt x="2361" y="3032"/>
                  <a:pt x="4582" y="966"/>
                  <a:pt x="5351" y="600"/>
                </a:cubicBezTo>
                <a:lnTo>
                  <a:pt x="5351" y="600"/>
                </a:lnTo>
                <a:cubicBezTo>
                  <a:pt x="1765" y="3992"/>
                  <a:pt x="684" y="5049"/>
                  <a:pt x="392" y="5423"/>
                </a:cubicBezTo>
                <a:lnTo>
                  <a:pt x="341" y="5464"/>
                </a:lnTo>
                <a:lnTo>
                  <a:pt x="351" y="5478"/>
                </a:lnTo>
                <a:cubicBezTo>
                  <a:pt x="271" y="5596"/>
                  <a:pt x="296" y="5623"/>
                  <a:pt x="323" y="5658"/>
                </a:cubicBezTo>
                <a:cubicBezTo>
                  <a:pt x="348" y="5686"/>
                  <a:pt x="379" y="5703"/>
                  <a:pt x="417" y="5706"/>
                </a:cubicBezTo>
                <a:cubicBezTo>
                  <a:pt x="421" y="5707"/>
                  <a:pt x="425" y="5707"/>
                  <a:pt x="429" y="5707"/>
                </a:cubicBezTo>
                <a:cubicBezTo>
                  <a:pt x="460" y="5707"/>
                  <a:pt x="490" y="5694"/>
                  <a:pt x="514" y="5676"/>
                </a:cubicBezTo>
                <a:lnTo>
                  <a:pt x="1207" y="5093"/>
                </a:lnTo>
                <a:lnTo>
                  <a:pt x="1207" y="5093"/>
                </a:lnTo>
                <a:cubicBezTo>
                  <a:pt x="878" y="5485"/>
                  <a:pt x="663" y="5810"/>
                  <a:pt x="645" y="6022"/>
                </a:cubicBezTo>
                <a:cubicBezTo>
                  <a:pt x="632" y="6140"/>
                  <a:pt x="674" y="6216"/>
                  <a:pt x="708" y="6261"/>
                </a:cubicBezTo>
                <a:cubicBezTo>
                  <a:pt x="757" y="6317"/>
                  <a:pt x="822" y="6347"/>
                  <a:pt x="902" y="6347"/>
                </a:cubicBezTo>
                <a:lnTo>
                  <a:pt x="936" y="6347"/>
                </a:lnTo>
                <a:cubicBezTo>
                  <a:pt x="920" y="6392"/>
                  <a:pt x="930" y="6441"/>
                  <a:pt x="961" y="6480"/>
                </a:cubicBezTo>
                <a:cubicBezTo>
                  <a:pt x="988" y="6510"/>
                  <a:pt x="1026" y="6526"/>
                  <a:pt x="1064" y="6526"/>
                </a:cubicBezTo>
                <a:cubicBezTo>
                  <a:pt x="1095" y="6526"/>
                  <a:pt x="1127" y="6515"/>
                  <a:pt x="1152" y="6493"/>
                </a:cubicBezTo>
                <a:lnTo>
                  <a:pt x="7929" y="808"/>
                </a:lnTo>
                <a:lnTo>
                  <a:pt x="7929" y="808"/>
                </a:lnTo>
                <a:cubicBezTo>
                  <a:pt x="7908" y="849"/>
                  <a:pt x="7884" y="894"/>
                  <a:pt x="7856" y="942"/>
                </a:cubicBezTo>
                <a:cubicBezTo>
                  <a:pt x="6765" y="1746"/>
                  <a:pt x="5250" y="3302"/>
                  <a:pt x="3493" y="5153"/>
                </a:cubicBezTo>
                <a:cubicBezTo>
                  <a:pt x="3175" y="5488"/>
                  <a:pt x="2846" y="5835"/>
                  <a:pt x="2534" y="6160"/>
                </a:cubicBezTo>
                <a:cubicBezTo>
                  <a:pt x="1903" y="6704"/>
                  <a:pt x="1286" y="7224"/>
                  <a:pt x="725" y="7692"/>
                </a:cubicBezTo>
                <a:cubicBezTo>
                  <a:pt x="698" y="7713"/>
                  <a:pt x="680" y="7748"/>
                  <a:pt x="677" y="7782"/>
                </a:cubicBezTo>
                <a:cubicBezTo>
                  <a:pt x="674" y="7820"/>
                  <a:pt x="684" y="7855"/>
                  <a:pt x="708" y="7883"/>
                </a:cubicBezTo>
                <a:cubicBezTo>
                  <a:pt x="733" y="7910"/>
                  <a:pt x="763" y="7931"/>
                  <a:pt x="798" y="7942"/>
                </a:cubicBezTo>
                <a:cubicBezTo>
                  <a:pt x="545" y="8198"/>
                  <a:pt x="421" y="8371"/>
                  <a:pt x="407" y="8485"/>
                </a:cubicBezTo>
                <a:cubicBezTo>
                  <a:pt x="400" y="8559"/>
                  <a:pt x="427" y="8607"/>
                  <a:pt x="452" y="8634"/>
                </a:cubicBezTo>
                <a:cubicBezTo>
                  <a:pt x="478" y="8667"/>
                  <a:pt x="516" y="8684"/>
                  <a:pt x="554" y="8684"/>
                </a:cubicBezTo>
                <a:cubicBezTo>
                  <a:pt x="585" y="8684"/>
                  <a:pt x="616" y="8673"/>
                  <a:pt x="642" y="8652"/>
                </a:cubicBezTo>
                <a:lnTo>
                  <a:pt x="1913" y="7585"/>
                </a:lnTo>
                <a:lnTo>
                  <a:pt x="1913" y="7585"/>
                </a:lnTo>
                <a:cubicBezTo>
                  <a:pt x="1841" y="7657"/>
                  <a:pt x="1768" y="7730"/>
                  <a:pt x="1702" y="7799"/>
                </a:cubicBezTo>
                <a:lnTo>
                  <a:pt x="843" y="8559"/>
                </a:lnTo>
                <a:cubicBezTo>
                  <a:pt x="787" y="8607"/>
                  <a:pt x="781" y="8693"/>
                  <a:pt x="829" y="8749"/>
                </a:cubicBezTo>
                <a:cubicBezTo>
                  <a:pt x="850" y="8773"/>
                  <a:pt x="888" y="8794"/>
                  <a:pt x="923" y="8801"/>
                </a:cubicBezTo>
                <a:cubicBezTo>
                  <a:pt x="677" y="9099"/>
                  <a:pt x="531" y="9334"/>
                  <a:pt x="514" y="9480"/>
                </a:cubicBezTo>
                <a:cubicBezTo>
                  <a:pt x="504" y="9581"/>
                  <a:pt x="541" y="9646"/>
                  <a:pt x="573" y="9685"/>
                </a:cubicBezTo>
                <a:cubicBezTo>
                  <a:pt x="597" y="9712"/>
                  <a:pt x="632" y="9729"/>
                  <a:pt x="670" y="9733"/>
                </a:cubicBezTo>
                <a:cubicBezTo>
                  <a:pt x="674" y="9733"/>
                  <a:pt x="677" y="9733"/>
                  <a:pt x="680" y="9733"/>
                </a:cubicBezTo>
                <a:cubicBezTo>
                  <a:pt x="717" y="9733"/>
                  <a:pt x="748" y="9716"/>
                  <a:pt x="774" y="9691"/>
                </a:cubicBezTo>
                <a:cubicBezTo>
                  <a:pt x="3023" y="7374"/>
                  <a:pt x="9111" y="1386"/>
                  <a:pt x="10337" y="1386"/>
                </a:cubicBezTo>
                <a:lnTo>
                  <a:pt x="10347" y="1386"/>
                </a:lnTo>
                <a:cubicBezTo>
                  <a:pt x="10400" y="1389"/>
                  <a:pt x="10417" y="1404"/>
                  <a:pt x="10420" y="1404"/>
                </a:cubicBezTo>
                <a:cubicBezTo>
                  <a:pt x="10420" y="1404"/>
                  <a:pt x="10420" y="1403"/>
                  <a:pt x="10420" y="1403"/>
                </a:cubicBezTo>
                <a:lnTo>
                  <a:pt x="10420" y="1403"/>
                </a:lnTo>
                <a:cubicBezTo>
                  <a:pt x="10472" y="1663"/>
                  <a:pt x="9526" y="2613"/>
                  <a:pt x="8247" y="3763"/>
                </a:cubicBezTo>
                <a:cubicBezTo>
                  <a:pt x="5967" y="5506"/>
                  <a:pt x="2537" y="8218"/>
                  <a:pt x="1030" y="9892"/>
                </a:cubicBezTo>
                <a:cubicBezTo>
                  <a:pt x="496" y="10363"/>
                  <a:pt x="365" y="10516"/>
                  <a:pt x="358" y="10609"/>
                </a:cubicBezTo>
                <a:cubicBezTo>
                  <a:pt x="354" y="10644"/>
                  <a:pt x="368" y="10689"/>
                  <a:pt x="392" y="10716"/>
                </a:cubicBezTo>
                <a:cubicBezTo>
                  <a:pt x="392" y="10721"/>
                  <a:pt x="396" y="10724"/>
                  <a:pt x="400" y="10727"/>
                </a:cubicBezTo>
                <a:cubicBezTo>
                  <a:pt x="330" y="10849"/>
                  <a:pt x="292" y="10959"/>
                  <a:pt x="279" y="11049"/>
                </a:cubicBezTo>
                <a:cubicBezTo>
                  <a:pt x="264" y="11191"/>
                  <a:pt x="309" y="11282"/>
                  <a:pt x="354" y="11333"/>
                </a:cubicBezTo>
                <a:cubicBezTo>
                  <a:pt x="379" y="11365"/>
                  <a:pt x="424" y="11399"/>
                  <a:pt x="504" y="11407"/>
                </a:cubicBezTo>
                <a:cubicBezTo>
                  <a:pt x="562" y="11407"/>
                  <a:pt x="653" y="11378"/>
                  <a:pt x="770" y="11319"/>
                </a:cubicBezTo>
                <a:cubicBezTo>
                  <a:pt x="770" y="11448"/>
                  <a:pt x="808" y="11559"/>
                  <a:pt x="885" y="11649"/>
                </a:cubicBezTo>
                <a:cubicBezTo>
                  <a:pt x="906" y="11677"/>
                  <a:pt x="940" y="11694"/>
                  <a:pt x="975" y="11698"/>
                </a:cubicBezTo>
                <a:cubicBezTo>
                  <a:pt x="978" y="11698"/>
                  <a:pt x="982" y="11698"/>
                  <a:pt x="986" y="11698"/>
                </a:cubicBezTo>
                <a:cubicBezTo>
                  <a:pt x="1020" y="11698"/>
                  <a:pt x="1050" y="11685"/>
                  <a:pt x="1075" y="11666"/>
                </a:cubicBezTo>
                <a:lnTo>
                  <a:pt x="8937" y="5069"/>
                </a:lnTo>
                <a:lnTo>
                  <a:pt x="8937" y="5069"/>
                </a:lnTo>
                <a:cubicBezTo>
                  <a:pt x="7350" y="6621"/>
                  <a:pt x="3359" y="9882"/>
                  <a:pt x="649" y="12020"/>
                </a:cubicBezTo>
                <a:cubicBezTo>
                  <a:pt x="618" y="12044"/>
                  <a:pt x="600" y="12079"/>
                  <a:pt x="597" y="12113"/>
                </a:cubicBezTo>
                <a:cubicBezTo>
                  <a:pt x="594" y="12151"/>
                  <a:pt x="604" y="12186"/>
                  <a:pt x="629" y="12213"/>
                </a:cubicBezTo>
                <a:cubicBezTo>
                  <a:pt x="653" y="12245"/>
                  <a:pt x="708" y="12269"/>
                  <a:pt x="746" y="12272"/>
                </a:cubicBezTo>
                <a:cubicBezTo>
                  <a:pt x="749" y="12273"/>
                  <a:pt x="752" y="12273"/>
                  <a:pt x="756" y="12273"/>
                </a:cubicBezTo>
                <a:cubicBezTo>
                  <a:pt x="856" y="12273"/>
                  <a:pt x="1101" y="12118"/>
                  <a:pt x="1460" y="11860"/>
                </a:cubicBezTo>
                <a:lnTo>
                  <a:pt x="1460" y="11860"/>
                </a:lnTo>
                <a:cubicBezTo>
                  <a:pt x="767" y="12536"/>
                  <a:pt x="333" y="13086"/>
                  <a:pt x="289" y="13451"/>
                </a:cubicBezTo>
                <a:cubicBezTo>
                  <a:pt x="275" y="13582"/>
                  <a:pt x="303" y="13693"/>
                  <a:pt x="379" y="13780"/>
                </a:cubicBezTo>
                <a:cubicBezTo>
                  <a:pt x="413" y="13825"/>
                  <a:pt x="483" y="13876"/>
                  <a:pt x="597" y="13881"/>
                </a:cubicBezTo>
                <a:cubicBezTo>
                  <a:pt x="605" y="13882"/>
                  <a:pt x="613" y="13882"/>
                  <a:pt x="622" y="13882"/>
                </a:cubicBezTo>
                <a:cubicBezTo>
                  <a:pt x="643" y="13882"/>
                  <a:pt x="666" y="13879"/>
                  <a:pt x="691" y="13876"/>
                </a:cubicBezTo>
                <a:lnTo>
                  <a:pt x="691" y="13876"/>
                </a:lnTo>
                <a:lnTo>
                  <a:pt x="507" y="14029"/>
                </a:lnTo>
                <a:cubicBezTo>
                  <a:pt x="452" y="14074"/>
                  <a:pt x="445" y="14157"/>
                  <a:pt x="486" y="14213"/>
                </a:cubicBezTo>
                <a:cubicBezTo>
                  <a:pt x="514" y="14249"/>
                  <a:pt x="554" y="14268"/>
                  <a:pt x="596" y="14268"/>
                </a:cubicBezTo>
                <a:cubicBezTo>
                  <a:pt x="622" y="14268"/>
                  <a:pt x="649" y="14260"/>
                  <a:pt x="674" y="14244"/>
                </a:cubicBezTo>
                <a:cubicBezTo>
                  <a:pt x="999" y="14019"/>
                  <a:pt x="7683" y="9418"/>
                  <a:pt x="9685" y="6968"/>
                </a:cubicBezTo>
                <a:lnTo>
                  <a:pt x="9685" y="6968"/>
                </a:lnTo>
                <a:cubicBezTo>
                  <a:pt x="9540" y="7245"/>
                  <a:pt x="9266" y="7582"/>
                  <a:pt x="8903" y="7959"/>
                </a:cubicBezTo>
                <a:cubicBezTo>
                  <a:pt x="8805" y="8049"/>
                  <a:pt x="8711" y="8139"/>
                  <a:pt x="8615" y="8229"/>
                </a:cubicBezTo>
                <a:cubicBezTo>
                  <a:pt x="7953" y="8725"/>
                  <a:pt x="7142" y="9442"/>
                  <a:pt x="6231" y="10305"/>
                </a:cubicBezTo>
                <a:cubicBezTo>
                  <a:pt x="5150" y="11167"/>
                  <a:pt x="3992" y="12044"/>
                  <a:pt x="3019" y="12779"/>
                </a:cubicBezTo>
                <a:cubicBezTo>
                  <a:pt x="912" y="14365"/>
                  <a:pt x="226" y="14899"/>
                  <a:pt x="202" y="15138"/>
                </a:cubicBezTo>
                <a:cubicBezTo>
                  <a:pt x="195" y="15176"/>
                  <a:pt x="213" y="15238"/>
                  <a:pt x="237" y="15266"/>
                </a:cubicBezTo>
                <a:cubicBezTo>
                  <a:pt x="268" y="15301"/>
                  <a:pt x="323" y="15346"/>
                  <a:pt x="421" y="15349"/>
                </a:cubicBezTo>
                <a:cubicBezTo>
                  <a:pt x="427" y="15350"/>
                  <a:pt x="434" y="15350"/>
                  <a:pt x="441" y="15350"/>
                </a:cubicBezTo>
                <a:cubicBezTo>
                  <a:pt x="708" y="15350"/>
                  <a:pt x="1310" y="14963"/>
                  <a:pt x="2091" y="14362"/>
                </a:cubicBezTo>
                <a:lnTo>
                  <a:pt x="2091" y="14362"/>
                </a:lnTo>
                <a:cubicBezTo>
                  <a:pt x="1678" y="14725"/>
                  <a:pt x="1280" y="15072"/>
                  <a:pt x="902" y="15394"/>
                </a:cubicBezTo>
                <a:cubicBezTo>
                  <a:pt x="847" y="15443"/>
                  <a:pt x="840" y="15530"/>
                  <a:pt x="888" y="15585"/>
                </a:cubicBezTo>
                <a:cubicBezTo>
                  <a:pt x="912" y="15616"/>
                  <a:pt x="965" y="15637"/>
                  <a:pt x="1003" y="15640"/>
                </a:cubicBezTo>
                <a:cubicBezTo>
                  <a:pt x="1005" y="15640"/>
                  <a:pt x="1007" y="15640"/>
                  <a:pt x="1009" y="15640"/>
                </a:cubicBezTo>
                <a:cubicBezTo>
                  <a:pt x="1160" y="15640"/>
                  <a:pt x="1460" y="15381"/>
                  <a:pt x="2409" y="14445"/>
                </a:cubicBezTo>
                <a:cubicBezTo>
                  <a:pt x="3314" y="13655"/>
                  <a:pt x="4564" y="12553"/>
                  <a:pt x="5794" y="11448"/>
                </a:cubicBezTo>
                <a:cubicBezTo>
                  <a:pt x="7797" y="9653"/>
                  <a:pt x="8930" y="8579"/>
                  <a:pt x="9568" y="7924"/>
                </a:cubicBezTo>
                <a:cubicBezTo>
                  <a:pt x="9766" y="7817"/>
                  <a:pt x="9936" y="7761"/>
                  <a:pt x="10056" y="7761"/>
                </a:cubicBezTo>
                <a:cubicBezTo>
                  <a:pt x="10060" y="7761"/>
                  <a:pt x="10063" y="7761"/>
                  <a:pt x="10067" y="7761"/>
                </a:cubicBezTo>
                <a:cubicBezTo>
                  <a:pt x="10129" y="7764"/>
                  <a:pt x="10153" y="7785"/>
                  <a:pt x="10167" y="7799"/>
                </a:cubicBezTo>
                <a:cubicBezTo>
                  <a:pt x="10219" y="7862"/>
                  <a:pt x="10236" y="7942"/>
                  <a:pt x="10226" y="8039"/>
                </a:cubicBezTo>
                <a:cubicBezTo>
                  <a:pt x="10198" y="8260"/>
                  <a:pt x="10029" y="8548"/>
                  <a:pt x="9751" y="8880"/>
                </a:cubicBezTo>
                <a:cubicBezTo>
                  <a:pt x="8473" y="9972"/>
                  <a:pt x="6997" y="11233"/>
                  <a:pt x="5604" y="12411"/>
                </a:cubicBezTo>
                <a:cubicBezTo>
                  <a:pt x="5102" y="12789"/>
                  <a:pt x="4603" y="13156"/>
                  <a:pt x="4138" y="13499"/>
                </a:cubicBezTo>
                <a:cubicBezTo>
                  <a:pt x="1855" y="15183"/>
                  <a:pt x="559" y="16157"/>
                  <a:pt x="507" y="16586"/>
                </a:cubicBezTo>
                <a:cubicBezTo>
                  <a:pt x="496" y="16673"/>
                  <a:pt x="528" y="16732"/>
                  <a:pt x="559" y="16766"/>
                </a:cubicBezTo>
                <a:cubicBezTo>
                  <a:pt x="580" y="16794"/>
                  <a:pt x="618" y="16812"/>
                  <a:pt x="653" y="16815"/>
                </a:cubicBezTo>
                <a:cubicBezTo>
                  <a:pt x="655" y="16815"/>
                  <a:pt x="657" y="16815"/>
                  <a:pt x="659" y="16815"/>
                </a:cubicBezTo>
                <a:cubicBezTo>
                  <a:pt x="706" y="16815"/>
                  <a:pt x="857" y="16750"/>
                  <a:pt x="2631" y="15277"/>
                </a:cubicBezTo>
                <a:lnTo>
                  <a:pt x="2631" y="15277"/>
                </a:lnTo>
                <a:lnTo>
                  <a:pt x="712" y="16995"/>
                </a:lnTo>
                <a:cubicBezTo>
                  <a:pt x="656" y="17044"/>
                  <a:pt x="653" y="17130"/>
                  <a:pt x="701" y="17186"/>
                </a:cubicBezTo>
                <a:cubicBezTo>
                  <a:pt x="728" y="17216"/>
                  <a:pt x="765" y="17232"/>
                  <a:pt x="802" y="17232"/>
                </a:cubicBezTo>
                <a:cubicBezTo>
                  <a:pt x="833" y="17232"/>
                  <a:pt x="865" y="17221"/>
                  <a:pt x="891" y="17199"/>
                </a:cubicBezTo>
                <a:lnTo>
                  <a:pt x="10434" y="9192"/>
                </a:lnTo>
                <a:lnTo>
                  <a:pt x="10434" y="9192"/>
                </a:lnTo>
                <a:cubicBezTo>
                  <a:pt x="10434" y="9199"/>
                  <a:pt x="10434" y="9206"/>
                  <a:pt x="10430" y="9213"/>
                </a:cubicBezTo>
                <a:cubicBezTo>
                  <a:pt x="10409" y="9397"/>
                  <a:pt x="10271" y="9635"/>
                  <a:pt x="10039" y="9923"/>
                </a:cubicBezTo>
                <a:cubicBezTo>
                  <a:pt x="10029" y="9926"/>
                  <a:pt x="10018" y="9934"/>
                  <a:pt x="10008" y="9941"/>
                </a:cubicBezTo>
                <a:cubicBezTo>
                  <a:pt x="9349" y="10446"/>
                  <a:pt x="5150" y="13693"/>
                  <a:pt x="2593" y="16001"/>
                </a:cubicBezTo>
                <a:cubicBezTo>
                  <a:pt x="1328" y="16974"/>
                  <a:pt x="808" y="17435"/>
                  <a:pt x="781" y="17674"/>
                </a:cubicBezTo>
                <a:cubicBezTo>
                  <a:pt x="777" y="17722"/>
                  <a:pt x="787" y="17771"/>
                  <a:pt x="816" y="17810"/>
                </a:cubicBezTo>
                <a:cubicBezTo>
                  <a:pt x="694" y="17972"/>
                  <a:pt x="629" y="18104"/>
                  <a:pt x="618" y="18197"/>
                </a:cubicBezTo>
                <a:cubicBezTo>
                  <a:pt x="608" y="18288"/>
                  <a:pt x="639" y="18350"/>
                  <a:pt x="670" y="18384"/>
                </a:cubicBezTo>
                <a:cubicBezTo>
                  <a:pt x="691" y="18413"/>
                  <a:pt x="728" y="18433"/>
                  <a:pt x="763" y="18437"/>
                </a:cubicBezTo>
                <a:cubicBezTo>
                  <a:pt x="764" y="18437"/>
                  <a:pt x="764" y="18437"/>
                  <a:pt x="765" y="18437"/>
                </a:cubicBezTo>
                <a:cubicBezTo>
                  <a:pt x="822" y="18437"/>
                  <a:pt x="985" y="18420"/>
                  <a:pt x="4932" y="15076"/>
                </a:cubicBezTo>
                <a:lnTo>
                  <a:pt x="4932" y="15076"/>
                </a:lnTo>
                <a:cubicBezTo>
                  <a:pt x="32" y="19660"/>
                  <a:pt x="136" y="19785"/>
                  <a:pt x="261" y="19930"/>
                </a:cubicBezTo>
                <a:cubicBezTo>
                  <a:pt x="275" y="19951"/>
                  <a:pt x="296" y="19964"/>
                  <a:pt x="317" y="19972"/>
                </a:cubicBezTo>
                <a:cubicBezTo>
                  <a:pt x="223" y="20071"/>
                  <a:pt x="164" y="20138"/>
                  <a:pt x="140" y="20162"/>
                </a:cubicBezTo>
                <a:cubicBezTo>
                  <a:pt x="91" y="20217"/>
                  <a:pt x="91" y="20297"/>
                  <a:pt x="143" y="20349"/>
                </a:cubicBezTo>
                <a:cubicBezTo>
                  <a:pt x="169" y="20377"/>
                  <a:pt x="205" y="20391"/>
                  <a:pt x="241" y="20391"/>
                </a:cubicBezTo>
                <a:cubicBezTo>
                  <a:pt x="272" y="20391"/>
                  <a:pt x="303" y="20380"/>
                  <a:pt x="327" y="20359"/>
                </a:cubicBezTo>
                <a:cubicBezTo>
                  <a:pt x="354" y="20335"/>
                  <a:pt x="2953" y="18135"/>
                  <a:pt x="5503" y="15942"/>
                </a:cubicBezTo>
                <a:cubicBezTo>
                  <a:pt x="8556" y="13323"/>
                  <a:pt x="9831" y="12210"/>
                  <a:pt x="10333" y="11708"/>
                </a:cubicBezTo>
                <a:cubicBezTo>
                  <a:pt x="10354" y="11722"/>
                  <a:pt x="10368" y="11735"/>
                  <a:pt x="10379" y="11746"/>
                </a:cubicBezTo>
                <a:cubicBezTo>
                  <a:pt x="10392" y="11767"/>
                  <a:pt x="10413" y="11798"/>
                  <a:pt x="10406" y="11864"/>
                </a:cubicBezTo>
                <a:cubicBezTo>
                  <a:pt x="10316" y="12726"/>
                  <a:pt x="7066" y="15290"/>
                  <a:pt x="4454" y="17352"/>
                </a:cubicBezTo>
                <a:cubicBezTo>
                  <a:pt x="1744" y="19489"/>
                  <a:pt x="209" y="20723"/>
                  <a:pt x="157" y="21222"/>
                </a:cubicBezTo>
                <a:cubicBezTo>
                  <a:pt x="146" y="21312"/>
                  <a:pt x="181" y="21371"/>
                  <a:pt x="209" y="21406"/>
                </a:cubicBezTo>
                <a:cubicBezTo>
                  <a:pt x="234" y="21434"/>
                  <a:pt x="275" y="21469"/>
                  <a:pt x="344" y="21472"/>
                </a:cubicBezTo>
                <a:cubicBezTo>
                  <a:pt x="348" y="21472"/>
                  <a:pt x="352" y="21472"/>
                  <a:pt x="356" y="21472"/>
                </a:cubicBezTo>
                <a:cubicBezTo>
                  <a:pt x="452" y="21472"/>
                  <a:pt x="624" y="21396"/>
                  <a:pt x="864" y="21243"/>
                </a:cubicBezTo>
                <a:lnTo>
                  <a:pt x="864" y="21243"/>
                </a:lnTo>
                <a:cubicBezTo>
                  <a:pt x="861" y="21250"/>
                  <a:pt x="861" y="21261"/>
                  <a:pt x="857" y="21271"/>
                </a:cubicBezTo>
                <a:cubicBezTo>
                  <a:pt x="853" y="21306"/>
                  <a:pt x="864" y="21344"/>
                  <a:pt x="888" y="21371"/>
                </a:cubicBezTo>
                <a:cubicBezTo>
                  <a:pt x="920" y="21406"/>
                  <a:pt x="961" y="21427"/>
                  <a:pt x="1009" y="21430"/>
                </a:cubicBezTo>
                <a:cubicBezTo>
                  <a:pt x="1069" y="21430"/>
                  <a:pt x="1176" y="21389"/>
                  <a:pt x="1328" y="21295"/>
                </a:cubicBezTo>
                <a:lnTo>
                  <a:pt x="1328" y="21295"/>
                </a:lnTo>
                <a:cubicBezTo>
                  <a:pt x="624" y="21981"/>
                  <a:pt x="674" y="22040"/>
                  <a:pt x="739" y="22116"/>
                </a:cubicBezTo>
                <a:cubicBezTo>
                  <a:pt x="777" y="22161"/>
                  <a:pt x="850" y="22220"/>
                  <a:pt x="975" y="22224"/>
                </a:cubicBezTo>
                <a:cubicBezTo>
                  <a:pt x="979" y="22224"/>
                  <a:pt x="984" y="22224"/>
                  <a:pt x="989" y="22224"/>
                </a:cubicBezTo>
                <a:cubicBezTo>
                  <a:pt x="1081" y="22224"/>
                  <a:pt x="1200" y="22193"/>
                  <a:pt x="1339" y="22134"/>
                </a:cubicBezTo>
                <a:lnTo>
                  <a:pt x="1339" y="22134"/>
                </a:lnTo>
                <a:cubicBezTo>
                  <a:pt x="1016" y="22358"/>
                  <a:pt x="712" y="22570"/>
                  <a:pt x="427" y="22764"/>
                </a:cubicBezTo>
                <a:cubicBezTo>
                  <a:pt x="396" y="22785"/>
                  <a:pt x="375" y="22820"/>
                  <a:pt x="368" y="22857"/>
                </a:cubicBezTo>
                <a:cubicBezTo>
                  <a:pt x="365" y="22895"/>
                  <a:pt x="375" y="22934"/>
                  <a:pt x="400" y="22961"/>
                </a:cubicBezTo>
                <a:cubicBezTo>
                  <a:pt x="427" y="22993"/>
                  <a:pt x="476" y="23034"/>
                  <a:pt x="559" y="23038"/>
                </a:cubicBezTo>
                <a:cubicBezTo>
                  <a:pt x="564" y="23038"/>
                  <a:pt x="569" y="23038"/>
                  <a:pt x="574" y="23038"/>
                </a:cubicBezTo>
                <a:cubicBezTo>
                  <a:pt x="714" y="23038"/>
                  <a:pt x="981" y="22898"/>
                  <a:pt x="1339" y="22660"/>
                </a:cubicBezTo>
                <a:lnTo>
                  <a:pt x="1339" y="22660"/>
                </a:lnTo>
                <a:cubicBezTo>
                  <a:pt x="1061" y="22927"/>
                  <a:pt x="861" y="23124"/>
                  <a:pt x="757" y="23225"/>
                </a:cubicBezTo>
                <a:cubicBezTo>
                  <a:pt x="704" y="23277"/>
                  <a:pt x="701" y="23360"/>
                  <a:pt x="749" y="23415"/>
                </a:cubicBezTo>
                <a:cubicBezTo>
                  <a:pt x="776" y="23444"/>
                  <a:pt x="814" y="23459"/>
                  <a:pt x="851" y="23459"/>
                </a:cubicBezTo>
                <a:cubicBezTo>
                  <a:pt x="882" y="23459"/>
                  <a:pt x="912" y="23449"/>
                  <a:pt x="936" y="23429"/>
                </a:cubicBezTo>
                <a:cubicBezTo>
                  <a:pt x="1761" y="22764"/>
                  <a:pt x="8217" y="17525"/>
                  <a:pt x="9838" y="15560"/>
                </a:cubicBezTo>
                <a:cubicBezTo>
                  <a:pt x="10038" y="15442"/>
                  <a:pt x="10182" y="15376"/>
                  <a:pt x="10270" y="15376"/>
                </a:cubicBezTo>
                <a:cubicBezTo>
                  <a:pt x="10288" y="15376"/>
                  <a:pt x="10303" y="15379"/>
                  <a:pt x="10316" y="15384"/>
                </a:cubicBezTo>
                <a:cubicBezTo>
                  <a:pt x="10337" y="15411"/>
                  <a:pt x="10368" y="15461"/>
                  <a:pt x="10358" y="15560"/>
                </a:cubicBezTo>
                <a:cubicBezTo>
                  <a:pt x="10330" y="15786"/>
                  <a:pt x="10142" y="16094"/>
                  <a:pt x="9834" y="16458"/>
                </a:cubicBezTo>
                <a:cubicBezTo>
                  <a:pt x="8473" y="17560"/>
                  <a:pt x="5340" y="20106"/>
                  <a:pt x="3012" y="22185"/>
                </a:cubicBezTo>
                <a:cubicBezTo>
                  <a:pt x="1110" y="23641"/>
                  <a:pt x="479" y="24146"/>
                  <a:pt x="455" y="24371"/>
                </a:cubicBezTo>
                <a:cubicBezTo>
                  <a:pt x="452" y="24406"/>
                  <a:pt x="469" y="24469"/>
                  <a:pt x="493" y="24496"/>
                </a:cubicBezTo>
                <a:cubicBezTo>
                  <a:pt x="511" y="24517"/>
                  <a:pt x="535" y="24541"/>
                  <a:pt x="566" y="24562"/>
                </a:cubicBezTo>
                <a:cubicBezTo>
                  <a:pt x="333" y="24836"/>
                  <a:pt x="195" y="25048"/>
                  <a:pt x="185" y="25172"/>
                </a:cubicBezTo>
                <a:cubicBezTo>
                  <a:pt x="175" y="25255"/>
                  <a:pt x="205" y="25310"/>
                  <a:pt x="234" y="25342"/>
                </a:cubicBezTo>
                <a:cubicBezTo>
                  <a:pt x="282" y="25401"/>
                  <a:pt x="341" y="25446"/>
                  <a:pt x="410" y="25473"/>
                </a:cubicBezTo>
                <a:cubicBezTo>
                  <a:pt x="333" y="25619"/>
                  <a:pt x="289" y="25747"/>
                  <a:pt x="275" y="25855"/>
                </a:cubicBezTo>
                <a:cubicBezTo>
                  <a:pt x="261" y="25993"/>
                  <a:pt x="289" y="26111"/>
                  <a:pt x="365" y="26201"/>
                </a:cubicBezTo>
                <a:cubicBezTo>
                  <a:pt x="417" y="26260"/>
                  <a:pt x="507" y="26329"/>
                  <a:pt x="663" y="26336"/>
                </a:cubicBezTo>
                <a:cubicBezTo>
                  <a:pt x="668" y="26337"/>
                  <a:pt x="673" y="26337"/>
                  <a:pt x="678" y="26337"/>
                </a:cubicBezTo>
                <a:cubicBezTo>
                  <a:pt x="794" y="26337"/>
                  <a:pt x="937" y="26302"/>
                  <a:pt x="1103" y="26233"/>
                </a:cubicBezTo>
                <a:lnTo>
                  <a:pt x="1103" y="26233"/>
                </a:lnTo>
                <a:lnTo>
                  <a:pt x="878" y="26444"/>
                </a:lnTo>
                <a:cubicBezTo>
                  <a:pt x="826" y="26492"/>
                  <a:pt x="819" y="26575"/>
                  <a:pt x="867" y="26631"/>
                </a:cubicBezTo>
                <a:cubicBezTo>
                  <a:pt x="888" y="26658"/>
                  <a:pt x="930" y="26690"/>
                  <a:pt x="992" y="26703"/>
                </a:cubicBezTo>
                <a:cubicBezTo>
                  <a:pt x="1" y="27656"/>
                  <a:pt x="67" y="27733"/>
                  <a:pt x="143" y="27822"/>
                </a:cubicBezTo>
                <a:cubicBezTo>
                  <a:pt x="167" y="27851"/>
                  <a:pt x="202" y="27867"/>
                  <a:pt x="240" y="27872"/>
                </a:cubicBezTo>
                <a:cubicBezTo>
                  <a:pt x="244" y="27872"/>
                  <a:pt x="247" y="27872"/>
                  <a:pt x="251" y="27872"/>
                </a:cubicBezTo>
                <a:cubicBezTo>
                  <a:pt x="282" y="27872"/>
                  <a:pt x="315" y="27858"/>
                  <a:pt x="341" y="27837"/>
                </a:cubicBezTo>
                <a:cubicBezTo>
                  <a:pt x="1144" y="27109"/>
                  <a:pt x="2070" y="26277"/>
                  <a:pt x="3023" y="25435"/>
                </a:cubicBezTo>
                <a:cubicBezTo>
                  <a:pt x="4121" y="24549"/>
                  <a:pt x="5497" y="23332"/>
                  <a:pt x="6736" y="22196"/>
                </a:cubicBezTo>
                <a:cubicBezTo>
                  <a:pt x="7617" y="21448"/>
                  <a:pt x="8396" y="20799"/>
                  <a:pt x="8975" y="20349"/>
                </a:cubicBezTo>
                <a:lnTo>
                  <a:pt x="8975" y="20349"/>
                </a:lnTo>
                <a:lnTo>
                  <a:pt x="805" y="28176"/>
                </a:lnTo>
                <a:cubicBezTo>
                  <a:pt x="753" y="28225"/>
                  <a:pt x="749" y="28311"/>
                  <a:pt x="798" y="28363"/>
                </a:cubicBezTo>
                <a:cubicBezTo>
                  <a:pt x="825" y="28394"/>
                  <a:pt x="863" y="28409"/>
                  <a:pt x="901" y="28409"/>
                </a:cubicBezTo>
                <a:cubicBezTo>
                  <a:pt x="932" y="28409"/>
                  <a:pt x="964" y="28399"/>
                  <a:pt x="989" y="28377"/>
                </a:cubicBezTo>
                <a:lnTo>
                  <a:pt x="3348" y="26395"/>
                </a:lnTo>
                <a:lnTo>
                  <a:pt x="3348" y="26395"/>
                </a:lnTo>
                <a:cubicBezTo>
                  <a:pt x="3251" y="26499"/>
                  <a:pt x="3151" y="26603"/>
                  <a:pt x="3050" y="26703"/>
                </a:cubicBezTo>
                <a:lnTo>
                  <a:pt x="424" y="29066"/>
                </a:lnTo>
                <a:cubicBezTo>
                  <a:pt x="372" y="29119"/>
                  <a:pt x="365" y="29202"/>
                  <a:pt x="413" y="29257"/>
                </a:cubicBezTo>
                <a:cubicBezTo>
                  <a:pt x="448" y="29298"/>
                  <a:pt x="496" y="29323"/>
                  <a:pt x="555" y="29323"/>
                </a:cubicBezTo>
                <a:cubicBezTo>
                  <a:pt x="560" y="29323"/>
                  <a:pt x="564" y="29323"/>
                  <a:pt x="569" y="29323"/>
                </a:cubicBezTo>
                <a:cubicBezTo>
                  <a:pt x="619" y="29323"/>
                  <a:pt x="680" y="29302"/>
                  <a:pt x="757" y="29257"/>
                </a:cubicBezTo>
                <a:cubicBezTo>
                  <a:pt x="781" y="29275"/>
                  <a:pt x="809" y="29284"/>
                  <a:pt x="837" y="29284"/>
                </a:cubicBezTo>
                <a:cubicBezTo>
                  <a:pt x="869" y="29284"/>
                  <a:pt x="901" y="29272"/>
                  <a:pt x="926" y="29250"/>
                </a:cubicBezTo>
                <a:lnTo>
                  <a:pt x="2371" y="27996"/>
                </a:lnTo>
                <a:cubicBezTo>
                  <a:pt x="4692" y="25996"/>
                  <a:pt x="7357" y="23720"/>
                  <a:pt x="8802" y="22539"/>
                </a:cubicBezTo>
                <a:lnTo>
                  <a:pt x="8802" y="22539"/>
                </a:lnTo>
                <a:cubicBezTo>
                  <a:pt x="8168" y="23117"/>
                  <a:pt x="7368" y="23956"/>
                  <a:pt x="6394" y="24998"/>
                </a:cubicBezTo>
                <a:cubicBezTo>
                  <a:pt x="3656" y="26963"/>
                  <a:pt x="656" y="29146"/>
                  <a:pt x="528" y="30162"/>
                </a:cubicBezTo>
                <a:cubicBezTo>
                  <a:pt x="511" y="30307"/>
                  <a:pt x="545" y="30432"/>
                  <a:pt x="629" y="30532"/>
                </a:cubicBezTo>
                <a:cubicBezTo>
                  <a:pt x="659" y="30570"/>
                  <a:pt x="704" y="30595"/>
                  <a:pt x="757" y="30598"/>
                </a:cubicBezTo>
                <a:cubicBezTo>
                  <a:pt x="761" y="30599"/>
                  <a:pt x="766" y="30599"/>
                  <a:pt x="771" y="30599"/>
                </a:cubicBezTo>
                <a:cubicBezTo>
                  <a:pt x="1050" y="30599"/>
                  <a:pt x="1924" y="29922"/>
                  <a:pt x="3507" y="28553"/>
                </a:cubicBezTo>
                <a:lnTo>
                  <a:pt x="3507" y="28553"/>
                </a:lnTo>
                <a:cubicBezTo>
                  <a:pt x="2953" y="29119"/>
                  <a:pt x="2396" y="29701"/>
                  <a:pt x="1848" y="30272"/>
                </a:cubicBezTo>
                <a:cubicBezTo>
                  <a:pt x="1671" y="30456"/>
                  <a:pt x="1505" y="30629"/>
                  <a:pt x="1349" y="30792"/>
                </a:cubicBezTo>
                <a:lnTo>
                  <a:pt x="421" y="31686"/>
                </a:lnTo>
                <a:cubicBezTo>
                  <a:pt x="368" y="31734"/>
                  <a:pt x="365" y="31814"/>
                  <a:pt x="413" y="31870"/>
                </a:cubicBezTo>
                <a:cubicBezTo>
                  <a:pt x="437" y="31900"/>
                  <a:pt x="479" y="31918"/>
                  <a:pt x="517" y="31921"/>
                </a:cubicBezTo>
                <a:cubicBezTo>
                  <a:pt x="520" y="31921"/>
                  <a:pt x="523" y="31921"/>
                  <a:pt x="527" y="31921"/>
                </a:cubicBezTo>
                <a:cubicBezTo>
                  <a:pt x="613" y="31921"/>
                  <a:pt x="704" y="31853"/>
                  <a:pt x="1536" y="30990"/>
                </a:cubicBezTo>
                <a:lnTo>
                  <a:pt x="8005" y="24760"/>
                </a:lnTo>
                <a:cubicBezTo>
                  <a:pt x="8663" y="24261"/>
                  <a:pt x="9211" y="23949"/>
                  <a:pt x="9549" y="23949"/>
                </a:cubicBezTo>
                <a:cubicBezTo>
                  <a:pt x="9557" y="23949"/>
                  <a:pt x="9564" y="23949"/>
                  <a:pt x="9571" y="23949"/>
                </a:cubicBezTo>
                <a:cubicBezTo>
                  <a:pt x="9640" y="23949"/>
                  <a:pt x="9685" y="23967"/>
                  <a:pt x="9717" y="23987"/>
                </a:cubicBezTo>
                <a:cubicBezTo>
                  <a:pt x="9432" y="24475"/>
                  <a:pt x="6650" y="27002"/>
                  <a:pt x="4603" y="28862"/>
                </a:cubicBezTo>
                <a:cubicBezTo>
                  <a:pt x="358" y="32715"/>
                  <a:pt x="389" y="32757"/>
                  <a:pt x="535" y="32930"/>
                </a:cubicBezTo>
                <a:cubicBezTo>
                  <a:pt x="559" y="32957"/>
                  <a:pt x="608" y="32981"/>
                  <a:pt x="642" y="32981"/>
                </a:cubicBezTo>
                <a:lnTo>
                  <a:pt x="649" y="32981"/>
                </a:lnTo>
                <a:cubicBezTo>
                  <a:pt x="1117" y="32981"/>
                  <a:pt x="6886" y="27934"/>
                  <a:pt x="9792" y="25359"/>
                </a:cubicBezTo>
                <a:lnTo>
                  <a:pt x="9792" y="25359"/>
                </a:lnTo>
                <a:cubicBezTo>
                  <a:pt x="8781" y="26679"/>
                  <a:pt x="4589" y="30466"/>
                  <a:pt x="597" y="33838"/>
                </a:cubicBezTo>
                <a:cubicBezTo>
                  <a:pt x="541" y="33886"/>
                  <a:pt x="535" y="33973"/>
                  <a:pt x="583" y="34028"/>
                </a:cubicBezTo>
                <a:cubicBezTo>
                  <a:pt x="610" y="34061"/>
                  <a:pt x="648" y="34078"/>
                  <a:pt x="686" y="34078"/>
                </a:cubicBezTo>
                <a:cubicBezTo>
                  <a:pt x="717" y="34078"/>
                  <a:pt x="748" y="34067"/>
                  <a:pt x="774" y="34046"/>
                </a:cubicBezTo>
                <a:lnTo>
                  <a:pt x="6290" y="29417"/>
                </a:lnTo>
                <a:lnTo>
                  <a:pt x="6290" y="29417"/>
                </a:lnTo>
                <a:cubicBezTo>
                  <a:pt x="4796" y="30712"/>
                  <a:pt x="3095" y="32164"/>
                  <a:pt x="1553" y="33470"/>
                </a:cubicBezTo>
                <a:cubicBezTo>
                  <a:pt x="805" y="34101"/>
                  <a:pt x="313" y="34513"/>
                  <a:pt x="296" y="34527"/>
                </a:cubicBezTo>
                <a:cubicBezTo>
                  <a:pt x="240" y="34576"/>
                  <a:pt x="234" y="34662"/>
                  <a:pt x="282" y="34721"/>
                </a:cubicBezTo>
                <a:cubicBezTo>
                  <a:pt x="307" y="34752"/>
                  <a:pt x="345" y="34768"/>
                  <a:pt x="384" y="34768"/>
                </a:cubicBezTo>
                <a:cubicBezTo>
                  <a:pt x="415" y="34768"/>
                  <a:pt x="446" y="34758"/>
                  <a:pt x="472" y="34739"/>
                </a:cubicBezTo>
                <a:cubicBezTo>
                  <a:pt x="479" y="34728"/>
                  <a:pt x="787" y="34472"/>
                  <a:pt x="1286" y="34049"/>
                </a:cubicBezTo>
                <a:cubicBezTo>
                  <a:pt x="4017" y="31748"/>
                  <a:pt x="8015" y="28380"/>
                  <a:pt x="9373" y="27254"/>
                </a:cubicBezTo>
                <a:lnTo>
                  <a:pt x="9373" y="27254"/>
                </a:lnTo>
                <a:cubicBezTo>
                  <a:pt x="9183" y="27472"/>
                  <a:pt x="8903" y="27750"/>
                  <a:pt x="8556" y="28069"/>
                </a:cubicBezTo>
                <a:cubicBezTo>
                  <a:pt x="7468" y="28838"/>
                  <a:pt x="5850" y="30251"/>
                  <a:pt x="4339" y="31638"/>
                </a:cubicBezTo>
                <a:cubicBezTo>
                  <a:pt x="3927" y="31970"/>
                  <a:pt x="3542" y="32282"/>
                  <a:pt x="3199" y="32556"/>
                </a:cubicBezTo>
                <a:cubicBezTo>
                  <a:pt x="957" y="34364"/>
                  <a:pt x="795" y="34516"/>
                  <a:pt x="781" y="34638"/>
                </a:cubicBezTo>
                <a:cubicBezTo>
                  <a:pt x="777" y="34676"/>
                  <a:pt x="791" y="34718"/>
                  <a:pt x="812" y="34745"/>
                </a:cubicBezTo>
                <a:cubicBezTo>
                  <a:pt x="847" y="34787"/>
                  <a:pt x="888" y="34818"/>
                  <a:pt x="933" y="34846"/>
                </a:cubicBezTo>
                <a:cubicBezTo>
                  <a:pt x="704" y="35064"/>
                  <a:pt x="538" y="35231"/>
                  <a:pt x="448" y="35317"/>
                </a:cubicBezTo>
                <a:cubicBezTo>
                  <a:pt x="396" y="35366"/>
                  <a:pt x="392" y="35449"/>
                  <a:pt x="437" y="35501"/>
                </a:cubicBezTo>
                <a:cubicBezTo>
                  <a:pt x="464" y="35533"/>
                  <a:pt x="503" y="35550"/>
                  <a:pt x="542" y="35550"/>
                </a:cubicBezTo>
                <a:cubicBezTo>
                  <a:pt x="569" y="35550"/>
                  <a:pt x="597" y="35542"/>
                  <a:pt x="621" y="35525"/>
                </a:cubicBezTo>
                <a:cubicBezTo>
                  <a:pt x="649" y="35504"/>
                  <a:pt x="722" y="35452"/>
                  <a:pt x="832" y="35372"/>
                </a:cubicBezTo>
                <a:lnTo>
                  <a:pt x="832" y="35372"/>
                </a:lnTo>
                <a:cubicBezTo>
                  <a:pt x="708" y="35556"/>
                  <a:pt x="624" y="35716"/>
                  <a:pt x="587" y="35854"/>
                </a:cubicBezTo>
                <a:cubicBezTo>
                  <a:pt x="538" y="35892"/>
                  <a:pt x="493" y="35930"/>
                  <a:pt x="448" y="35965"/>
                </a:cubicBezTo>
                <a:cubicBezTo>
                  <a:pt x="421" y="35989"/>
                  <a:pt x="403" y="36021"/>
                  <a:pt x="400" y="36058"/>
                </a:cubicBezTo>
                <a:cubicBezTo>
                  <a:pt x="396" y="36093"/>
                  <a:pt x="407" y="36131"/>
                  <a:pt x="431" y="36159"/>
                </a:cubicBezTo>
                <a:cubicBezTo>
                  <a:pt x="472" y="36208"/>
                  <a:pt x="541" y="36266"/>
                  <a:pt x="653" y="36287"/>
                </a:cubicBezTo>
                <a:cubicBezTo>
                  <a:pt x="656" y="36287"/>
                  <a:pt x="656" y="36291"/>
                  <a:pt x="656" y="36291"/>
                </a:cubicBezTo>
                <a:cubicBezTo>
                  <a:pt x="670" y="36308"/>
                  <a:pt x="684" y="36318"/>
                  <a:pt x="704" y="36325"/>
                </a:cubicBezTo>
                <a:cubicBezTo>
                  <a:pt x="701" y="36328"/>
                  <a:pt x="698" y="36333"/>
                  <a:pt x="694" y="36333"/>
                </a:cubicBezTo>
                <a:cubicBezTo>
                  <a:pt x="663" y="36357"/>
                  <a:pt x="645" y="36391"/>
                  <a:pt x="642" y="36426"/>
                </a:cubicBezTo>
                <a:cubicBezTo>
                  <a:pt x="639" y="36464"/>
                  <a:pt x="649" y="36502"/>
                  <a:pt x="674" y="36530"/>
                </a:cubicBezTo>
                <a:cubicBezTo>
                  <a:pt x="698" y="36557"/>
                  <a:pt x="733" y="36575"/>
                  <a:pt x="770" y="36578"/>
                </a:cubicBezTo>
                <a:cubicBezTo>
                  <a:pt x="777" y="36579"/>
                  <a:pt x="783" y="36579"/>
                  <a:pt x="790" y="36579"/>
                </a:cubicBezTo>
                <a:cubicBezTo>
                  <a:pt x="826" y="36579"/>
                  <a:pt x="863" y="36562"/>
                  <a:pt x="995" y="36447"/>
                </a:cubicBezTo>
                <a:cubicBezTo>
                  <a:pt x="1048" y="36405"/>
                  <a:pt x="1110" y="36360"/>
                  <a:pt x="1179" y="36304"/>
                </a:cubicBezTo>
                <a:lnTo>
                  <a:pt x="1179" y="36304"/>
                </a:lnTo>
                <a:cubicBezTo>
                  <a:pt x="923" y="36575"/>
                  <a:pt x="757" y="36752"/>
                  <a:pt x="718" y="36793"/>
                </a:cubicBezTo>
                <a:cubicBezTo>
                  <a:pt x="666" y="36848"/>
                  <a:pt x="666" y="36931"/>
                  <a:pt x="718" y="36984"/>
                </a:cubicBezTo>
                <a:cubicBezTo>
                  <a:pt x="746" y="37011"/>
                  <a:pt x="782" y="37025"/>
                  <a:pt x="817" y="37025"/>
                </a:cubicBezTo>
                <a:cubicBezTo>
                  <a:pt x="849" y="37025"/>
                  <a:pt x="881" y="37014"/>
                  <a:pt x="906" y="36990"/>
                </a:cubicBezTo>
                <a:lnTo>
                  <a:pt x="5423" y="32971"/>
                </a:lnTo>
                <a:cubicBezTo>
                  <a:pt x="7160" y="31564"/>
                  <a:pt x="8906" y="30085"/>
                  <a:pt x="9706" y="29202"/>
                </a:cubicBezTo>
                <a:cubicBezTo>
                  <a:pt x="9741" y="29198"/>
                  <a:pt x="9772" y="29195"/>
                  <a:pt x="9800" y="29195"/>
                </a:cubicBezTo>
                <a:cubicBezTo>
                  <a:pt x="9880" y="29198"/>
                  <a:pt x="9910" y="29226"/>
                  <a:pt x="9925" y="29244"/>
                </a:cubicBezTo>
                <a:cubicBezTo>
                  <a:pt x="9976" y="29302"/>
                  <a:pt x="9994" y="29382"/>
                  <a:pt x="9979" y="29486"/>
                </a:cubicBezTo>
                <a:cubicBezTo>
                  <a:pt x="9949" y="29732"/>
                  <a:pt x="9762" y="30058"/>
                  <a:pt x="9464" y="30442"/>
                </a:cubicBezTo>
                <a:lnTo>
                  <a:pt x="7617" y="32212"/>
                </a:lnTo>
                <a:cubicBezTo>
                  <a:pt x="6845" y="32819"/>
                  <a:pt x="5951" y="33619"/>
                  <a:pt x="5025" y="34499"/>
                </a:cubicBezTo>
                <a:cubicBezTo>
                  <a:pt x="3493" y="35712"/>
                  <a:pt x="1903" y="36876"/>
                  <a:pt x="722" y="37705"/>
                </a:cubicBezTo>
                <a:cubicBezTo>
                  <a:pt x="691" y="37729"/>
                  <a:pt x="670" y="37760"/>
                  <a:pt x="663" y="37798"/>
                </a:cubicBezTo>
                <a:cubicBezTo>
                  <a:pt x="659" y="37836"/>
                  <a:pt x="670" y="37874"/>
                  <a:pt x="694" y="37905"/>
                </a:cubicBezTo>
                <a:cubicBezTo>
                  <a:pt x="787" y="38017"/>
                  <a:pt x="920" y="38071"/>
                  <a:pt x="1086" y="38075"/>
                </a:cubicBezTo>
                <a:cubicBezTo>
                  <a:pt x="1096" y="38075"/>
                  <a:pt x="1107" y="38076"/>
                  <a:pt x="1118" y="38076"/>
                </a:cubicBezTo>
                <a:cubicBezTo>
                  <a:pt x="1236" y="38076"/>
                  <a:pt x="1374" y="38038"/>
                  <a:pt x="1533" y="37978"/>
                </a:cubicBezTo>
                <a:lnTo>
                  <a:pt x="1533" y="37978"/>
                </a:lnTo>
                <a:cubicBezTo>
                  <a:pt x="1360" y="38155"/>
                  <a:pt x="1190" y="38332"/>
                  <a:pt x="1027" y="38501"/>
                </a:cubicBezTo>
                <a:cubicBezTo>
                  <a:pt x="829" y="38706"/>
                  <a:pt x="656" y="38885"/>
                  <a:pt x="538" y="39004"/>
                </a:cubicBezTo>
                <a:lnTo>
                  <a:pt x="368" y="39170"/>
                </a:lnTo>
                <a:cubicBezTo>
                  <a:pt x="327" y="39208"/>
                  <a:pt x="313" y="39267"/>
                  <a:pt x="333" y="39319"/>
                </a:cubicBezTo>
                <a:cubicBezTo>
                  <a:pt x="354" y="39368"/>
                  <a:pt x="403" y="39402"/>
                  <a:pt x="458" y="39405"/>
                </a:cubicBezTo>
                <a:cubicBezTo>
                  <a:pt x="483" y="39405"/>
                  <a:pt x="500" y="39405"/>
                  <a:pt x="541" y="39374"/>
                </a:cubicBezTo>
                <a:lnTo>
                  <a:pt x="541" y="39374"/>
                </a:lnTo>
                <a:cubicBezTo>
                  <a:pt x="333" y="39624"/>
                  <a:pt x="205" y="39842"/>
                  <a:pt x="185" y="40022"/>
                </a:cubicBezTo>
                <a:cubicBezTo>
                  <a:pt x="167" y="40150"/>
                  <a:pt x="199" y="40265"/>
                  <a:pt x="275" y="40355"/>
                </a:cubicBezTo>
                <a:cubicBezTo>
                  <a:pt x="299" y="40382"/>
                  <a:pt x="333" y="40400"/>
                  <a:pt x="368" y="40403"/>
                </a:cubicBezTo>
                <a:lnTo>
                  <a:pt x="386" y="40403"/>
                </a:lnTo>
                <a:cubicBezTo>
                  <a:pt x="379" y="40424"/>
                  <a:pt x="372" y="40445"/>
                  <a:pt x="372" y="40465"/>
                </a:cubicBezTo>
                <a:cubicBezTo>
                  <a:pt x="365" y="40542"/>
                  <a:pt x="392" y="40594"/>
                  <a:pt x="417" y="40625"/>
                </a:cubicBezTo>
                <a:cubicBezTo>
                  <a:pt x="442" y="40653"/>
                  <a:pt x="472" y="40670"/>
                  <a:pt x="511" y="40673"/>
                </a:cubicBezTo>
                <a:cubicBezTo>
                  <a:pt x="515" y="40674"/>
                  <a:pt x="519" y="40674"/>
                  <a:pt x="523" y="40674"/>
                </a:cubicBezTo>
                <a:cubicBezTo>
                  <a:pt x="554" y="40674"/>
                  <a:pt x="586" y="40661"/>
                  <a:pt x="611" y="40643"/>
                </a:cubicBezTo>
                <a:lnTo>
                  <a:pt x="1464" y="39925"/>
                </a:lnTo>
                <a:lnTo>
                  <a:pt x="1464" y="39925"/>
                </a:lnTo>
                <a:cubicBezTo>
                  <a:pt x="1460" y="39946"/>
                  <a:pt x="1460" y="39971"/>
                  <a:pt x="1467" y="39995"/>
                </a:cubicBezTo>
                <a:cubicBezTo>
                  <a:pt x="1470" y="39998"/>
                  <a:pt x="1470" y="39998"/>
                  <a:pt x="1470" y="40001"/>
                </a:cubicBezTo>
                <a:cubicBezTo>
                  <a:pt x="1449" y="40057"/>
                  <a:pt x="1439" y="40112"/>
                  <a:pt x="1432" y="40164"/>
                </a:cubicBezTo>
                <a:cubicBezTo>
                  <a:pt x="1408" y="40327"/>
                  <a:pt x="1443" y="40470"/>
                  <a:pt x="1536" y="40580"/>
                </a:cubicBezTo>
                <a:cubicBezTo>
                  <a:pt x="1560" y="40608"/>
                  <a:pt x="1598" y="40625"/>
                  <a:pt x="1636" y="40628"/>
                </a:cubicBezTo>
                <a:cubicBezTo>
                  <a:pt x="1668" y="40625"/>
                  <a:pt x="1713" y="40615"/>
                  <a:pt x="1740" y="40584"/>
                </a:cubicBezTo>
                <a:cubicBezTo>
                  <a:pt x="2471" y="39808"/>
                  <a:pt x="3688" y="38557"/>
                  <a:pt x="4977" y="37310"/>
                </a:cubicBezTo>
                <a:cubicBezTo>
                  <a:pt x="6071" y="36391"/>
                  <a:pt x="7523" y="35168"/>
                  <a:pt x="9453" y="33543"/>
                </a:cubicBezTo>
                <a:cubicBezTo>
                  <a:pt x="9630" y="33450"/>
                  <a:pt x="9782" y="33387"/>
                  <a:pt x="9904" y="33370"/>
                </a:cubicBezTo>
                <a:lnTo>
                  <a:pt x="9904" y="33370"/>
                </a:lnTo>
                <a:cubicBezTo>
                  <a:pt x="8524" y="34465"/>
                  <a:pt x="2479" y="39312"/>
                  <a:pt x="2392" y="40179"/>
                </a:cubicBezTo>
                <a:cubicBezTo>
                  <a:pt x="2382" y="40265"/>
                  <a:pt x="2412" y="40324"/>
                  <a:pt x="2441" y="40355"/>
                </a:cubicBezTo>
                <a:cubicBezTo>
                  <a:pt x="2465" y="40382"/>
                  <a:pt x="2503" y="40403"/>
                  <a:pt x="2537" y="40403"/>
                </a:cubicBezTo>
                <a:cubicBezTo>
                  <a:pt x="2544" y="40404"/>
                  <a:pt x="2551" y="40404"/>
                  <a:pt x="2557" y="40404"/>
                </a:cubicBezTo>
                <a:cubicBezTo>
                  <a:pt x="2655" y="40404"/>
                  <a:pt x="2776" y="40307"/>
                  <a:pt x="4429" y="38761"/>
                </a:cubicBezTo>
                <a:cubicBezTo>
                  <a:pt x="5788" y="37493"/>
                  <a:pt x="8369" y="35085"/>
                  <a:pt x="9471" y="34340"/>
                </a:cubicBezTo>
                <a:lnTo>
                  <a:pt x="9471" y="34340"/>
                </a:lnTo>
                <a:lnTo>
                  <a:pt x="3275" y="40376"/>
                </a:lnTo>
                <a:cubicBezTo>
                  <a:pt x="3223" y="40428"/>
                  <a:pt x="3220" y="40511"/>
                  <a:pt x="3269" y="40563"/>
                </a:cubicBezTo>
                <a:cubicBezTo>
                  <a:pt x="3297" y="40593"/>
                  <a:pt x="3335" y="40609"/>
                  <a:pt x="3373" y="40609"/>
                </a:cubicBezTo>
                <a:cubicBezTo>
                  <a:pt x="3404" y="40609"/>
                  <a:pt x="3434" y="40599"/>
                  <a:pt x="3459" y="40577"/>
                </a:cubicBezTo>
                <a:cubicBezTo>
                  <a:pt x="4412" y="39773"/>
                  <a:pt x="6203" y="38258"/>
                  <a:pt x="7669" y="37029"/>
                </a:cubicBezTo>
                <a:lnTo>
                  <a:pt x="7669" y="37029"/>
                </a:lnTo>
                <a:cubicBezTo>
                  <a:pt x="6466" y="38127"/>
                  <a:pt x="4977" y="39447"/>
                  <a:pt x="3843" y="40435"/>
                </a:cubicBezTo>
                <a:cubicBezTo>
                  <a:pt x="3789" y="40483"/>
                  <a:pt x="3781" y="40569"/>
                  <a:pt x="3830" y="40625"/>
                </a:cubicBezTo>
                <a:cubicBezTo>
                  <a:pt x="3858" y="40657"/>
                  <a:pt x="3896" y="40673"/>
                  <a:pt x="3934" y="40673"/>
                </a:cubicBezTo>
                <a:cubicBezTo>
                  <a:pt x="3965" y="40673"/>
                  <a:pt x="3996" y="40663"/>
                  <a:pt x="4021" y="40643"/>
                </a:cubicBezTo>
                <a:lnTo>
                  <a:pt x="8736" y="36686"/>
                </a:lnTo>
                <a:lnTo>
                  <a:pt x="5493" y="40102"/>
                </a:lnTo>
                <a:cubicBezTo>
                  <a:pt x="5444" y="40154"/>
                  <a:pt x="5444" y="40230"/>
                  <a:pt x="5486" y="40283"/>
                </a:cubicBezTo>
                <a:cubicBezTo>
                  <a:pt x="5521" y="40320"/>
                  <a:pt x="5576" y="40369"/>
                  <a:pt x="5676" y="40372"/>
                </a:cubicBezTo>
                <a:cubicBezTo>
                  <a:pt x="5798" y="40372"/>
                  <a:pt x="5971" y="40303"/>
                  <a:pt x="6193" y="40164"/>
                </a:cubicBezTo>
                <a:lnTo>
                  <a:pt x="6193" y="40164"/>
                </a:lnTo>
                <a:cubicBezTo>
                  <a:pt x="6120" y="40227"/>
                  <a:pt x="6047" y="40292"/>
                  <a:pt x="5975" y="40355"/>
                </a:cubicBezTo>
                <a:cubicBezTo>
                  <a:pt x="5919" y="40407"/>
                  <a:pt x="5912" y="40490"/>
                  <a:pt x="5961" y="40545"/>
                </a:cubicBezTo>
                <a:cubicBezTo>
                  <a:pt x="5987" y="40578"/>
                  <a:pt x="6025" y="40595"/>
                  <a:pt x="6063" y="40595"/>
                </a:cubicBezTo>
                <a:cubicBezTo>
                  <a:pt x="6094" y="40595"/>
                  <a:pt x="6125" y="40584"/>
                  <a:pt x="6151" y="40563"/>
                </a:cubicBezTo>
                <a:cubicBezTo>
                  <a:pt x="6435" y="40327"/>
                  <a:pt x="7211" y="39683"/>
                  <a:pt x="8005" y="38969"/>
                </a:cubicBezTo>
                <a:lnTo>
                  <a:pt x="8005" y="38969"/>
                </a:lnTo>
                <a:cubicBezTo>
                  <a:pt x="6976" y="39912"/>
                  <a:pt x="6993" y="39932"/>
                  <a:pt x="7094" y="40054"/>
                </a:cubicBezTo>
                <a:cubicBezTo>
                  <a:pt x="7118" y="40081"/>
                  <a:pt x="7152" y="40099"/>
                  <a:pt x="7187" y="40102"/>
                </a:cubicBezTo>
                <a:cubicBezTo>
                  <a:pt x="7192" y="40102"/>
                  <a:pt x="7197" y="40103"/>
                  <a:pt x="7201" y="40103"/>
                </a:cubicBezTo>
                <a:cubicBezTo>
                  <a:pt x="7234" y="40103"/>
                  <a:pt x="7264" y="40092"/>
                  <a:pt x="7288" y="40070"/>
                </a:cubicBezTo>
                <a:cubicBezTo>
                  <a:pt x="7849" y="39586"/>
                  <a:pt x="8597" y="38945"/>
                  <a:pt x="9210" y="38425"/>
                </a:cubicBezTo>
                <a:lnTo>
                  <a:pt x="9210" y="38425"/>
                </a:lnTo>
                <a:cubicBezTo>
                  <a:pt x="8753" y="38931"/>
                  <a:pt x="8212" y="39520"/>
                  <a:pt x="7797" y="39967"/>
                </a:cubicBezTo>
                <a:cubicBezTo>
                  <a:pt x="7745" y="40019"/>
                  <a:pt x="7748" y="40105"/>
                  <a:pt x="7801" y="40158"/>
                </a:cubicBezTo>
                <a:cubicBezTo>
                  <a:pt x="7828" y="40181"/>
                  <a:pt x="7861" y="40193"/>
                  <a:pt x="7895" y="40193"/>
                </a:cubicBezTo>
                <a:cubicBezTo>
                  <a:pt x="7930" y="40193"/>
                  <a:pt x="7965" y="40180"/>
                  <a:pt x="7991" y="40154"/>
                </a:cubicBezTo>
                <a:cubicBezTo>
                  <a:pt x="8538" y="39613"/>
                  <a:pt x="9131" y="39056"/>
                  <a:pt x="9609" y="38636"/>
                </a:cubicBezTo>
                <a:lnTo>
                  <a:pt x="9609" y="38636"/>
                </a:lnTo>
                <a:lnTo>
                  <a:pt x="8092" y="40254"/>
                </a:lnTo>
                <a:cubicBezTo>
                  <a:pt x="8043" y="40307"/>
                  <a:pt x="8043" y="40382"/>
                  <a:pt x="8088" y="40435"/>
                </a:cubicBezTo>
                <a:cubicBezTo>
                  <a:pt x="8126" y="40480"/>
                  <a:pt x="8178" y="40507"/>
                  <a:pt x="8241" y="40507"/>
                </a:cubicBezTo>
                <a:lnTo>
                  <a:pt x="8247" y="40507"/>
                </a:lnTo>
                <a:cubicBezTo>
                  <a:pt x="8469" y="40507"/>
                  <a:pt x="8791" y="40192"/>
                  <a:pt x="9422" y="39527"/>
                </a:cubicBezTo>
                <a:cubicBezTo>
                  <a:pt x="9464" y="39478"/>
                  <a:pt x="9512" y="39430"/>
                  <a:pt x="9560" y="39378"/>
                </a:cubicBezTo>
                <a:lnTo>
                  <a:pt x="9560" y="39378"/>
                </a:lnTo>
                <a:lnTo>
                  <a:pt x="9252" y="39932"/>
                </a:lnTo>
                <a:cubicBezTo>
                  <a:pt x="9224" y="39981"/>
                  <a:pt x="9228" y="40043"/>
                  <a:pt x="9266" y="40085"/>
                </a:cubicBezTo>
                <a:cubicBezTo>
                  <a:pt x="9298" y="40126"/>
                  <a:pt x="9346" y="40147"/>
                  <a:pt x="9402" y="40147"/>
                </a:cubicBezTo>
                <a:cubicBezTo>
                  <a:pt x="9554" y="40147"/>
                  <a:pt x="9827" y="39901"/>
                  <a:pt x="10077" y="39634"/>
                </a:cubicBezTo>
                <a:cubicBezTo>
                  <a:pt x="10077" y="39680"/>
                  <a:pt x="10080" y="39725"/>
                  <a:pt x="10080" y="39759"/>
                </a:cubicBezTo>
                <a:cubicBezTo>
                  <a:pt x="10083" y="40043"/>
                  <a:pt x="10088" y="40144"/>
                  <a:pt x="10139" y="40206"/>
                </a:cubicBezTo>
                <a:cubicBezTo>
                  <a:pt x="10163" y="40233"/>
                  <a:pt x="10198" y="40251"/>
                  <a:pt x="10236" y="40254"/>
                </a:cubicBezTo>
                <a:cubicBezTo>
                  <a:pt x="10240" y="40254"/>
                  <a:pt x="10243" y="40255"/>
                  <a:pt x="10247" y="40255"/>
                </a:cubicBezTo>
                <a:cubicBezTo>
                  <a:pt x="10303" y="40255"/>
                  <a:pt x="10338" y="40226"/>
                  <a:pt x="10478" y="40099"/>
                </a:cubicBezTo>
                <a:lnTo>
                  <a:pt x="10358" y="39963"/>
                </a:lnTo>
                <a:cubicBezTo>
                  <a:pt x="10354" y="39901"/>
                  <a:pt x="10354" y="39818"/>
                  <a:pt x="10350" y="39755"/>
                </a:cubicBezTo>
                <a:cubicBezTo>
                  <a:pt x="10347" y="39437"/>
                  <a:pt x="10340" y="39305"/>
                  <a:pt x="10281" y="39232"/>
                </a:cubicBezTo>
                <a:cubicBezTo>
                  <a:pt x="10254" y="39205"/>
                  <a:pt x="10216" y="39187"/>
                  <a:pt x="10177" y="39184"/>
                </a:cubicBezTo>
                <a:cubicBezTo>
                  <a:pt x="10136" y="39184"/>
                  <a:pt x="10098" y="39201"/>
                  <a:pt x="10073" y="39232"/>
                </a:cubicBezTo>
                <a:cubicBezTo>
                  <a:pt x="9979" y="39340"/>
                  <a:pt x="9876" y="39451"/>
                  <a:pt x="9776" y="39551"/>
                </a:cubicBezTo>
                <a:lnTo>
                  <a:pt x="10167" y="38858"/>
                </a:lnTo>
                <a:cubicBezTo>
                  <a:pt x="10195" y="38806"/>
                  <a:pt x="10187" y="38747"/>
                  <a:pt x="10153" y="38703"/>
                </a:cubicBezTo>
                <a:cubicBezTo>
                  <a:pt x="10125" y="38674"/>
                  <a:pt x="10070" y="38647"/>
                  <a:pt x="10032" y="38647"/>
                </a:cubicBezTo>
                <a:cubicBezTo>
                  <a:pt x="10027" y="38646"/>
                  <a:pt x="10021" y="38646"/>
                  <a:pt x="10016" y="38646"/>
                </a:cubicBezTo>
                <a:cubicBezTo>
                  <a:pt x="10000" y="38646"/>
                  <a:pt x="9984" y="38649"/>
                  <a:pt x="9966" y="38657"/>
                </a:cubicBezTo>
                <a:lnTo>
                  <a:pt x="10662" y="37913"/>
                </a:lnTo>
                <a:cubicBezTo>
                  <a:pt x="10711" y="37864"/>
                  <a:pt x="10711" y="37784"/>
                  <a:pt x="10666" y="37732"/>
                </a:cubicBezTo>
                <a:cubicBezTo>
                  <a:pt x="10635" y="37694"/>
                  <a:pt x="10590" y="37673"/>
                  <a:pt x="10537" y="37670"/>
                </a:cubicBezTo>
                <a:cubicBezTo>
                  <a:pt x="10535" y="37670"/>
                  <a:pt x="10532" y="37669"/>
                  <a:pt x="10529" y="37669"/>
                </a:cubicBezTo>
                <a:cubicBezTo>
                  <a:pt x="10420" y="37669"/>
                  <a:pt x="10227" y="37793"/>
                  <a:pt x="9976" y="37982"/>
                </a:cubicBezTo>
                <a:cubicBezTo>
                  <a:pt x="10465" y="37414"/>
                  <a:pt x="10434" y="37372"/>
                  <a:pt x="10374" y="37302"/>
                </a:cubicBezTo>
                <a:cubicBezTo>
                  <a:pt x="10350" y="37275"/>
                  <a:pt x="10316" y="37257"/>
                  <a:pt x="10278" y="37254"/>
                </a:cubicBezTo>
                <a:cubicBezTo>
                  <a:pt x="10275" y="37254"/>
                  <a:pt x="10272" y="37254"/>
                  <a:pt x="10269" y="37254"/>
                </a:cubicBezTo>
                <a:cubicBezTo>
                  <a:pt x="10256" y="37254"/>
                  <a:pt x="10238" y="37256"/>
                  <a:pt x="10202" y="37278"/>
                </a:cubicBezTo>
                <a:cubicBezTo>
                  <a:pt x="10468" y="36987"/>
                  <a:pt x="10448" y="36921"/>
                  <a:pt x="10379" y="36838"/>
                </a:cubicBezTo>
                <a:cubicBezTo>
                  <a:pt x="10354" y="36811"/>
                  <a:pt x="10316" y="36790"/>
                  <a:pt x="10281" y="36790"/>
                </a:cubicBezTo>
                <a:cubicBezTo>
                  <a:pt x="10279" y="36790"/>
                  <a:pt x="10277" y="36790"/>
                  <a:pt x="10274" y="36790"/>
                </a:cubicBezTo>
                <a:cubicBezTo>
                  <a:pt x="10249" y="36790"/>
                  <a:pt x="10200" y="36796"/>
                  <a:pt x="10008" y="36935"/>
                </a:cubicBezTo>
                <a:cubicBezTo>
                  <a:pt x="10118" y="36779"/>
                  <a:pt x="10184" y="36651"/>
                  <a:pt x="10195" y="36557"/>
                </a:cubicBezTo>
                <a:cubicBezTo>
                  <a:pt x="10202" y="36467"/>
                  <a:pt x="10171" y="36412"/>
                  <a:pt x="10142" y="36378"/>
                </a:cubicBezTo>
                <a:cubicBezTo>
                  <a:pt x="10118" y="36349"/>
                  <a:pt x="10080" y="36333"/>
                  <a:pt x="10042" y="36328"/>
                </a:cubicBezTo>
                <a:cubicBezTo>
                  <a:pt x="10036" y="36328"/>
                  <a:pt x="10031" y="36328"/>
                  <a:pt x="10027" y="36328"/>
                </a:cubicBezTo>
                <a:cubicBezTo>
                  <a:pt x="9960" y="36328"/>
                  <a:pt x="9921" y="36368"/>
                  <a:pt x="9343" y="36949"/>
                </a:cubicBezTo>
                <a:cubicBezTo>
                  <a:pt x="7589" y="38698"/>
                  <a:pt x="6450" y="39728"/>
                  <a:pt x="5946" y="40022"/>
                </a:cubicBezTo>
                <a:lnTo>
                  <a:pt x="10582" y="35133"/>
                </a:lnTo>
                <a:cubicBezTo>
                  <a:pt x="10631" y="35081"/>
                  <a:pt x="10631" y="34998"/>
                  <a:pt x="10582" y="34946"/>
                </a:cubicBezTo>
                <a:cubicBezTo>
                  <a:pt x="10556" y="34918"/>
                  <a:pt x="10520" y="34903"/>
                  <a:pt x="10483" y="34903"/>
                </a:cubicBezTo>
                <a:cubicBezTo>
                  <a:pt x="10452" y="34903"/>
                  <a:pt x="10421" y="34914"/>
                  <a:pt x="10395" y="34936"/>
                </a:cubicBezTo>
                <a:lnTo>
                  <a:pt x="9412" y="35760"/>
                </a:lnTo>
                <a:cubicBezTo>
                  <a:pt x="10125" y="35036"/>
                  <a:pt x="10067" y="34964"/>
                  <a:pt x="10011" y="34901"/>
                </a:cubicBezTo>
                <a:cubicBezTo>
                  <a:pt x="9990" y="34873"/>
                  <a:pt x="9955" y="34857"/>
                  <a:pt x="9921" y="34852"/>
                </a:cubicBezTo>
                <a:cubicBezTo>
                  <a:pt x="9919" y="34852"/>
                  <a:pt x="9917" y="34852"/>
                  <a:pt x="9914" y="34852"/>
                </a:cubicBezTo>
                <a:cubicBezTo>
                  <a:pt x="9849" y="34852"/>
                  <a:pt x="9710" y="34947"/>
                  <a:pt x="6189" y="37916"/>
                </a:cubicBezTo>
                <a:lnTo>
                  <a:pt x="10101" y="34101"/>
                </a:lnTo>
                <a:cubicBezTo>
                  <a:pt x="10153" y="34052"/>
                  <a:pt x="10157" y="33973"/>
                  <a:pt x="10112" y="33917"/>
                </a:cubicBezTo>
                <a:cubicBezTo>
                  <a:pt x="10083" y="33886"/>
                  <a:pt x="10035" y="33845"/>
                  <a:pt x="9952" y="33841"/>
                </a:cubicBezTo>
                <a:cubicBezTo>
                  <a:pt x="9945" y="33841"/>
                  <a:pt x="9939" y="33840"/>
                  <a:pt x="9932" y="33840"/>
                </a:cubicBezTo>
                <a:cubicBezTo>
                  <a:pt x="9854" y="33840"/>
                  <a:pt x="9750" y="33878"/>
                  <a:pt x="9619" y="33945"/>
                </a:cubicBezTo>
                <a:cubicBezTo>
                  <a:pt x="9838" y="33768"/>
                  <a:pt x="10059" y="33595"/>
                  <a:pt x="10278" y="33422"/>
                </a:cubicBezTo>
                <a:cubicBezTo>
                  <a:pt x="10309" y="33397"/>
                  <a:pt x="10326" y="33363"/>
                  <a:pt x="10330" y="33328"/>
                </a:cubicBezTo>
                <a:cubicBezTo>
                  <a:pt x="10333" y="33290"/>
                  <a:pt x="10323" y="33256"/>
                  <a:pt x="10299" y="33228"/>
                </a:cubicBezTo>
                <a:cubicBezTo>
                  <a:pt x="10250" y="33169"/>
                  <a:pt x="10157" y="33096"/>
                  <a:pt x="9997" y="33093"/>
                </a:cubicBezTo>
                <a:lnTo>
                  <a:pt x="9987" y="33093"/>
                </a:lnTo>
                <a:cubicBezTo>
                  <a:pt x="10160" y="32947"/>
                  <a:pt x="10333" y="32802"/>
                  <a:pt x="10510" y="32653"/>
                </a:cubicBezTo>
                <a:cubicBezTo>
                  <a:pt x="10566" y="32604"/>
                  <a:pt x="10576" y="32524"/>
                  <a:pt x="10531" y="32466"/>
                </a:cubicBezTo>
                <a:cubicBezTo>
                  <a:pt x="10503" y="32430"/>
                  <a:pt x="10463" y="32410"/>
                  <a:pt x="10422" y="32410"/>
                </a:cubicBezTo>
                <a:cubicBezTo>
                  <a:pt x="10396" y="32410"/>
                  <a:pt x="10370" y="32418"/>
                  <a:pt x="10347" y="32434"/>
                </a:cubicBezTo>
                <a:cubicBezTo>
                  <a:pt x="10337" y="32441"/>
                  <a:pt x="10320" y="32455"/>
                  <a:pt x="10295" y="32469"/>
                </a:cubicBezTo>
                <a:cubicBezTo>
                  <a:pt x="10299" y="32434"/>
                  <a:pt x="10288" y="32393"/>
                  <a:pt x="10264" y="32362"/>
                </a:cubicBezTo>
                <a:cubicBezTo>
                  <a:pt x="10250" y="32348"/>
                  <a:pt x="10233" y="32334"/>
                  <a:pt x="10216" y="32327"/>
                </a:cubicBezTo>
                <a:cubicBezTo>
                  <a:pt x="10489" y="32067"/>
                  <a:pt x="10603" y="31918"/>
                  <a:pt x="10611" y="31831"/>
                </a:cubicBezTo>
                <a:cubicBezTo>
                  <a:pt x="10614" y="31796"/>
                  <a:pt x="10600" y="31738"/>
                  <a:pt x="10576" y="31710"/>
                </a:cubicBezTo>
                <a:cubicBezTo>
                  <a:pt x="10552" y="31683"/>
                  <a:pt x="10520" y="31665"/>
                  <a:pt x="10483" y="31662"/>
                </a:cubicBezTo>
                <a:cubicBezTo>
                  <a:pt x="10448" y="31662"/>
                  <a:pt x="10413" y="31672"/>
                  <a:pt x="10385" y="31697"/>
                </a:cubicBezTo>
                <a:lnTo>
                  <a:pt x="10018" y="32001"/>
                </a:lnTo>
                <a:cubicBezTo>
                  <a:pt x="10104" y="31859"/>
                  <a:pt x="10157" y="31724"/>
                  <a:pt x="10171" y="31606"/>
                </a:cubicBezTo>
                <a:cubicBezTo>
                  <a:pt x="10192" y="31454"/>
                  <a:pt x="10153" y="31322"/>
                  <a:pt x="10063" y="31211"/>
                </a:cubicBezTo>
                <a:cubicBezTo>
                  <a:pt x="9979" y="31115"/>
                  <a:pt x="9862" y="31062"/>
                  <a:pt x="9717" y="31056"/>
                </a:cubicBezTo>
                <a:cubicBezTo>
                  <a:pt x="9707" y="31055"/>
                  <a:pt x="9697" y="31055"/>
                  <a:pt x="9687" y="31055"/>
                </a:cubicBezTo>
                <a:cubicBezTo>
                  <a:pt x="9554" y="31055"/>
                  <a:pt x="9401" y="31099"/>
                  <a:pt x="9221" y="31173"/>
                </a:cubicBezTo>
                <a:cubicBezTo>
                  <a:pt x="9800" y="30560"/>
                  <a:pt x="10181" y="30138"/>
                  <a:pt x="10246" y="30068"/>
                </a:cubicBezTo>
                <a:cubicBezTo>
                  <a:pt x="10295" y="30013"/>
                  <a:pt x="10291" y="29930"/>
                  <a:pt x="10240" y="29877"/>
                </a:cubicBezTo>
                <a:cubicBezTo>
                  <a:pt x="10216" y="29853"/>
                  <a:pt x="10187" y="29842"/>
                  <a:pt x="10157" y="29839"/>
                </a:cubicBezTo>
                <a:cubicBezTo>
                  <a:pt x="10205" y="29725"/>
                  <a:pt x="10236" y="29618"/>
                  <a:pt x="10250" y="29524"/>
                </a:cubicBezTo>
                <a:cubicBezTo>
                  <a:pt x="10275" y="29340"/>
                  <a:pt x="10236" y="29188"/>
                  <a:pt x="10136" y="29070"/>
                </a:cubicBezTo>
                <a:cubicBezTo>
                  <a:pt x="10098" y="29025"/>
                  <a:pt x="10039" y="28973"/>
                  <a:pt x="9949" y="28945"/>
                </a:cubicBezTo>
                <a:lnTo>
                  <a:pt x="10374" y="28564"/>
                </a:lnTo>
                <a:cubicBezTo>
                  <a:pt x="10430" y="28516"/>
                  <a:pt x="10437" y="28433"/>
                  <a:pt x="10389" y="28374"/>
                </a:cubicBezTo>
                <a:cubicBezTo>
                  <a:pt x="10358" y="28336"/>
                  <a:pt x="10295" y="28287"/>
                  <a:pt x="10187" y="28280"/>
                </a:cubicBezTo>
                <a:cubicBezTo>
                  <a:pt x="10160" y="28280"/>
                  <a:pt x="10129" y="28280"/>
                  <a:pt x="10098" y="28287"/>
                </a:cubicBezTo>
                <a:cubicBezTo>
                  <a:pt x="10261" y="28117"/>
                  <a:pt x="10365" y="28006"/>
                  <a:pt x="10399" y="27971"/>
                </a:cubicBezTo>
                <a:cubicBezTo>
                  <a:pt x="10444" y="27923"/>
                  <a:pt x="10448" y="27843"/>
                  <a:pt x="10403" y="27792"/>
                </a:cubicBezTo>
                <a:cubicBezTo>
                  <a:pt x="10376" y="27759"/>
                  <a:pt x="10339" y="27742"/>
                  <a:pt x="10301" y="27742"/>
                </a:cubicBezTo>
                <a:cubicBezTo>
                  <a:pt x="10274" y="27742"/>
                  <a:pt x="10247" y="27750"/>
                  <a:pt x="10222" y="27768"/>
                </a:cubicBezTo>
                <a:cubicBezTo>
                  <a:pt x="10192" y="27788"/>
                  <a:pt x="10101" y="27847"/>
                  <a:pt x="9963" y="27944"/>
                </a:cubicBezTo>
                <a:cubicBezTo>
                  <a:pt x="10361" y="27497"/>
                  <a:pt x="10611" y="27126"/>
                  <a:pt x="10641" y="26874"/>
                </a:cubicBezTo>
                <a:cubicBezTo>
                  <a:pt x="10659" y="26721"/>
                  <a:pt x="10607" y="26620"/>
                  <a:pt x="10562" y="26565"/>
                </a:cubicBezTo>
                <a:cubicBezTo>
                  <a:pt x="10537" y="26537"/>
                  <a:pt x="10499" y="26516"/>
                  <a:pt x="10462" y="26516"/>
                </a:cubicBezTo>
                <a:cubicBezTo>
                  <a:pt x="10416" y="26516"/>
                  <a:pt x="10385" y="26534"/>
                  <a:pt x="10358" y="26562"/>
                </a:cubicBezTo>
                <a:cubicBezTo>
                  <a:pt x="10163" y="26770"/>
                  <a:pt x="9942" y="27008"/>
                  <a:pt x="9696" y="27269"/>
                </a:cubicBezTo>
                <a:cubicBezTo>
                  <a:pt x="9834" y="27088"/>
                  <a:pt x="9914" y="26946"/>
                  <a:pt x="9925" y="26845"/>
                </a:cubicBezTo>
                <a:cubicBezTo>
                  <a:pt x="9931" y="26759"/>
                  <a:pt x="9900" y="26703"/>
                  <a:pt x="9872" y="26669"/>
                </a:cubicBezTo>
                <a:cubicBezTo>
                  <a:pt x="9859" y="26655"/>
                  <a:pt x="9848" y="26641"/>
                  <a:pt x="9834" y="26631"/>
                </a:cubicBezTo>
                <a:cubicBezTo>
                  <a:pt x="10749" y="25764"/>
                  <a:pt x="10690" y="25692"/>
                  <a:pt x="10617" y="25609"/>
                </a:cubicBezTo>
                <a:cubicBezTo>
                  <a:pt x="10597" y="25581"/>
                  <a:pt x="10562" y="25564"/>
                  <a:pt x="10527" y="25560"/>
                </a:cubicBezTo>
                <a:cubicBezTo>
                  <a:pt x="10523" y="25559"/>
                  <a:pt x="10519" y="25559"/>
                  <a:pt x="10514" y="25559"/>
                </a:cubicBezTo>
                <a:cubicBezTo>
                  <a:pt x="10481" y="25559"/>
                  <a:pt x="10451" y="25570"/>
                  <a:pt x="10427" y="25591"/>
                </a:cubicBezTo>
                <a:lnTo>
                  <a:pt x="7967" y="27656"/>
                </a:lnTo>
                <a:cubicBezTo>
                  <a:pt x="10566" y="25165"/>
                  <a:pt x="10365" y="24923"/>
                  <a:pt x="10243" y="24784"/>
                </a:cubicBezTo>
                <a:cubicBezTo>
                  <a:pt x="10222" y="24753"/>
                  <a:pt x="10187" y="24736"/>
                  <a:pt x="10150" y="24736"/>
                </a:cubicBezTo>
                <a:cubicBezTo>
                  <a:pt x="10146" y="24735"/>
                  <a:pt x="10141" y="24735"/>
                  <a:pt x="10137" y="24735"/>
                </a:cubicBezTo>
                <a:cubicBezTo>
                  <a:pt x="10106" y="24735"/>
                  <a:pt x="10073" y="24745"/>
                  <a:pt x="10049" y="24766"/>
                </a:cubicBezTo>
                <a:cubicBezTo>
                  <a:pt x="7190" y="27303"/>
                  <a:pt x="3088" y="30872"/>
                  <a:pt x="1390" y="32196"/>
                </a:cubicBezTo>
                <a:cubicBezTo>
                  <a:pt x="2163" y="31443"/>
                  <a:pt x="3532" y="30200"/>
                  <a:pt x="4786" y="29063"/>
                </a:cubicBezTo>
                <a:cubicBezTo>
                  <a:pt x="9675" y="24621"/>
                  <a:pt x="10160" y="24080"/>
                  <a:pt x="9966" y="23852"/>
                </a:cubicBezTo>
                <a:cubicBezTo>
                  <a:pt x="9872" y="23741"/>
                  <a:pt x="9744" y="23682"/>
                  <a:pt x="9578" y="23675"/>
                </a:cubicBezTo>
                <a:cubicBezTo>
                  <a:pt x="9415" y="23675"/>
                  <a:pt x="9204" y="23727"/>
                  <a:pt x="8965" y="23834"/>
                </a:cubicBezTo>
                <a:lnTo>
                  <a:pt x="9921" y="22913"/>
                </a:lnTo>
                <a:cubicBezTo>
                  <a:pt x="9973" y="22865"/>
                  <a:pt x="9976" y="22782"/>
                  <a:pt x="9931" y="22729"/>
                </a:cubicBezTo>
                <a:cubicBezTo>
                  <a:pt x="9925" y="22723"/>
                  <a:pt x="9921" y="22716"/>
                  <a:pt x="9914" y="22712"/>
                </a:cubicBezTo>
                <a:cubicBezTo>
                  <a:pt x="10326" y="22355"/>
                  <a:pt x="10548" y="22099"/>
                  <a:pt x="10569" y="21933"/>
                </a:cubicBezTo>
                <a:cubicBezTo>
                  <a:pt x="10582" y="21849"/>
                  <a:pt x="10548" y="21790"/>
                  <a:pt x="10520" y="21755"/>
                </a:cubicBezTo>
                <a:cubicBezTo>
                  <a:pt x="10454" y="21676"/>
                  <a:pt x="10358" y="21631"/>
                  <a:pt x="10246" y="21627"/>
                </a:cubicBezTo>
                <a:cubicBezTo>
                  <a:pt x="10241" y="21627"/>
                  <a:pt x="10236" y="21627"/>
                  <a:pt x="10230" y="21627"/>
                </a:cubicBezTo>
                <a:cubicBezTo>
                  <a:pt x="10168" y="21627"/>
                  <a:pt x="10094" y="21644"/>
                  <a:pt x="10018" y="21669"/>
                </a:cubicBezTo>
                <a:cubicBezTo>
                  <a:pt x="9997" y="21614"/>
                  <a:pt x="9970" y="21565"/>
                  <a:pt x="9928" y="21517"/>
                </a:cubicBezTo>
                <a:cubicBezTo>
                  <a:pt x="9921" y="21506"/>
                  <a:pt x="9907" y="21496"/>
                  <a:pt x="9893" y="21489"/>
                </a:cubicBezTo>
                <a:lnTo>
                  <a:pt x="10261" y="21170"/>
                </a:lnTo>
                <a:cubicBezTo>
                  <a:pt x="10316" y="21122"/>
                  <a:pt x="10323" y="21039"/>
                  <a:pt x="10275" y="20980"/>
                </a:cubicBezTo>
                <a:cubicBezTo>
                  <a:pt x="10205" y="20896"/>
                  <a:pt x="10112" y="20841"/>
                  <a:pt x="9997" y="20820"/>
                </a:cubicBezTo>
                <a:lnTo>
                  <a:pt x="10021" y="20796"/>
                </a:lnTo>
                <a:cubicBezTo>
                  <a:pt x="10077" y="20748"/>
                  <a:pt x="10083" y="20661"/>
                  <a:pt x="10035" y="20605"/>
                </a:cubicBezTo>
                <a:cubicBezTo>
                  <a:pt x="10009" y="20575"/>
                  <a:pt x="9971" y="20559"/>
                  <a:pt x="9932" y="20559"/>
                </a:cubicBezTo>
                <a:cubicBezTo>
                  <a:pt x="9901" y="20559"/>
                  <a:pt x="9870" y="20570"/>
                  <a:pt x="9845" y="20591"/>
                </a:cubicBezTo>
                <a:lnTo>
                  <a:pt x="9485" y="20893"/>
                </a:lnTo>
                <a:cubicBezTo>
                  <a:pt x="8577" y="21236"/>
                  <a:pt x="7094" y="22591"/>
                  <a:pt x="5257" y="24441"/>
                </a:cubicBezTo>
                <a:lnTo>
                  <a:pt x="3979" y="25515"/>
                </a:lnTo>
                <a:lnTo>
                  <a:pt x="3979" y="25515"/>
                </a:lnTo>
                <a:lnTo>
                  <a:pt x="10108" y="19642"/>
                </a:lnTo>
                <a:cubicBezTo>
                  <a:pt x="10160" y="19590"/>
                  <a:pt x="10163" y="19510"/>
                  <a:pt x="10115" y="19455"/>
                </a:cubicBezTo>
                <a:cubicBezTo>
                  <a:pt x="10088" y="19420"/>
                  <a:pt x="10042" y="19400"/>
                  <a:pt x="9994" y="19396"/>
                </a:cubicBezTo>
                <a:cubicBezTo>
                  <a:pt x="9990" y="19396"/>
                  <a:pt x="9986" y="19396"/>
                  <a:pt x="9982" y="19396"/>
                </a:cubicBezTo>
                <a:cubicBezTo>
                  <a:pt x="9892" y="19396"/>
                  <a:pt x="9696" y="19506"/>
                  <a:pt x="9422" y="19694"/>
                </a:cubicBezTo>
                <a:cubicBezTo>
                  <a:pt x="9693" y="19438"/>
                  <a:pt x="9890" y="19247"/>
                  <a:pt x="9990" y="19150"/>
                </a:cubicBezTo>
                <a:cubicBezTo>
                  <a:pt x="10046" y="19102"/>
                  <a:pt x="10049" y="19015"/>
                  <a:pt x="9997" y="18963"/>
                </a:cubicBezTo>
                <a:cubicBezTo>
                  <a:pt x="9970" y="18932"/>
                  <a:pt x="9933" y="18917"/>
                  <a:pt x="9896" y="18917"/>
                </a:cubicBezTo>
                <a:cubicBezTo>
                  <a:pt x="9866" y="18917"/>
                  <a:pt x="9835" y="18927"/>
                  <a:pt x="9810" y="18949"/>
                </a:cubicBezTo>
                <a:cubicBezTo>
                  <a:pt x="9786" y="18970"/>
                  <a:pt x="7312" y="21077"/>
                  <a:pt x="4897" y="23190"/>
                </a:cubicBezTo>
                <a:cubicBezTo>
                  <a:pt x="4845" y="23236"/>
                  <a:pt x="4796" y="23280"/>
                  <a:pt x="4745" y="23322"/>
                </a:cubicBezTo>
                <a:cubicBezTo>
                  <a:pt x="5538" y="22577"/>
                  <a:pt x="6397" y="21728"/>
                  <a:pt x="7302" y="20831"/>
                </a:cubicBezTo>
                <a:lnTo>
                  <a:pt x="10271" y="18066"/>
                </a:lnTo>
                <a:cubicBezTo>
                  <a:pt x="10323" y="18018"/>
                  <a:pt x="10330" y="17934"/>
                  <a:pt x="10281" y="17879"/>
                </a:cubicBezTo>
                <a:cubicBezTo>
                  <a:pt x="10257" y="17851"/>
                  <a:pt x="10205" y="17826"/>
                  <a:pt x="10167" y="17823"/>
                </a:cubicBezTo>
                <a:lnTo>
                  <a:pt x="10163" y="17823"/>
                </a:lnTo>
                <a:cubicBezTo>
                  <a:pt x="9959" y="17823"/>
                  <a:pt x="9443" y="18319"/>
                  <a:pt x="7534" y="20217"/>
                </a:cubicBezTo>
                <a:cubicBezTo>
                  <a:pt x="7402" y="20349"/>
                  <a:pt x="7264" y="20487"/>
                  <a:pt x="7118" y="20629"/>
                </a:cubicBezTo>
                <a:lnTo>
                  <a:pt x="2274" y="25141"/>
                </a:lnTo>
                <a:cubicBezTo>
                  <a:pt x="1566" y="25706"/>
                  <a:pt x="992" y="26067"/>
                  <a:pt x="690" y="26067"/>
                </a:cubicBezTo>
                <a:cubicBezTo>
                  <a:pt x="684" y="26067"/>
                  <a:pt x="679" y="26066"/>
                  <a:pt x="674" y="26066"/>
                </a:cubicBezTo>
                <a:cubicBezTo>
                  <a:pt x="615" y="26063"/>
                  <a:pt x="587" y="26042"/>
                  <a:pt x="576" y="26025"/>
                </a:cubicBezTo>
                <a:cubicBezTo>
                  <a:pt x="566" y="26014"/>
                  <a:pt x="535" y="25980"/>
                  <a:pt x="549" y="25886"/>
                </a:cubicBezTo>
                <a:cubicBezTo>
                  <a:pt x="559" y="25782"/>
                  <a:pt x="611" y="25654"/>
                  <a:pt x="694" y="25505"/>
                </a:cubicBezTo>
                <a:cubicBezTo>
                  <a:pt x="1685" y="25377"/>
                  <a:pt x="3743" y="23159"/>
                  <a:pt x="5922" y="20820"/>
                </a:cubicBezTo>
                <a:cubicBezTo>
                  <a:pt x="6099" y="20629"/>
                  <a:pt x="6279" y="20436"/>
                  <a:pt x="6460" y="20242"/>
                </a:cubicBezTo>
                <a:cubicBezTo>
                  <a:pt x="6899" y="19830"/>
                  <a:pt x="7329" y="19420"/>
                  <a:pt x="7738" y="19025"/>
                </a:cubicBezTo>
                <a:cubicBezTo>
                  <a:pt x="8857" y="18138"/>
                  <a:pt x="9880" y="17359"/>
                  <a:pt x="10600" y="16822"/>
                </a:cubicBezTo>
                <a:cubicBezTo>
                  <a:pt x="10628" y="16801"/>
                  <a:pt x="10649" y="16766"/>
                  <a:pt x="10652" y="16729"/>
                </a:cubicBezTo>
                <a:cubicBezTo>
                  <a:pt x="10656" y="16690"/>
                  <a:pt x="10645" y="16655"/>
                  <a:pt x="10621" y="16625"/>
                </a:cubicBezTo>
                <a:cubicBezTo>
                  <a:pt x="10552" y="16542"/>
                  <a:pt x="10454" y="16496"/>
                  <a:pt x="10340" y="16492"/>
                </a:cubicBezTo>
                <a:cubicBezTo>
                  <a:pt x="10326" y="16492"/>
                  <a:pt x="10316" y="16492"/>
                  <a:pt x="10302" y="16496"/>
                </a:cubicBezTo>
                <a:cubicBezTo>
                  <a:pt x="10437" y="16358"/>
                  <a:pt x="10541" y="16257"/>
                  <a:pt x="10603" y="16191"/>
                </a:cubicBezTo>
                <a:cubicBezTo>
                  <a:pt x="10656" y="16139"/>
                  <a:pt x="10656" y="16056"/>
                  <a:pt x="10607" y="16004"/>
                </a:cubicBezTo>
                <a:cubicBezTo>
                  <a:pt x="10579" y="15973"/>
                  <a:pt x="10545" y="15959"/>
                  <a:pt x="10507" y="15959"/>
                </a:cubicBezTo>
                <a:cubicBezTo>
                  <a:pt x="10572" y="15824"/>
                  <a:pt x="10614" y="15699"/>
                  <a:pt x="10628" y="15589"/>
                </a:cubicBezTo>
                <a:cubicBezTo>
                  <a:pt x="10645" y="15440"/>
                  <a:pt x="10611" y="15311"/>
                  <a:pt x="10524" y="15207"/>
                </a:cubicBezTo>
                <a:cubicBezTo>
                  <a:pt x="10489" y="15169"/>
                  <a:pt x="10430" y="15120"/>
                  <a:pt x="10323" y="15117"/>
                </a:cubicBezTo>
                <a:cubicBezTo>
                  <a:pt x="10316" y="15117"/>
                  <a:pt x="10310" y="15116"/>
                  <a:pt x="10303" y="15116"/>
                </a:cubicBezTo>
                <a:cubicBezTo>
                  <a:pt x="10255" y="15116"/>
                  <a:pt x="10199" y="15127"/>
                  <a:pt x="10132" y="15149"/>
                </a:cubicBezTo>
                <a:cubicBezTo>
                  <a:pt x="10177" y="15069"/>
                  <a:pt x="10202" y="15003"/>
                  <a:pt x="10208" y="14951"/>
                </a:cubicBezTo>
                <a:lnTo>
                  <a:pt x="10208" y="14895"/>
                </a:lnTo>
                <a:cubicBezTo>
                  <a:pt x="10254" y="14791"/>
                  <a:pt x="10285" y="14695"/>
                  <a:pt x="10295" y="14608"/>
                </a:cubicBezTo>
                <a:cubicBezTo>
                  <a:pt x="10320" y="14438"/>
                  <a:pt x="10285" y="14296"/>
                  <a:pt x="10192" y="14185"/>
                </a:cubicBezTo>
                <a:cubicBezTo>
                  <a:pt x="10167" y="14154"/>
                  <a:pt x="10129" y="14137"/>
                  <a:pt x="10091" y="14137"/>
                </a:cubicBezTo>
                <a:cubicBezTo>
                  <a:pt x="10088" y="14136"/>
                  <a:pt x="10085" y="14136"/>
                  <a:pt x="10082" y="14136"/>
                </a:cubicBezTo>
                <a:cubicBezTo>
                  <a:pt x="10050" y="14136"/>
                  <a:pt x="10015" y="14153"/>
                  <a:pt x="9990" y="14175"/>
                </a:cubicBezTo>
                <a:cubicBezTo>
                  <a:pt x="6952" y="17244"/>
                  <a:pt x="2150" y="21760"/>
                  <a:pt x="1061" y="21947"/>
                </a:cubicBezTo>
                <a:cubicBezTo>
                  <a:pt x="1401" y="21572"/>
                  <a:pt x="2562" y="20501"/>
                  <a:pt x="4055" y="19164"/>
                </a:cubicBezTo>
                <a:cubicBezTo>
                  <a:pt x="6338" y="17238"/>
                  <a:pt x="9252" y="14615"/>
                  <a:pt x="10486" y="13499"/>
                </a:cubicBezTo>
                <a:cubicBezTo>
                  <a:pt x="10541" y="13447"/>
                  <a:pt x="10545" y="13364"/>
                  <a:pt x="10496" y="13305"/>
                </a:cubicBezTo>
                <a:cubicBezTo>
                  <a:pt x="10478" y="13288"/>
                  <a:pt x="10458" y="13274"/>
                  <a:pt x="10437" y="13267"/>
                </a:cubicBezTo>
                <a:cubicBezTo>
                  <a:pt x="10524" y="13135"/>
                  <a:pt x="10576" y="13024"/>
                  <a:pt x="10587" y="12945"/>
                </a:cubicBezTo>
                <a:cubicBezTo>
                  <a:pt x="10597" y="12848"/>
                  <a:pt x="10562" y="12782"/>
                  <a:pt x="10531" y="12747"/>
                </a:cubicBezTo>
                <a:cubicBezTo>
                  <a:pt x="10507" y="12720"/>
                  <a:pt x="10472" y="12699"/>
                  <a:pt x="10434" y="12699"/>
                </a:cubicBezTo>
                <a:cubicBezTo>
                  <a:pt x="10427" y="12698"/>
                  <a:pt x="10420" y="12697"/>
                  <a:pt x="10413" y="12697"/>
                </a:cubicBezTo>
                <a:cubicBezTo>
                  <a:pt x="10365" y="12697"/>
                  <a:pt x="10298" y="12737"/>
                  <a:pt x="9931" y="13059"/>
                </a:cubicBezTo>
                <a:cubicBezTo>
                  <a:pt x="10385" y="12571"/>
                  <a:pt x="10645" y="12176"/>
                  <a:pt x="10676" y="11891"/>
                </a:cubicBezTo>
                <a:cubicBezTo>
                  <a:pt x="10690" y="11767"/>
                  <a:pt x="10659" y="11659"/>
                  <a:pt x="10587" y="11573"/>
                </a:cubicBezTo>
                <a:cubicBezTo>
                  <a:pt x="10569" y="11548"/>
                  <a:pt x="10548" y="11527"/>
                  <a:pt x="10524" y="11511"/>
                </a:cubicBezTo>
                <a:cubicBezTo>
                  <a:pt x="10537" y="11493"/>
                  <a:pt x="10552" y="11476"/>
                  <a:pt x="10566" y="11462"/>
                </a:cubicBezTo>
                <a:lnTo>
                  <a:pt x="10597" y="11434"/>
                </a:lnTo>
                <a:lnTo>
                  <a:pt x="10590" y="11427"/>
                </a:lnTo>
                <a:cubicBezTo>
                  <a:pt x="10673" y="11313"/>
                  <a:pt x="10645" y="11282"/>
                  <a:pt x="10614" y="11244"/>
                </a:cubicBezTo>
                <a:cubicBezTo>
                  <a:pt x="10587" y="11211"/>
                  <a:pt x="10548" y="11194"/>
                  <a:pt x="10510" y="11194"/>
                </a:cubicBezTo>
                <a:cubicBezTo>
                  <a:pt x="10479" y="11194"/>
                  <a:pt x="10448" y="11205"/>
                  <a:pt x="10424" y="11226"/>
                </a:cubicBezTo>
                <a:lnTo>
                  <a:pt x="10219" y="11396"/>
                </a:lnTo>
                <a:lnTo>
                  <a:pt x="10187" y="11396"/>
                </a:lnTo>
                <a:cubicBezTo>
                  <a:pt x="10180" y="11396"/>
                  <a:pt x="10173" y="11396"/>
                  <a:pt x="10165" y="11396"/>
                </a:cubicBezTo>
                <a:cubicBezTo>
                  <a:pt x="9734" y="11396"/>
                  <a:pt x="9030" y="11798"/>
                  <a:pt x="8196" y="12418"/>
                </a:cubicBezTo>
                <a:cubicBezTo>
                  <a:pt x="8989" y="11690"/>
                  <a:pt x="9762" y="10983"/>
                  <a:pt x="10468" y="10339"/>
                </a:cubicBezTo>
                <a:cubicBezTo>
                  <a:pt x="10524" y="10291"/>
                  <a:pt x="10527" y="10204"/>
                  <a:pt x="10478" y="10149"/>
                </a:cubicBezTo>
                <a:cubicBezTo>
                  <a:pt x="10452" y="10118"/>
                  <a:pt x="10414" y="10102"/>
                  <a:pt x="10376" y="10102"/>
                </a:cubicBezTo>
                <a:cubicBezTo>
                  <a:pt x="10344" y="10102"/>
                  <a:pt x="10313" y="10113"/>
                  <a:pt x="10288" y="10134"/>
                </a:cubicBezTo>
                <a:cubicBezTo>
                  <a:pt x="10187" y="10222"/>
                  <a:pt x="10088" y="10308"/>
                  <a:pt x="9984" y="10398"/>
                </a:cubicBezTo>
                <a:cubicBezTo>
                  <a:pt x="10413" y="9931"/>
                  <a:pt x="10670" y="9539"/>
                  <a:pt x="10704" y="9245"/>
                </a:cubicBezTo>
                <a:cubicBezTo>
                  <a:pt x="10718" y="9099"/>
                  <a:pt x="10686" y="8974"/>
                  <a:pt x="10603" y="8874"/>
                </a:cubicBezTo>
                <a:cubicBezTo>
                  <a:pt x="10576" y="8841"/>
                  <a:pt x="10538" y="8824"/>
                  <a:pt x="10499" y="8824"/>
                </a:cubicBezTo>
                <a:cubicBezTo>
                  <a:pt x="10467" y="8824"/>
                  <a:pt x="10436" y="8835"/>
                  <a:pt x="10409" y="8856"/>
                </a:cubicBezTo>
                <a:lnTo>
                  <a:pt x="8913" y="10114"/>
                </a:lnTo>
                <a:cubicBezTo>
                  <a:pt x="9298" y="9764"/>
                  <a:pt x="9630" y="9435"/>
                  <a:pt x="9890" y="9130"/>
                </a:cubicBezTo>
                <a:lnTo>
                  <a:pt x="10219" y="8839"/>
                </a:lnTo>
                <a:cubicBezTo>
                  <a:pt x="10267" y="8794"/>
                  <a:pt x="10278" y="8721"/>
                  <a:pt x="10243" y="8666"/>
                </a:cubicBezTo>
                <a:cubicBezTo>
                  <a:pt x="10389" y="8447"/>
                  <a:pt x="10475" y="8247"/>
                  <a:pt x="10496" y="8070"/>
                </a:cubicBezTo>
                <a:cubicBezTo>
                  <a:pt x="10517" y="7897"/>
                  <a:pt x="10475" y="7748"/>
                  <a:pt x="10374" y="7626"/>
                </a:cubicBezTo>
                <a:cubicBezTo>
                  <a:pt x="10326" y="7567"/>
                  <a:pt x="10233" y="7494"/>
                  <a:pt x="10077" y="7488"/>
                </a:cubicBezTo>
                <a:cubicBezTo>
                  <a:pt x="10042" y="7488"/>
                  <a:pt x="10008" y="7491"/>
                  <a:pt x="9966" y="7494"/>
                </a:cubicBezTo>
                <a:cubicBezTo>
                  <a:pt x="10416" y="6985"/>
                  <a:pt x="10350" y="6905"/>
                  <a:pt x="10288" y="6833"/>
                </a:cubicBezTo>
                <a:cubicBezTo>
                  <a:pt x="10264" y="6805"/>
                  <a:pt x="10229" y="6787"/>
                  <a:pt x="10192" y="6784"/>
                </a:cubicBezTo>
                <a:cubicBezTo>
                  <a:pt x="10188" y="6784"/>
                  <a:pt x="10184" y="6784"/>
                  <a:pt x="10180" y="6784"/>
                </a:cubicBezTo>
                <a:cubicBezTo>
                  <a:pt x="10146" y="6784"/>
                  <a:pt x="10113" y="6797"/>
                  <a:pt x="10091" y="6822"/>
                </a:cubicBezTo>
                <a:cubicBezTo>
                  <a:pt x="10063" y="6846"/>
                  <a:pt x="10039" y="6871"/>
                  <a:pt x="10014" y="6895"/>
                </a:cubicBezTo>
                <a:cubicBezTo>
                  <a:pt x="10042" y="6816"/>
                  <a:pt x="10059" y="6742"/>
                  <a:pt x="10070" y="6673"/>
                </a:cubicBezTo>
                <a:cubicBezTo>
                  <a:pt x="10077" y="6594"/>
                  <a:pt x="10073" y="6521"/>
                  <a:pt x="10056" y="6451"/>
                </a:cubicBezTo>
                <a:cubicBezTo>
                  <a:pt x="10160" y="6275"/>
                  <a:pt x="10222" y="6115"/>
                  <a:pt x="10243" y="5984"/>
                </a:cubicBezTo>
                <a:cubicBezTo>
                  <a:pt x="10264" y="5824"/>
                  <a:pt x="10229" y="5693"/>
                  <a:pt x="10142" y="5586"/>
                </a:cubicBezTo>
                <a:cubicBezTo>
                  <a:pt x="10118" y="5557"/>
                  <a:pt x="10080" y="5540"/>
                  <a:pt x="10042" y="5537"/>
                </a:cubicBezTo>
                <a:cubicBezTo>
                  <a:pt x="10008" y="5537"/>
                  <a:pt x="9970" y="5551"/>
                  <a:pt x="9942" y="5578"/>
                </a:cubicBezTo>
                <a:cubicBezTo>
                  <a:pt x="8372" y="7137"/>
                  <a:pt x="6744" y="8693"/>
                  <a:pt x="5292" y="10014"/>
                </a:cubicBezTo>
                <a:lnTo>
                  <a:pt x="1553" y="13153"/>
                </a:lnTo>
                <a:cubicBezTo>
                  <a:pt x="1119" y="13455"/>
                  <a:pt x="809" y="13623"/>
                  <a:pt x="655" y="13623"/>
                </a:cubicBezTo>
                <a:cubicBezTo>
                  <a:pt x="627" y="13623"/>
                  <a:pt x="605" y="13617"/>
                  <a:pt x="587" y="13606"/>
                </a:cubicBezTo>
                <a:cubicBezTo>
                  <a:pt x="570" y="13585"/>
                  <a:pt x="552" y="13555"/>
                  <a:pt x="559" y="13481"/>
                </a:cubicBezTo>
                <a:cubicBezTo>
                  <a:pt x="576" y="13343"/>
                  <a:pt x="674" y="13160"/>
                  <a:pt x="832" y="12945"/>
                </a:cubicBezTo>
                <a:cubicBezTo>
                  <a:pt x="859" y="12966"/>
                  <a:pt x="892" y="12977"/>
                  <a:pt x="925" y="12977"/>
                </a:cubicBezTo>
                <a:cubicBezTo>
                  <a:pt x="956" y="12977"/>
                  <a:pt x="988" y="12967"/>
                  <a:pt x="1013" y="12945"/>
                </a:cubicBezTo>
                <a:lnTo>
                  <a:pt x="8999" y="6244"/>
                </a:lnTo>
                <a:cubicBezTo>
                  <a:pt x="9813" y="5627"/>
                  <a:pt x="9893" y="5537"/>
                  <a:pt x="9907" y="5444"/>
                </a:cubicBezTo>
                <a:cubicBezTo>
                  <a:pt x="9910" y="5405"/>
                  <a:pt x="9896" y="5360"/>
                  <a:pt x="9872" y="5332"/>
                </a:cubicBezTo>
                <a:cubicBezTo>
                  <a:pt x="9845" y="5300"/>
                  <a:pt x="9807" y="5283"/>
                  <a:pt x="9768" y="5283"/>
                </a:cubicBezTo>
                <a:cubicBezTo>
                  <a:pt x="9737" y="5283"/>
                  <a:pt x="9707" y="5294"/>
                  <a:pt x="9682" y="5316"/>
                </a:cubicBezTo>
                <a:lnTo>
                  <a:pt x="8823" y="6036"/>
                </a:lnTo>
                <a:cubicBezTo>
                  <a:pt x="8497" y="6282"/>
                  <a:pt x="8102" y="6576"/>
                  <a:pt x="7700" y="6875"/>
                </a:cubicBezTo>
                <a:cubicBezTo>
                  <a:pt x="7402" y="7096"/>
                  <a:pt x="7104" y="7318"/>
                  <a:pt x="6806" y="7540"/>
                </a:cubicBezTo>
                <a:lnTo>
                  <a:pt x="10330" y="4251"/>
                </a:lnTo>
                <a:cubicBezTo>
                  <a:pt x="10385" y="4200"/>
                  <a:pt x="10389" y="4116"/>
                  <a:pt x="10337" y="4061"/>
                </a:cubicBezTo>
                <a:cubicBezTo>
                  <a:pt x="10311" y="4031"/>
                  <a:pt x="10274" y="4017"/>
                  <a:pt x="10237" y="4017"/>
                </a:cubicBezTo>
                <a:cubicBezTo>
                  <a:pt x="10204" y="4017"/>
                  <a:pt x="10172" y="4028"/>
                  <a:pt x="10146" y="4051"/>
                </a:cubicBezTo>
                <a:cubicBezTo>
                  <a:pt x="10063" y="4126"/>
                  <a:pt x="9979" y="4203"/>
                  <a:pt x="9893" y="4279"/>
                </a:cubicBezTo>
                <a:cubicBezTo>
                  <a:pt x="9900" y="4203"/>
                  <a:pt x="9872" y="4155"/>
                  <a:pt x="9848" y="4126"/>
                </a:cubicBezTo>
                <a:cubicBezTo>
                  <a:pt x="9821" y="4094"/>
                  <a:pt x="9784" y="4077"/>
                  <a:pt x="9745" y="4077"/>
                </a:cubicBezTo>
                <a:cubicBezTo>
                  <a:pt x="9715" y="4077"/>
                  <a:pt x="9684" y="4088"/>
                  <a:pt x="9658" y="4110"/>
                </a:cubicBezTo>
                <a:lnTo>
                  <a:pt x="1044" y="11337"/>
                </a:lnTo>
                <a:cubicBezTo>
                  <a:pt x="1044" y="11313"/>
                  <a:pt x="1044" y="11292"/>
                  <a:pt x="1048" y="11268"/>
                </a:cubicBezTo>
                <a:cubicBezTo>
                  <a:pt x="1054" y="11230"/>
                  <a:pt x="1061" y="11188"/>
                  <a:pt x="1075" y="11146"/>
                </a:cubicBezTo>
                <a:cubicBezTo>
                  <a:pt x="3053" y="9896"/>
                  <a:pt x="8906" y="4459"/>
                  <a:pt x="10198" y="3253"/>
                </a:cubicBezTo>
                <a:cubicBezTo>
                  <a:pt x="10250" y="3205"/>
                  <a:pt x="10254" y="3122"/>
                  <a:pt x="10208" y="3066"/>
                </a:cubicBezTo>
                <a:cubicBezTo>
                  <a:pt x="10182" y="3034"/>
                  <a:pt x="10143" y="3017"/>
                  <a:pt x="10104" y="3017"/>
                </a:cubicBezTo>
                <a:cubicBezTo>
                  <a:pt x="10077" y="3017"/>
                  <a:pt x="10049" y="3025"/>
                  <a:pt x="10025" y="3042"/>
                </a:cubicBezTo>
                <a:cubicBezTo>
                  <a:pt x="9921" y="3115"/>
                  <a:pt x="9162" y="3645"/>
                  <a:pt x="8116" y="4417"/>
                </a:cubicBezTo>
                <a:cubicBezTo>
                  <a:pt x="8487" y="4054"/>
                  <a:pt x="8847" y="3707"/>
                  <a:pt x="9165" y="3410"/>
                </a:cubicBezTo>
                <a:cubicBezTo>
                  <a:pt x="9682" y="3018"/>
                  <a:pt x="10146" y="2671"/>
                  <a:pt x="10524" y="2394"/>
                </a:cubicBezTo>
                <a:cubicBezTo>
                  <a:pt x="10555" y="2373"/>
                  <a:pt x="10572" y="2339"/>
                  <a:pt x="10576" y="2301"/>
                </a:cubicBezTo>
                <a:cubicBezTo>
                  <a:pt x="10582" y="2263"/>
                  <a:pt x="10572" y="2225"/>
                  <a:pt x="10548" y="2197"/>
                </a:cubicBezTo>
                <a:cubicBezTo>
                  <a:pt x="10513" y="2159"/>
                  <a:pt x="10465" y="2135"/>
                  <a:pt x="10409" y="2131"/>
                </a:cubicBezTo>
                <a:cubicBezTo>
                  <a:pt x="10368" y="2131"/>
                  <a:pt x="10312" y="2145"/>
                  <a:pt x="10243" y="2176"/>
                </a:cubicBezTo>
                <a:cubicBezTo>
                  <a:pt x="10520" y="1850"/>
                  <a:pt x="10676" y="1598"/>
                  <a:pt x="10694" y="1438"/>
                </a:cubicBezTo>
                <a:cubicBezTo>
                  <a:pt x="10700" y="1341"/>
                  <a:pt x="10666" y="1275"/>
                  <a:pt x="10635" y="1237"/>
                </a:cubicBezTo>
                <a:cubicBezTo>
                  <a:pt x="10590" y="1185"/>
                  <a:pt x="10507" y="1119"/>
                  <a:pt x="10358" y="1112"/>
                </a:cubicBezTo>
                <a:cubicBezTo>
                  <a:pt x="10352" y="1112"/>
                  <a:pt x="10347" y="1112"/>
                  <a:pt x="10341" y="1112"/>
                </a:cubicBezTo>
                <a:cubicBezTo>
                  <a:pt x="10264" y="1112"/>
                  <a:pt x="10170" y="1132"/>
                  <a:pt x="10067" y="1168"/>
                </a:cubicBezTo>
                <a:cubicBezTo>
                  <a:pt x="10125" y="1123"/>
                  <a:pt x="10181" y="1075"/>
                  <a:pt x="10240" y="1029"/>
                </a:cubicBezTo>
                <a:cubicBezTo>
                  <a:pt x="10267" y="1008"/>
                  <a:pt x="10288" y="974"/>
                  <a:pt x="10291" y="936"/>
                </a:cubicBezTo>
                <a:cubicBezTo>
                  <a:pt x="10295" y="901"/>
                  <a:pt x="10285" y="863"/>
                  <a:pt x="10261" y="835"/>
                </a:cubicBezTo>
                <a:cubicBezTo>
                  <a:pt x="10216" y="784"/>
                  <a:pt x="10163" y="745"/>
                  <a:pt x="10101" y="717"/>
                </a:cubicBezTo>
                <a:lnTo>
                  <a:pt x="10157" y="669"/>
                </a:lnTo>
                <a:cubicBezTo>
                  <a:pt x="10212" y="617"/>
                  <a:pt x="10219" y="534"/>
                  <a:pt x="10171" y="475"/>
                </a:cubicBezTo>
                <a:cubicBezTo>
                  <a:pt x="10144" y="444"/>
                  <a:pt x="10105" y="429"/>
                  <a:pt x="10067" y="429"/>
                </a:cubicBezTo>
                <a:cubicBezTo>
                  <a:pt x="10036" y="429"/>
                  <a:pt x="10005" y="439"/>
                  <a:pt x="9979" y="461"/>
                </a:cubicBezTo>
                <a:lnTo>
                  <a:pt x="9696" y="700"/>
                </a:lnTo>
                <a:cubicBezTo>
                  <a:pt x="9640" y="710"/>
                  <a:pt x="9581" y="728"/>
                  <a:pt x="9522" y="752"/>
                </a:cubicBezTo>
                <a:cubicBezTo>
                  <a:pt x="9526" y="734"/>
                  <a:pt x="9530" y="717"/>
                  <a:pt x="9533" y="700"/>
                </a:cubicBezTo>
                <a:cubicBezTo>
                  <a:pt x="9540" y="613"/>
                  <a:pt x="9509" y="555"/>
                  <a:pt x="9481" y="523"/>
                </a:cubicBezTo>
                <a:cubicBezTo>
                  <a:pt x="9391" y="416"/>
                  <a:pt x="9263" y="357"/>
                  <a:pt x="9111" y="350"/>
                </a:cubicBezTo>
                <a:cubicBezTo>
                  <a:pt x="9107" y="350"/>
                  <a:pt x="9104" y="350"/>
                  <a:pt x="9100" y="350"/>
                </a:cubicBezTo>
                <a:cubicBezTo>
                  <a:pt x="8877" y="350"/>
                  <a:pt x="8596" y="457"/>
                  <a:pt x="8261" y="665"/>
                </a:cubicBezTo>
                <a:cubicBezTo>
                  <a:pt x="8261" y="655"/>
                  <a:pt x="8261" y="648"/>
                  <a:pt x="8265" y="641"/>
                </a:cubicBezTo>
                <a:cubicBezTo>
                  <a:pt x="8275" y="523"/>
                  <a:pt x="8233" y="447"/>
                  <a:pt x="8199" y="405"/>
                </a:cubicBezTo>
                <a:cubicBezTo>
                  <a:pt x="8175" y="378"/>
                  <a:pt x="8140" y="360"/>
                  <a:pt x="8105" y="357"/>
                </a:cubicBezTo>
                <a:cubicBezTo>
                  <a:pt x="8101" y="357"/>
                  <a:pt x="8097" y="356"/>
                  <a:pt x="8092" y="356"/>
                </a:cubicBezTo>
                <a:cubicBezTo>
                  <a:pt x="8062" y="356"/>
                  <a:pt x="8029" y="367"/>
                  <a:pt x="8005" y="389"/>
                </a:cubicBezTo>
                <a:lnTo>
                  <a:pt x="6845" y="1361"/>
                </a:lnTo>
                <a:cubicBezTo>
                  <a:pt x="7891" y="416"/>
                  <a:pt x="7887" y="413"/>
                  <a:pt x="7801" y="309"/>
                </a:cubicBezTo>
                <a:cubicBezTo>
                  <a:pt x="7721" y="215"/>
                  <a:pt x="7614" y="163"/>
                  <a:pt x="7481" y="163"/>
                </a:cubicBezTo>
                <a:cubicBezTo>
                  <a:pt x="7477" y="163"/>
                  <a:pt x="7473" y="163"/>
                  <a:pt x="7468" y="163"/>
                </a:cubicBezTo>
                <a:cubicBezTo>
                  <a:pt x="7192" y="163"/>
                  <a:pt x="6798" y="388"/>
                  <a:pt x="6317" y="787"/>
                </a:cubicBezTo>
                <a:cubicBezTo>
                  <a:pt x="6335" y="742"/>
                  <a:pt x="6331" y="686"/>
                  <a:pt x="6297" y="648"/>
                </a:cubicBezTo>
                <a:cubicBezTo>
                  <a:pt x="6269" y="614"/>
                  <a:pt x="6230" y="597"/>
                  <a:pt x="6191" y="597"/>
                </a:cubicBezTo>
                <a:cubicBezTo>
                  <a:pt x="6161" y="597"/>
                  <a:pt x="6131" y="607"/>
                  <a:pt x="6106" y="627"/>
                </a:cubicBezTo>
                <a:cubicBezTo>
                  <a:pt x="5895" y="797"/>
                  <a:pt x="5049" y="1486"/>
                  <a:pt x="4083" y="2325"/>
                </a:cubicBezTo>
                <a:lnTo>
                  <a:pt x="2842" y="3368"/>
                </a:lnTo>
                <a:cubicBezTo>
                  <a:pt x="3799" y="2447"/>
                  <a:pt x="4894" y="1407"/>
                  <a:pt x="5788" y="565"/>
                </a:cubicBezTo>
                <a:cubicBezTo>
                  <a:pt x="5839" y="517"/>
                  <a:pt x="5842" y="433"/>
                  <a:pt x="5798" y="378"/>
                </a:cubicBezTo>
                <a:cubicBezTo>
                  <a:pt x="5759" y="336"/>
                  <a:pt x="5694" y="285"/>
                  <a:pt x="5583" y="280"/>
                </a:cubicBezTo>
                <a:cubicBezTo>
                  <a:pt x="5580" y="280"/>
                  <a:pt x="5578" y="280"/>
                  <a:pt x="5575" y="280"/>
                </a:cubicBezTo>
                <a:cubicBezTo>
                  <a:pt x="4938" y="280"/>
                  <a:pt x="2943" y="2147"/>
                  <a:pt x="1571" y="3507"/>
                </a:cubicBezTo>
                <a:cubicBezTo>
                  <a:pt x="1834" y="3222"/>
                  <a:pt x="2132" y="2911"/>
                  <a:pt x="2451" y="2581"/>
                </a:cubicBezTo>
                <a:cubicBezTo>
                  <a:pt x="3285" y="1844"/>
                  <a:pt x="4221" y="853"/>
                  <a:pt x="4491" y="561"/>
                </a:cubicBezTo>
                <a:cubicBezTo>
                  <a:pt x="4544" y="506"/>
                  <a:pt x="4540" y="423"/>
                  <a:pt x="4488" y="371"/>
                </a:cubicBezTo>
                <a:cubicBezTo>
                  <a:pt x="4462" y="344"/>
                  <a:pt x="4426" y="331"/>
                  <a:pt x="4391" y="331"/>
                </a:cubicBezTo>
                <a:cubicBezTo>
                  <a:pt x="4357" y="331"/>
                  <a:pt x="4323" y="344"/>
                  <a:pt x="4297" y="368"/>
                </a:cubicBezTo>
                <a:cubicBezTo>
                  <a:pt x="3404" y="1223"/>
                  <a:pt x="2703" y="1916"/>
                  <a:pt x="2153" y="2484"/>
                </a:cubicBezTo>
                <a:cubicBezTo>
                  <a:pt x="1809" y="2789"/>
                  <a:pt x="1523" y="3015"/>
                  <a:pt x="1339" y="3112"/>
                </a:cubicBezTo>
                <a:lnTo>
                  <a:pt x="3040" y="763"/>
                </a:lnTo>
                <a:cubicBezTo>
                  <a:pt x="3074" y="710"/>
                  <a:pt x="3071" y="645"/>
                  <a:pt x="3033" y="596"/>
                </a:cubicBezTo>
                <a:cubicBezTo>
                  <a:pt x="3026" y="586"/>
                  <a:pt x="3015" y="579"/>
                  <a:pt x="3005" y="571"/>
                </a:cubicBezTo>
                <a:cubicBezTo>
                  <a:pt x="3015" y="530"/>
                  <a:pt x="3009" y="482"/>
                  <a:pt x="2978" y="447"/>
                </a:cubicBezTo>
                <a:cubicBezTo>
                  <a:pt x="2949" y="417"/>
                  <a:pt x="2910" y="400"/>
                  <a:pt x="2871" y="400"/>
                </a:cubicBezTo>
                <a:cubicBezTo>
                  <a:pt x="2844" y="400"/>
                  <a:pt x="2817" y="409"/>
                  <a:pt x="2794" y="426"/>
                </a:cubicBezTo>
                <a:cubicBezTo>
                  <a:pt x="2583" y="582"/>
                  <a:pt x="2201" y="870"/>
                  <a:pt x="1793" y="1192"/>
                </a:cubicBezTo>
                <a:cubicBezTo>
                  <a:pt x="2014" y="891"/>
                  <a:pt x="2271" y="551"/>
                  <a:pt x="2516" y="229"/>
                </a:cubicBezTo>
                <a:cubicBezTo>
                  <a:pt x="2558" y="176"/>
                  <a:pt x="2555" y="107"/>
                  <a:pt x="2513" y="56"/>
                </a:cubicBezTo>
                <a:cubicBezTo>
                  <a:pt x="2489" y="28"/>
                  <a:pt x="2437" y="4"/>
                  <a:pt x="2399" y="0"/>
                </a:cubicBezTo>
                <a:cubicBezTo>
                  <a:pt x="2398" y="0"/>
                  <a:pt x="2396" y="0"/>
                  <a:pt x="2395" y="0"/>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txBox="1"/>
          <p:nvPr/>
        </p:nvSpPr>
        <p:spPr>
          <a:xfrm>
            <a:off x="972801" y="3438829"/>
            <a:ext cx="1761300" cy="453300"/>
          </a:xfrm>
          <a:prstGeom prst="rect">
            <a:avLst/>
          </a:prstGeom>
          <a:noFill/>
          <a:ln>
            <a:noFill/>
          </a:ln>
        </p:spPr>
        <p:txBody>
          <a:bodyPr anchorCtr="0" anchor="b" bIns="0" lIns="0" spcFirstLastPara="1" rIns="0" wrap="square" tIns="6350">
            <a:noAutofit/>
          </a:bodyPr>
          <a:lstStyle/>
          <a:p>
            <a:pPr indent="0" lvl="0" marL="12700" marR="0" rtl="0" algn="r">
              <a:lnSpc>
                <a:spcPct val="100000"/>
              </a:lnSpc>
              <a:spcBef>
                <a:spcPts val="0"/>
              </a:spcBef>
              <a:spcAft>
                <a:spcPts val="0"/>
              </a:spcAft>
              <a:buClr>
                <a:srgbClr val="000000"/>
              </a:buClr>
              <a:buSzPts val="1600"/>
              <a:buFont typeface="Arial"/>
              <a:buNone/>
            </a:pPr>
            <a:r>
              <a:rPr b="0" i="0" lang="en" sz="1600" u="none" cap="none" strike="noStrike">
                <a:solidFill>
                  <a:srgbClr val="EA9999"/>
                </a:solidFill>
                <a:latin typeface="Sue Ellen Francisco"/>
                <a:ea typeface="Sue Ellen Francisco"/>
                <a:cs typeface="Sue Ellen Francisco"/>
                <a:sym typeface="Sue Ellen Francisco"/>
              </a:rPr>
              <a:t>INYECCIÓN ON-GRID</a:t>
            </a:r>
            <a:endParaRPr b="0" i="0" sz="1600" u="none" cap="none" strike="noStrike">
              <a:solidFill>
                <a:srgbClr val="EA9999"/>
              </a:solidFill>
              <a:latin typeface="Sue Ellen Francisco"/>
              <a:ea typeface="Sue Ellen Francisco"/>
              <a:cs typeface="Sue Ellen Francisco"/>
              <a:sym typeface="Sue Ellen Francisco"/>
            </a:endParaRPr>
          </a:p>
        </p:txBody>
      </p:sp>
      <p:sp>
        <p:nvSpPr>
          <p:cNvPr id="229" name="Google Shape;229;p29"/>
          <p:cNvSpPr/>
          <p:nvPr/>
        </p:nvSpPr>
        <p:spPr>
          <a:xfrm>
            <a:off x="3255194" y="3499193"/>
            <a:ext cx="457054" cy="332597"/>
          </a:xfrm>
          <a:custGeom>
            <a:rect b="b" l="l" r="r" t="t"/>
            <a:pathLst>
              <a:path extrusionOk="0" h="28666" w="10734">
                <a:moveTo>
                  <a:pt x="9882" y="947"/>
                </a:moveTo>
                <a:cubicBezTo>
                  <a:pt x="9889" y="947"/>
                  <a:pt x="9896" y="947"/>
                  <a:pt x="9902" y="950"/>
                </a:cubicBezTo>
                <a:cubicBezTo>
                  <a:pt x="9750" y="1067"/>
                  <a:pt x="9532" y="1241"/>
                  <a:pt x="9269" y="1452"/>
                </a:cubicBezTo>
                <a:lnTo>
                  <a:pt x="9837" y="950"/>
                </a:lnTo>
                <a:cubicBezTo>
                  <a:pt x="9851" y="950"/>
                  <a:pt x="9864" y="947"/>
                  <a:pt x="9882" y="947"/>
                </a:cubicBezTo>
                <a:close/>
                <a:moveTo>
                  <a:pt x="6857" y="2135"/>
                </a:moveTo>
                <a:lnTo>
                  <a:pt x="6857" y="2135"/>
                </a:lnTo>
                <a:cubicBezTo>
                  <a:pt x="6392" y="2627"/>
                  <a:pt x="5814" y="3188"/>
                  <a:pt x="5180" y="3784"/>
                </a:cubicBezTo>
                <a:cubicBezTo>
                  <a:pt x="5748" y="3202"/>
                  <a:pt x="6323" y="2631"/>
                  <a:pt x="6857" y="2135"/>
                </a:cubicBezTo>
                <a:close/>
                <a:moveTo>
                  <a:pt x="7457" y="434"/>
                </a:moveTo>
                <a:lnTo>
                  <a:pt x="7457" y="434"/>
                </a:lnTo>
                <a:cubicBezTo>
                  <a:pt x="6968" y="884"/>
                  <a:pt x="5249" y="2436"/>
                  <a:pt x="3544" y="3971"/>
                </a:cubicBezTo>
                <a:cubicBezTo>
                  <a:pt x="3597" y="3915"/>
                  <a:pt x="3648" y="3861"/>
                  <a:pt x="3701" y="3802"/>
                </a:cubicBezTo>
                <a:cubicBezTo>
                  <a:pt x="5087" y="2308"/>
                  <a:pt x="6808" y="448"/>
                  <a:pt x="7457" y="434"/>
                </a:cubicBezTo>
                <a:close/>
                <a:moveTo>
                  <a:pt x="9087" y="624"/>
                </a:moveTo>
                <a:cubicBezTo>
                  <a:pt x="9091" y="624"/>
                  <a:pt x="9095" y="624"/>
                  <a:pt x="9099" y="624"/>
                </a:cubicBezTo>
                <a:cubicBezTo>
                  <a:pt x="9168" y="627"/>
                  <a:pt x="9216" y="645"/>
                  <a:pt x="9255" y="683"/>
                </a:cubicBezTo>
                <a:cubicBezTo>
                  <a:pt x="9248" y="742"/>
                  <a:pt x="9192" y="835"/>
                  <a:pt x="9095" y="953"/>
                </a:cubicBezTo>
                <a:cubicBezTo>
                  <a:pt x="8101" y="1515"/>
                  <a:pt x="6611" y="2866"/>
                  <a:pt x="4975" y="4481"/>
                </a:cubicBezTo>
                <a:cubicBezTo>
                  <a:pt x="4809" y="4612"/>
                  <a:pt x="4643" y="4744"/>
                  <a:pt x="4484" y="4872"/>
                </a:cubicBezTo>
                <a:cubicBezTo>
                  <a:pt x="4214" y="5084"/>
                  <a:pt x="3960" y="5288"/>
                  <a:pt x="3718" y="5482"/>
                </a:cubicBezTo>
                <a:cubicBezTo>
                  <a:pt x="5426" y="3971"/>
                  <a:pt x="7377" y="2145"/>
                  <a:pt x="8031" y="1144"/>
                </a:cubicBezTo>
                <a:cubicBezTo>
                  <a:pt x="8475" y="820"/>
                  <a:pt x="8844" y="624"/>
                  <a:pt x="9087" y="624"/>
                </a:cubicBezTo>
                <a:close/>
                <a:moveTo>
                  <a:pt x="5852" y="1192"/>
                </a:moveTo>
                <a:lnTo>
                  <a:pt x="5852" y="1192"/>
                </a:lnTo>
                <a:cubicBezTo>
                  <a:pt x="5197" y="1799"/>
                  <a:pt x="4407" y="2641"/>
                  <a:pt x="3503" y="3618"/>
                </a:cubicBezTo>
                <a:cubicBezTo>
                  <a:pt x="2534" y="4666"/>
                  <a:pt x="1223" y="6086"/>
                  <a:pt x="925" y="6086"/>
                </a:cubicBezTo>
                <a:cubicBezTo>
                  <a:pt x="922" y="6086"/>
                  <a:pt x="918" y="6085"/>
                  <a:pt x="915" y="6085"/>
                </a:cubicBezTo>
                <a:cubicBezTo>
                  <a:pt x="912" y="6082"/>
                  <a:pt x="908" y="6071"/>
                  <a:pt x="912" y="6047"/>
                </a:cubicBezTo>
                <a:cubicBezTo>
                  <a:pt x="960" y="5551"/>
                  <a:pt x="2571" y="4003"/>
                  <a:pt x="4259" y="2533"/>
                </a:cubicBezTo>
                <a:lnTo>
                  <a:pt x="5852" y="1192"/>
                </a:lnTo>
                <a:close/>
                <a:moveTo>
                  <a:pt x="9972" y="5929"/>
                </a:moveTo>
                <a:cubicBezTo>
                  <a:pt x="9972" y="5936"/>
                  <a:pt x="9968" y="5939"/>
                  <a:pt x="9968" y="5946"/>
                </a:cubicBezTo>
                <a:cubicBezTo>
                  <a:pt x="9958" y="6029"/>
                  <a:pt x="9923" y="6123"/>
                  <a:pt x="9872" y="6227"/>
                </a:cubicBezTo>
                <a:cubicBezTo>
                  <a:pt x="9864" y="6226"/>
                  <a:pt x="9856" y="6225"/>
                  <a:pt x="9848" y="6225"/>
                </a:cubicBezTo>
                <a:cubicBezTo>
                  <a:pt x="9818" y="6225"/>
                  <a:pt x="9789" y="6236"/>
                  <a:pt x="9764" y="6258"/>
                </a:cubicBezTo>
                <a:lnTo>
                  <a:pt x="8874" y="7006"/>
                </a:lnTo>
                <a:cubicBezTo>
                  <a:pt x="9359" y="6535"/>
                  <a:pt x="9744" y="6157"/>
                  <a:pt x="9972" y="5929"/>
                </a:cubicBezTo>
                <a:close/>
                <a:moveTo>
                  <a:pt x="2602" y="7464"/>
                </a:moveTo>
                <a:lnTo>
                  <a:pt x="2602" y="7464"/>
                </a:lnTo>
                <a:cubicBezTo>
                  <a:pt x="2048" y="8008"/>
                  <a:pt x="1566" y="8493"/>
                  <a:pt x="1203" y="8860"/>
                </a:cubicBezTo>
                <a:cubicBezTo>
                  <a:pt x="1518" y="8500"/>
                  <a:pt x="1999" y="8025"/>
                  <a:pt x="2602" y="7464"/>
                </a:cubicBezTo>
                <a:close/>
                <a:moveTo>
                  <a:pt x="4900" y="9325"/>
                </a:moveTo>
                <a:lnTo>
                  <a:pt x="4796" y="9411"/>
                </a:lnTo>
                <a:lnTo>
                  <a:pt x="4837" y="9373"/>
                </a:lnTo>
                <a:cubicBezTo>
                  <a:pt x="4858" y="9359"/>
                  <a:pt x="4879" y="9341"/>
                  <a:pt x="4900" y="9325"/>
                </a:cubicBezTo>
                <a:close/>
                <a:moveTo>
                  <a:pt x="8416" y="4526"/>
                </a:moveTo>
                <a:lnTo>
                  <a:pt x="8416" y="4526"/>
                </a:lnTo>
                <a:cubicBezTo>
                  <a:pt x="6462" y="6320"/>
                  <a:pt x="4217" y="8327"/>
                  <a:pt x="2609" y="9653"/>
                </a:cubicBezTo>
                <a:cubicBezTo>
                  <a:pt x="3683" y="8749"/>
                  <a:pt x="5083" y="7401"/>
                  <a:pt x="6670" y="5839"/>
                </a:cubicBezTo>
                <a:cubicBezTo>
                  <a:pt x="7262" y="5381"/>
                  <a:pt x="7855" y="4938"/>
                  <a:pt x="8416" y="4526"/>
                </a:cubicBezTo>
                <a:close/>
                <a:moveTo>
                  <a:pt x="4546" y="7526"/>
                </a:moveTo>
                <a:lnTo>
                  <a:pt x="4546" y="7526"/>
                </a:lnTo>
                <a:cubicBezTo>
                  <a:pt x="3697" y="8337"/>
                  <a:pt x="2866" y="9099"/>
                  <a:pt x="2176" y="9661"/>
                </a:cubicBezTo>
                <a:cubicBezTo>
                  <a:pt x="2800" y="9020"/>
                  <a:pt x="3632" y="8281"/>
                  <a:pt x="4546" y="7526"/>
                </a:cubicBezTo>
                <a:close/>
                <a:moveTo>
                  <a:pt x="2276" y="9186"/>
                </a:moveTo>
                <a:lnTo>
                  <a:pt x="2276" y="9186"/>
                </a:lnTo>
                <a:cubicBezTo>
                  <a:pt x="1847" y="9608"/>
                  <a:pt x="1483" y="10007"/>
                  <a:pt x="1223" y="10353"/>
                </a:cubicBezTo>
                <a:cubicBezTo>
                  <a:pt x="1070" y="10447"/>
                  <a:pt x="936" y="10510"/>
                  <a:pt x="828" y="10544"/>
                </a:cubicBezTo>
                <a:cubicBezTo>
                  <a:pt x="922" y="10419"/>
                  <a:pt x="1036" y="10281"/>
                  <a:pt x="1171" y="10131"/>
                </a:cubicBezTo>
                <a:cubicBezTo>
                  <a:pt x="1459" y="9875"/>
                  <a:pt x="1844" y="9549"/>
                  <a:pt x="2276" y="9186"/>
                </a:cubicBezTo>
                <a:close/>
                <a:moveTo>
                  <a:pt x="2221" y="9969"/>
                </a:moveTo>
                <a:lnTo>
                  <a:pt x="2221" y="9969"/>
                </a:lnTo>
                <a:cubicBezTo>
                  <a:pt x="1878" y="10246"/>
                  <a:pt x="1577" y="10481"/>
                  <a:pt x="1320" y="10669"/>
                </a:cubicBezTo>
                <a:cubicBezTo>
                  <a:pt x="1345" y="10630"/>
                  <a:pt x="1372" y="10596"/>
                  <a:pt x="1396" y="10558"/>
                </a:cubicBezTo>
                <a:cubicBezTo>
                  <a:pt x="1636" y="10412"/>
                  <a:pt x="1913" y="10214"/>
                  <a:pt x="2221" y="9969"/>
                </a:cubicBezTo>
                <a:close/>
                <a:moveTo>
                  <a:pt x="939" y="10787"/>
                </a:moveTo>
                <a:lnTo>
                  <a:pt x="939" y="10787"/>
                </a:lnTo>
                <a:cubicBezTo>
                  <a:pt x="897" y="10859"/>
                  <a:pt x="867" y="10929"/>
                  <a:pt x="838" y="10994"/>
                </a:cubicBezTo>
                <a:cubicBezTo>
                  <a:pt x="710" y="11071"/>
                  <a:pt x="610" y="11119"/>
                  <a:pt x="547" y="11129"/>
                </a:cubicBezTo>
                <a:cubicBezTo>
                  <a:pt x="544" y="11116"/>
                  <a:pt x="544" y="11102"/>
                  <a:pt x="547" y="11081"/>
                </a:cubicBezTo>
                <a:cubicBezTo>
                  <a:pt x="555" y="11015"/>
                  <a:pt x="586" y="10932"/>
                  <a:pt x="634" y="10842"/>
                </a:cubicBezTo>
                <a:lnTo>
                  <a:pt x="651" y="10842"/>
                </a:lnTo>
                <a:cubicBezTo>
                  <a:pt x="658" y="10843"/>
                  <a:pt x="664" y="10843"/>
                  <a:pt x="671" y="10843"/>
                </a:cubicBezTo>
                <a:cubicBezTo>
                  <a:pt x="747" y="10843"/>
                  <a:pt x="837" y="10825"/>
                  <a:pt x="939" y="10787"/>
                </a:cubicBezTo>
                <a:close/>
                <a:moveTo>
                  <a:pt x="9320" y="6986"/>
                </a:moveTo>
                <a:lnTo>
                  <a:pt x="9320" y="6986"/>
                </a:lnTo>
                <a:cubicBezTo>
                  <a:pt x="8274" y="8174"/>
                  <a:pt x="6136" y="9899"/>
                  <a:pt x="4123" y="11417"/>
                </a:cubicBezTo>
                <a:cubicBezTo>
                  <a:pt x="4563" y="11036"/>
                  <a:pt x="5017" y="10630"/>
                  <a:pt x="5468" y="10219"/>
                </a:cubicBezTo>
                <a:lnTo>
                  <a:pt x="9320" y="6986"/>
                </a:lnTo>
                <a:close/>
                <a:moveTo>
                  <a:pt x="7446" y="11341"/>
                </a:moveTo>
                <a:lnTo>
                  <a:pt x="7086" y="11646"/>
                </a:lnTo>
                <a:lnTo>
                  <a:pt x="7252" y="11493"/>
                </a:lnTo>
                <a:cubicBezTo>
                  <a:pt x="7318" y="11441"/>
                  <a:pt x="7384" y="11393"/>
                  <a:pt x="7446" y="11341"/>
                </a:cubicBezTo>
                <a:close/>
                <a:moveTo>
                  <a:pt x="4435" y="12044"/>
                </a:moveTo>
                <a:lnTo>
                  <a:pt x="4435" y="12044"/>
                </a:lnTo>
                <a:cubicBezTo>
                  <a:pt x="4401" y="12076"/>
                  <a:pt x="4369" y="12106"/>
                  <a:pt x="4338" y="12141"/>
                </a:cubicBezTo>
                <a:cubicBezTo>
                  <a:pt x="2460" y="13787"/>
                  <a:pt x="995" y="14959"/>
                  <a:pt x="541" y="15083"/>
                </a:cubicBezTo>
                <a:cubicBezTo>
                  <a:pt x="853" y="14751"/>
                  <a:pt x="2034" y="13860"/>
                  <a:pt x="3181" y="12994"/>
                </a:cubicBezTo>
                <a:cubicBezTo>
                  <a:pt x="3607" y="12672"/>
                  <a:pt x="4027" y="12356"/>
                  <a:pt x="4435" y="12044"/>
                </a:cubicBezTo>
                <a:close/>
                <a:moveTo>
                  <a:pt x="1937" y="15495"/>
                </a:moveTo>
                <a:lnTo>
                  <a:pt x="1937" y="15495"/>
                </a:lnTo>
                <a:cubicBezTo>
                  <a:pt x="1708" y="15686"/>
                  <a:pt x="1504" y="15852"/>
                  <a:pt x="1327" y="15998"/>
                </a:cubicBezTo>
                <a:cubicBezTo>
                  <a:pt x="1500" y="15845"/>
                  <a:pt x="1705" y="15679"/>
                  <a:pt x="1937" y="15495"/>
                </a:cubicBezTo>
                <a:close/>
                <a:moveTo>
                  <a:pt x="9795" y="11750"/>
                </a:moveTo>
                <a:lnTo>
                  <a:pt x="3583" y="16964"/>
                </a:lnTo>
                <a:cubicBezTo>
                  <a:pt x="5877" y="14667"/>
                  <a:pt x="8534" y="12221"/>
                  <a:pt x="9795" y="11750"/>
                </a:cubicBezTo>
                <a:close/>
                <a:moveTo>
                  <a:pt x="10030" y="14522"/>
                </a:moveTo>
                <a:cubicBezTo>
                  <a:pt x="10027" y="14535"/>
                  <a:pt x="10027" y="14553"/>
                  <a:pt x="10024" y="14570"/>
                </a:cubicBezTo>
                <a:cubicBezTo>
                  <a:pt x="10017" y="14626"/>
                  <a:pt x="10000" y="14684"/>
                  <a:pt x="9976" y="14746"/>
                </a:cubicBezTo>
                <a:cubicBezTo>
                  <a:pt x="9968" y="14751"/>
                  <a:pt x="9965" y="14757"/>
                  <a:pt x="9958" y="14764"/>
                </a:cubicBezTo>
                <a:cubicBezTo>
                  <a:pt x="9303" y="15381"/>
                  <a:pt x="8634" y="16008"/>
                  <a:pt x="7969" y="16622"/>
                </a:cubicBezTo>
                <a:cubicBezTo>
                  <a:pt x="7799" y="16760"/>
                  <a:pt x="7623" y="16905"/>
                  <a:pt x="7443" y="17054"/>
                </a:cubicBezTo>
                <a:cubicBezTo>
                  <a:pt x="8617" y="15931"/>
                  <a:pt x="9605" y="14948"/>
                  <a:pt x="10030" y="14522"/>
                </a:cubicBezTo>
                <a:close/>
                <a:moveTo>
                  <a:pt x="10180" y="16791"/>
                </a:moveTo>
                <a:lnTo>
                  <a:pt x="10180" y="16791"/>
                </a:lnTo>
                <a:cubicBezTo>
                  <a:pt x="10006" y="16923"/>
                  <a:pt x="9757" y="17113"/>
                  <a:pt x="9448" y="17349"/>
                </a:cubicBezTo>
                <a:cubicBezTo>
                  <a:pt x="9573" y="17225"/>
                  <a:pt x="9688" y="17110"/>
                  <a:pt x="9798" y="16999"/>
                </a:cubicBezTo>
                <a:cubicBezTo>
                  <a:pt x="9944" y="16899"/>
                  <a:pt x="10072" y="16830"/>
                  <a:pt x="10180" y="16791"/>
                </a:cubicBezTo>
                <a:close/>
                <a:moveTo>
                  <a:pt x="8524" y="16514"/>
                </a:moveTo>
                <a:lnTo>
                  <a:pt x="8524" y="16514"/>
                </a:lnTo>
                <a:cubicBezTo>
                  <a:pt x="8146" y="16874"/>
                  <a:pt x="7716" y="17255"/>
                  <a:pt x="7249" y="17654"/>
                </a:cubicBezTo>
                <a:cubicBezTo>
                  <a:pt x="7582" y="17349"/>
                  <a:pt x="7900" y="17058"/>
                  <a:pt x="8198" y="16780"/>
                </a:cubicBezTo>
                <a:cubicBezTo>
                  <a:pt x="8309" y="16687"/>
                  <a:pt x="8420" y="16601"/>
                  <a:pt x="8524" y="16514"/>
                </a:cubicBezTo>
                <a:close/>
                <a:moveTo>
                  <a:pt x="6459" y="13413"/>
                </a:moveTo>
                <a:cubicBezTo>
                  <a:pt x="4054" y="15464"/>
                  <a:pt x="1767" y="17391"/>
                  <a:pt x="995" y="17986"/>
                </a:cubicBezTo>
                <a:cubicBezTo>
                  <a:pt x="1075" y="17869"/>
                  <a:pt x="1195" y="17723"/>
                  <a:pt x="1358" y="17550"/>
                </a:cubicBezTo>
                <a:lnTo>
                  <a:pt x="4654" y="14788"/>
                </a:lnTo>
                <a:cubicBezTo>
                  <a:pt x="5287" y="14310"/>
                  <a:pt x="5893" y="13849"/>
                  <a:pt x="6459" y="13413"/>
                </a:cubicBezTo>
                <a:close/>
                <a:moveTo>
                  <a:pt x="10166" y="13212"/>
                </a:moveTo>
                <a:cubicBezTo>
                  <a:pt x="9979" y="13465"/>
                  <a:pt x="9626" y="13843"/>
                  <a:pt x="9141" y="14307"/>
                </a:cubicBezTo>
                <a:cubicBezTo>
                  <a:pt x="8274" y="15062"/>
                  <a:pt x="7034" y="16153"/>
                  <a:pt x="5776" y="17266"/>
                </a:cubicBezTo>
                <a:cubicBezTo>
                  <a:pt x="5111" y="17820"/>
                  <a:pt x="4404" y="18399"/>
                  <a:pt x="3673" y="18987"/>
                </a:cubicBezTo>
                <a:cubicBezTo>
                  <a:pt x="4889" y="17938"/>
                  <a:pt x="6427" y="16569"/>
                  <a:pt x="8278" y="14899"/>
                </a:cubicBezTo>
                <a:cubicBezTo>
                  <a:pt x="9064" y="14193"/>
                  <a:pt x="9771" y="13555"/>
                  <a:pt x="10166" y="13212"/>
                </a:cubicBezTo>
                <a:close/>
                <a:moveTo>
                  <a:pt x="4009" y="20540"/>
                </a:moveTo>
                <a:lnTo>
                  <a:pt x="4009" y="20540"/>
                </a:lnTo>
                <a:cubicBezTo>
                  <a:pt x="3919" y="20616"/>
                  <a:pt x="3829" y="20692"/>
                  <a:pt x="3736" y="20769"/>
                </a:cubicBezTo>
                <a:cubicBezTo>
                  <a:pt x="3815" y="20700"/>
                  <a:pt x="3898" y="20630"/>
                  <a:pt x="3978" y="20561"/>
                </a:cubicBezTo>
                <a:cubicBezTo>
                  <a:pt x="3988" y="20554"/>
                  <a:pt x="3998" y="20547"/>
                  <a:pt x="4009" y="20540"/>
                </a:cubicBezTo>
                <a:close/>
                <a:moveTo>
                  <a:pt x="7228" y="15478"/>
                </a:moveTo>
                <a:lnTo>
                  <a:pt x="7228" y="15478"/>
                </a:lnTo>
                <a:cubicBezTo>
                  <a:pt x="4841" y="17626"/>
                  <a:pt x="1182" y="20879"/>
                  <a:pt x="440" y="21181"/>
                </a:cubicBezTo>
                <a:cubicBezTo>
                  <a:pt x="662" y="20689"/>
                  <a:pt x="2845" y="18963"/>
                  <a:pt x="4619" y="17567"/>
                </a:cubicBezTo>
                <a:cubicBezTo>
                  <a:pt x="5575" y="16812"/>
                  <a:pt x="6455" y="16115"/>
                  <a:pt x="7228" y="15478"/>
                </a:cubicBezTo>
                <a:close/>
                <a:moveTo>
                  <a:pt x="10277" y="21915"/>
                </a:moveTo>
                <a:cubicBezTo>
                  <a:pt x="10228" y="22009"/>
                  <a:pt x="10062" y="22168"/>
                  <a:pt x="9827" y="22369"/>
                </a:cubicBezTo>
                <a:cubicBezTo>
                  <a:pt x="9902" y="22245"/>
                  <a:pt x="9958" y="22127"/>
                  <a:pt x="9993" y="22023"/>
                </a:cubicBezTo>
                <a:cubicBezTo>
                  <a:pt x="10107" y="21954"/>
                  <a:pt x="10201" y="21915"/>
                  <a:pt x="10270" y="21915"/>
                </a:cubicBezTo>
                <a:close/>
                <a:moveTo>
                  <a:pt x="9480" y="22418"/>
                </a:moveTo>
                <a:lnTo>
                  <a:pt x="9480" y="22418"/>
                </a:lnTo>
                <a:cubicBezTo>
                  <a:pt x="9334" y="22619"/>
                  <a:pt x="9137" y="22848"/>
                  <a:pt x="8905" y="23097"/>
                </a:cubicBezTo>
                <a:cubicBezTo>
                  <a:pt x="8735" y="23225"/>
                  <a:pt x="8554" y="23357"/>
                  <a:pt x="8375" y="23492"/>
                </a:cubicBezTo>
                <a:cubicBezTo>
                  <a:pt x="8776" y="23073"/>
                  <a:pt x="9157" y="22699"/>
                  <a:pt x="9480" y="22418"/>
                </a:cubicBezTo>
                <a:close/>
                <a:moveTo>
                  <a:pt x="3787" y="21936"/>
                </a:moveTo>
                <a:lnTo>
                  <a:pt x="3787" y="21936"/>
                </a:lnTo>
                <a:cubicBezTo>
                  <a:pt x="2970" y="22650"/>
                  <a:pt x="2214" y="23346"/>
                  <a:pt x="1615" y="23970"/>
                </a:cubicBezTo>
                <a:cubicBezTo>
                  <a:pt x="1490" y="24050"/>
                  <a:pt x="1376" y="24116"/>
                  <a:pt x="1268" y="24171"/>
                </a:cubicBezTo>
                <a:cubicBezTo>
                  <a:pt x="1747" y="23693"/>
                  <a:pt x="2405" y="23087"/>
                  <a:pt x="3170" y="22408"/>
                </a:cubicBezTo>
                <a:cubicBezTo>
                  <a:pt x="3285" y="22318"/>
                  <a:pt x="3403" y="22227"/>
                  <a:pt x="3517" y="22141"/>
                </a:cubicBezTo>
                <a:cubicBezTo>
                  <a:pt x="3607" y="22072"/>
                  <a:pt x="3697" y="22002"/>
                  <a:pt x="3787" y="21936"/>
                </a:cubicBezTo>
                <a:close/>
                <a:moveTo>
                  <a:pt x="4037" y="22425"/>
                </a:moveTo>
                <a:lnTo>
                  <a:pt x="4037" y="22425"/>
                </a:lnTo>
                <a:cubicBezTo>
                  <a:pt x="2789" y="23727"/>
                  <a:pt x="1618" y="24850"/>
                  <a:pt x="925" y="25155"/>
                </a:cubicBezTo>
                <a:cubicBezTo>
                  <a:pt x="1140" y="24867"/>
                  <a:pt x="1441" y="24531"/>
                  <a:pt x="1802" y="24157"/>
                </a:cubicBezTo>
                <a:cubicBezTo>
                  <a:pt x="2415" y="23766"/>
                  <a:pt x="3195" y="23149"/>
                  <a:pt x="4037" y="22425"/>
                </a:cubicBezTo>
                <a:close/>
                <a:moveTo>
                  <a:pt x="1085" y="24546"/>
                </a:moveTo>
                <a:cubicBezTo>
                  <a:pt x="867" y="24795"/>
                  <a:pt x="686" y="25027"/>
                  <a:pt x="551" y="25235"/>
                </a:cubicBezTo>
                <a:cubicBezTo>
                  <a:pt x="509" y="25228"/>
                  <a:pt x="478" y="25211"/>
                  <a:pt x="451" y="25183"/>
                </a:cubicBezTo>
                <a:cubicBezTo>
                  <a:pt x="464" y="25079"/>
                  <a:pt x="610" y="24881"/>
                  <a:pt x="853" y="24608"/>
                </a:cubicBezTo>
                <a:cubicBezTo>
                  <a:pt x="922" y="24597"/>
                  <a:pt x="998" y="24576"/>
                  <a:pt x="1085" y="24546"/>
                </a:cubicBezTo>
                <a:close/>
                <a:moveTo>
                  <a:pt x="2474" y="25332"/>
                </a:moveTo>
                <a:cubicBezTo>
                  <a:pt x="2425" y="25376"/>
                  <a:pt x="2378" y="25419"/>
                  <a:pt x="2332" y="25461"/>
                </a:cubicBezTo>
                <a:lnTo>
                  <a:pt x="2332" y="25461"/>
                </a:lnTo>
                <a:lnTo>
                  <a:pt x="2426" y="25374"/>
                </a:lnTo>
                <a:cubicBezTo>
                  <a:pt x="2443" y="25360"/>
                  <a:pt x="2457" y="25346"/>
                  <a:pt x="2474" y="25332"/>
                </a:cubicBezTo>
                <a:close/>
                <a:moveTo>
                  <a:pt x="9934" y="21091"/>
                </a:moveTo>
                <a:lnTo>
                  <a:pt x="4085" y="26177"/>
                </a:lnTo>
                <a:lnTo>
                  <a:pt x="4085" y="26177"/>
                </a:lnTo>
                <a:lnTo>
                  <a:pt x="9629" y="21154"/>
                </a:lnTo>
                <a:cubicBezTo>
                  <a:pt x="9733" y="21112"/>
                  <a:pt x="9823" y="21091"/>
                  <a:pt x="9902" y="21091"/>
                </a:cubicBezTo>
                <a:close/>
                <a:moveTo>
                  <a:pt x="6119" y="25502"/>
                </a:moveTo>
                <a:lnTo>
                  <a:pt x="6119" y="25502"/>
                </a:lnTo>
                <a:cubicBezTo>
                  <a:pt x="6046" y="25578"/>
                  <a:pt x="5973" y="25654"/>
                  <a:pt x="5901" y="25731"/>
                </a:cubicBezTo>
                <a:cubicBezTo>
                  <a:pt x="5399" y="26129"/>
                  <a:pt x="4892" y="26517"/>
                  <a:pt x="4425" y="26871"/>
                </a:cubicBezTo>
                <a:cubicBezTo>
                  <a:pt x="4896" y="26447"/>
                  <a:pt x="5495" y="25972"/>
                  <a:pt x="6119" y="25502"/>
                </a:cubicBezTo>
                <a:close/>
                <a:moveTo>
                  <a:pt x="4452" y="27189"/>
                </a:moveTo>
                <a:lnTo>
                  <a:pt x="4452" y="27189"/>
                </a:lnTo>
                <a:cubicBezTo>
                  <a:pt x="4068" y="27542"/>
                  <a:pt x="3725" y="27823"/>
                  <a:pt x="3458" y="27979"/>
                </a:cubicBezTo>
                <a:cubicBezTo>
                  <a:pt x="3469" y="27952"/>
                  <a:pt x="3482" y="27920"/>
                  <a:pt x="3499" y="27889"/>
                </a:cubicBezTo>
                <a:cubicBezTo>
                  <a:pt x="3749" y="27705"/>
                  <a:pt x="4078" y="27466"/>
                  <a:pt x="4452" y="27189"/>
                </a:cubicBezTo>
                <a:close/>
                <a:moveTo>
                  <a:pt x="2386" y="0"/>
                </a:moveTo>
                <a:cubicBezTo>
                  <a:pt x="2237" y="0"/>
                  <a:pt x="2005" y="187"/>
                  <a:pt x="1179" y="974"/>
                </a:cubicBezTo>
                <a:cubicBezTo>
                  <a:pt x="1088" y="1061"/>
                  <a:pt x="991" y="1155"/>
                  <a:pt x="897" y="1241"/>
                </a:cubicBezTo>
                <a:lnTo>
                  <a:pt x="1036" y="776"/>
                </a:lnTo>
                <a:cubicBezTo>
                  <a:pt x="1054" y="718"/>
                  <a:pt x="1029" y="656"/>
                  <a:pt x="981" y="624"/>
                </a:cubicBezTo>
                <a:cubicBezTo>
                  <a:pt x="957" y="609"/>
                  <a:pt x="931" y="602"/>
                  <a:pt x="904" y="602"/>
                </a:cubicBezTo>
                <a:cubicBezTo>
                  <a:pt x="888" y="602"/>
                  <a:pt x="872" y="605"/>
                  <a:pt x="856" y="610"/>
                </a:cubicBezTo>
                <a:cubicBezTo>
                  <a:pt x="904" y="479"/>
                  <a:pt x="908" y="434"/>
                  <a:pt x="859" y="375"/>
                </a:cubicBezTo>
                <a:cubicBezTo>
                  <a:pt x="835" y="347"/>
                  <a:pt x="804" y="330"/>
                  <a:pt x="766" y="326"/>
                </a:cubicBezTo>
                <a:cubicBezTo>
                  <a:pt x="762" y="326"/>
                  <a:pt x="758" y="326"/>
                  <a:pt x="755" y="326"/>
                </a:cubicBezTo>
                <a:cubicBezTo>
                  <a:pt x="721" y="326"/>
                  <a:pt x="690" y="339"/>
                  <a:pt x="665" y="361"/>
                </a:cubicBezTo>
                <a:cubicBezTo>
                  <a:pt x="665" y="361"/>
                  <a:pt x="600" y="420"/>
                  <a:pt x="579" y="437"/>
                </a:cubicBezTo>
                <a:lnTo>
                  <a:pt x="610" y="489"/>
                </a:lnTo>
                <a:cubicBezTo>
                  <a:pt x="596" y="527"/>
                  <a:pt x="576" y="579"/>
                  <a:pt x="555" y="638"/>
                </a:cubicBezTo>
                <a:cubicBezTo>
                  <a:pt x="440" y="922"/>
                  <a:pt x="402" y="1019"/>
                  <a:pt x="472" y="1102"/>
                </a:cubicBezTo>
                <a:cubicBezTo>
                  <a:pt x="496" y="1130"/>
                  <a:pt x="530" y="1147"/>
                  <a:pt x="565" y="1151"/>
                </a:cubicBezTo>
                <a:cubicBezTo>
                  <a:pt x="592" y="1151"/>
                  <a:pt x="624" y="1144"/>
                  <a:pt x="648" y="1130"/>
                </a:cubicBezTo>
                <a:lnTo>
                  <a:pt x="648" y="1130"/>
                </a:lnTo>
                <a:lnTo>
                  <a:pt x="513" y="1587"/>
                </a:lnTo>
                <a:cubicBezTo>
                  <a:pt x="499" y="1629"/>
                  <a:pt x="509" y="1678"/>
                  <a:pt x="541" y="1712"/>
                </a:cubicBezTo>
                <a:cubicBezTo>
                  <a:pt x="565" y="1740"/>
                  <a:pt x="603" y="1761"/>
                  <a:pt x="641" y="1761"/>
                </a:cubicBezTo>
                <a:cubicBezTo>
                  <a:pt x="647" y="1761"/>
                  <a:pt x="652" y="1762"/>
                  <a:pt x="657" y="1762"/>
                </a:cubicBezTo>
                <a:cubicBezTo>
                  <a:pt x="738" y="1762"/>
                  <a:pt x="811" y="1699"/>
                  <a:pt x="1369" y="1171"/>
                </a:cubicBezTo>
                <a:cubicBezTo>
                  <a:pt x="1462" y="1081"/>
                  <a:pt x="1574" y="978"/>
                  <a:pt x="1687" y="870"/>
                </a:cubicBezTo>
                <a:lnTo>
                  <a:pt x="1687" y="870"/>
                </a:lnTo>
                <a:cubicBezTo>
                  <a:pt x="1303" y="1383"/>
                  <a:pt x="1095" y="1681"/>
                  <a:pt x="991" y="1857"/>
                </a:cubicBezTo>
                <a:cubicBezTo>
                  <a:pt x="572" y="2232"/>
                  <a:pt x="246" y="2572"/>
                  <a:pt x="226" y="2751"/>
                </a:cubicBezTo>
                <a:cubicBezTo>
                  <a:pt x="218" y="2828"/>
                  <a:pt x="246" y="2880"/>
                  <a:pt x="270" y="2911"/>
                </a:cubicBezTo>
                <a:cubicBezTo>
                  <a:pt x="295" y="2938"/>
                  <a:pt x="343" y="2963"/>
                  <a:pt x="378" y="2963"/>
                </a:cubicBezTo>
                <a:cubicBezTo>
                  <a:pt x="379" y="2963"/>
                  <a:pt x="381" y="2963"/>
                  <a:pt x="382" y="2963"/>
                </a:cubicBezTo>
                <a:cubicBezTo>
                  <a:pt x="513" y="2963"/>
                  <a:pt x="686" y="2824"/>
                  <a:pt x="1559" y="1986"/>
                </a:cubicBezTo>
                <a:cubicBezTo>
                  <a:pt x="1660" y="1889"/>
                  <a:pt x="1771" y="1785"/>
                  <a:pt x="1885" y="1674"/>
                </a:cubicBezTo>
                <a:cubicBezTo>
                  <a:pt x="2038" y="1542"/>
                  <a:pt x="2193" y="1397"/>
                  <a:pt x="2346" y="1248"/>
                </a:cubicBezTo>
                <a:lnTo>
                  <a:pt x="2346" y="1248"/>
                </a:lnTo>
                <a:lnTo>
                  <a:pt x="957" y="3178"/>
                </a:lnTo>
                <a:cubicBezTo>
                  <a:pt x="918" y="3226"/>
                  <a:pt x="922" y="3296"/>
                  <a:pt x="960" y="3344"/>
                </a:cubicBezTo>
                <a:cubicBezTo>
                  <a:pt x="995" y="3382"/>
                  <a:pt x="1050" y="3427"/>
                  <a:pt x="1150" y="3431"/>
                </a:cubicBezTo>
                <a:cubicBezTo>
                  <a:pt x="1189" y="3431"/>
                  <a:pt x="1233" y="3421"/>
                  <a:pt x="1286" y="3403"/>
                </a:cubicBezTo>
                <a:lnTo>
                  <a:pt x="1286" y="3403"/>
                </a:lnTo>
                <a:cubicBezTo>
                  <a:pt x="35" y="4789"/>
                  <a:pt x="181" y="4962"/>
                  <a:pt x="243" y="5035"/>
                </a:cubicBezTo>
                <a:cubicBezTo>
                  <a:pt x="267" y="5066"/>
                  <a:pt x="305" y="5084"/>
                  <a:pt x="343" y="5084"/>
                </a:cubicBezTo>
                <a:cubicBezTo>
                  <a:pt x="381" y="5084"/>
                  <a:pt x="419" y="5070"/>
                  <a:pt x="447" y="5042"/>
                </a:cubicBezTo>
                <a:cubicBezTo>
                  <a:pt x="2359" y="3032"/>
                  <a:pt x="4577" y="968"/>
                  <a:pt x="5346" y="600"/>
                </a:cubicBezTo>
                <a:lnTo>
                  <a:pt x="5346" y="600"/>
                </a:lnTo>
                <a:cubicBezTo>
                  <a:pt x="1761" y="3992"/>
                  <a:pt x="680" y="5049"/>
                  <a:pt x="389" y="5423"/>
                </a:cubicBezTo>
                <a:lnTo>
                  <a:pt x="336" y="5465"/>
                </a:lnTo>
                <a:lnTo>
                  <a:pt x="347" y="5479"/>
                </a:lnTo>
                <a:cubicBezTo>
                  <a:pt x="267" y="5596"/>
                  <a:pt x="291" y="5624"/>
                  <a:pt x="319" y="5658"/>
                </a:cubicBezTo>
                <a:cubicBezTo>
                  <a:pt x="343" y="5687"/>
                  <a:pt x="378" y="5703"/>
                  <a:pt x="413" y="5707"/>
                </a:cubicBezTo>
                <a:cubicBezTo>
                  <a:pt x="416" y="5708"/>
                  <a:pt x="419" y="5708"/>
                  <a:pt x="423" y="5708"/>
                </a:cubicBezTo>
                <a:cubicBezTo>
                  <a:pt x="454" y="5708"/>
                  <a:pt x="488" y="5695"/>
                  <a:pt x="513" y="5676"/>
                </a:cubicBezTo>
                <a:lnTo>
                  <a:pt x="1203" y="5094"/>
                </a:lnTo>
                <a:lnTo>
                  <a:pt x="1203" y="5094"/>
                </a:lnTo>
                <a:cubicBezTo>
                  <a:pt x="873" y="5485"/>
                  <a:pt x="662" y="5811"/>
                  <a:pt x="641" y="6023"/>
                </a:cubicBezTo>
                <a:cubicBezTo>
                  <a:pt x="627" y="6140"/>
                  <a:pt x="669" y="6216"/>
                  <a:pt x="707" y="6261"/>
                </a:cubicBezTo>
                <a:cubicBezTo>
                  <a:pt x="755" y="6317"/>
                  <a:pt x="821" y="6348"/>
                  <a:pt x="897" y="6348"/>
                </a:cubicBezTo>
                <a:lnTo>
                  <a:pt x="932" y="6348"/>
                </a:lnTo>
                <a:cubicBezTo>
                  <a:pt x="918" y="6393"/>
                  <a:pt x="925" y="6442"/>
                  <a:pt x="960" y="6480"/>
                </a:cubicBezTo>
                <a:cubicBezTo>
                  <a:pt x="986" y="6510"/>
                  <a:pt x="1023" y="6526"/>
                  <a:pt x="1061" y="6526"/>
                </a:cubicBezTo>
                <a:cubicBezTo>
                  <a:pt x="1092" y="6526"/>
                  <a:pt x="1124" y="6515"/>
                  <a:pt x="1150" y="6493"/>
                </a:cubicBezTo>
                <a:lnTo>
                  <a:pt x="7924" y="808"/>
                </a:lnTo>
                <a:lnTo>
                  <a:pt x="7924" y="808"/>
                </a:lnTo>
                <a:cubicBezTo>
                  <a:pt x="7903" y="849"/>
                  <a:pt x="7879" y="894"/>
                  <a:pt x="7852" y="939"/>
                </a:cubicBezTo>
                <a:cubicBezTo>
                  <a:pt x="6760" y="1747"/>
                  <a:pt x="5246" y="3303"/>
                  <a:pt x="3489" y="5153"/>
                </a:cubicBezTo>
                <a:cubicBezTo>
                  <a:pt x="3170" y="5489"/>
                  <a:pt x="2842" y="5836"/>
                  <a:pt x="2530" y="6161"/>
                </a:cubicBezTo>
                <a:cubicBezTo>
                  <a:pt x="1899" y="6705"/>
                  <a:pt x="1286" y="7225"/>
                  <a:pt x="725" y="7692"/>
                </a:cubicBezTo>
                <a:cubicBezTo>
                  <a:pt x="693" y="7713"/>
                  <a:pt x="675" y="7748"/>
                  <a:pt x="672" y="7782"/>
                </a:cubicBezTo>
                <a:cubicBezTo>
                  <a:pt x="672" y="7820"/>
                  <a:pt x="683" y="7855"/>
                  <a:pt x="707" y="7883"/>
                </a:cubicBezTo>
                <a:cubicBezTo>
                  <a:pt x="728" y="7911"/>
                  <a:pt x="759" y="7932"/>
                  <a:pt x="794" y="7942"/>
                </a:cubicBezTo>
                <a:cubicBezTo>
                  <a:pt x="541" y="8198"/>
                  <a:pt x="416" y="8372"/>
                  <a:pt x="405" y="8486"/>
                </a:cubicBezTo>
                <a:cubicBezTo>
                  <a:pt x="399" y="8559"/>
                  <a:pt x="423" y="8607"/>
                  <a:pt x="447" y="8635"/>
                </a:cubicBezTo>
                <a:cubicBezTo>
                  <a:pt x="472" y="8663"/>
                  <a:pt x="502" y="8680"/>
                  <a:pt x="541" y="8684"/>
                </a:cubicBezTo>
                <a:cubicBezTo>
                  <a:pt x="544" y="8684"/>
                  <a:pt x="548" y="8684"/>
                  <a:pt x="551" y="8684"/>
                </a:cubicBezTo>
                <a:cubicBezTo>
                  <a:pt x="582" y="8684"/>
                  <a:pt x="613" y="8671"/>
                  <a:pt x="638" y="8652"/>
                </a:cubicBezTo>
                <a:lnTo>
                  <a:pt x="1909" y="7585"/>
                </a:lnTo>
                <a:lnTo>
                  <a:pt x="1909" y="7585"/>
                </a:lnTo>
                <a:cubicBezTo>
                  <a:pt x="1836" y="7657"/>
                  <a:pt x="1767" y="7731"/>
                  <a:pt x="1698" y="7800"/>
                </a:cubicBezTo>
                <a:lnTo>
                  <a:pt x="838" y="8559"/>
                </a:lnTo>
                <a:cubicBezTo>
                  <a:pt x="784" y="8607"/>
                  <a:pt x="779" y="8694"/>
                  <a:pt x="825" y="8749"/>
                </a:cubicBezTo>
                <a:cubicBezTo>
                  <a:pt x="846" y="8773"/>
                  <a:pt x="883" y="8794"/>
                  <a:pt x="918" y="8801"/>
                </a:cubicBezTo>
                <a:cubicBezTo>
                  <a:pt x="672" y="9099"/>
                  <a:pt x="527" y="9335"/>
                  <a:pt x="513" y="9480"/>
                </a:cubicBezTo>
                <a:cubicBezTo>
                  <a:pt x="502" y="9581"/>
                  <a:pt x="537" y="9647"/>
                  <a:pt x="568" y="9685"/>
                </a:cubicBezTo>
                <a:cubicBezTo>
                  <a:pt x="592" y="9712"/>
                  <a:pt x="627" y="9730"/>
                  <a:pt x="665" y="9733"/>
                </a:cubicBezTo>
                <a:cubicBezTo>
                  <a:pt x="669" y="9733"/>
                  <a:pt x="672" y="9733"/>
                  <a:pt x="676" y="9733"/>
                </a:cubicBezTo>
                <a:cubicBezTo>
                  <a:pt x="713" y="9733"/>
                  <a:pt x="744" y="9717"/>
                  <a:pt x="769" y="9691"/>
                </a:cubicBezTo>
                <a:cubicBezTo>
                  <a:pt x="3021" y="7374"/>
                  <a:pt x="9109" y="1387"/>
                  <a:pt x="10332" y="1387"/>
                </a:cubicBezTo>
                <a:lnTo>
                  <a:pt x="10346" y="1387"/>
                </a:lnTo>
                <a:cubicBezTo>
                  <a:pt x="10397" y="1390"/>
                  <a:pt x="10413" y="1405"/>
                  <a:pt x="10418" y="1405"/>
                </a:cubicBezTo>
                <a:cubicBezTo>
                  <a:pt x="10418" y="1405"/>
                  <a:pt x="10419" y="1404"/>
                  <a:pt x="10419" y="1404"/>
                </a:cubicBezTo>
                <a:lnTo>
                  <a:pt x="10419" y="1404"/>
                </a:lnTo>
                <a:cubicBezTo>
                  <a:pt x="10467" y="1664"/>
                  <a:pt x="9522" y="2613"/>
                  <a:pt x="8243" y="3763"/>
                </a:cubicBezTo>
                <a:cubicBezTo>
                  <a:pt x="5967" y="5506"/>
                  <a:pt x="2536" y="8219"/>
                  <a:pt x="1029" y="9893"/>
                </a:cubicBezTo>
                <a:cubicBezTo>
                  <a:pt x="493" y="10364"/>
                  <a:pt x="360" y="10516"/>
                  <a:pt x="354" y="10609"/>
                </a:cubicBezTo>
                <a:cubicBezTo>
                  <a:pt x="350" y="10644"/>
                  <a:pt x="364" y="10689"/>
                  <a:pt x="389" y="10718"/>
                </a:cubicBezTo>
                <a:cubicBezTo>
                  <a:pt x="392" y="10721"/>
                  <a:pt x="392" y="10724"/>
                  <a:pt x="395" y="10728"/>
                </a:cubicBezTo>
                <a:cubicBezTo>
                  <a:pt x="330" y="10849"/>
                  <a:pt x="288" y="10960"/>
                  <a:pt x="277" y="11050"/>
                </a:cubicBezTo>
                <a:cubicBezTo>
                  <a:pt x="260" y="11192"/>
                  <a:pt x="309" y="11282"/>
                  <a:pt x="350" y="11334"/>
                </a:cubicBezTo>
                <a:cubicBezTo>
                  <a:pt x="374" y="11365"/>
                  <a:pt x="423" y="11399"/>
                  <a:pt x="499" y="11407"/>
                </a:cubicBezTo>
                <a:cubicBezTo>
                  <a:pt x="502" y="11407"/>
                  <a:pt x="505" y="11407"/>
                  <a:pt x="508" y="11407"/>
                </a:cubicBezTo>
                <a:cubicBezTo>
                  <a:pt x="570" y="11407"/>
                  <a:pt x="657" y="11376"/>
                  <a:pt x="769" y="11320"/>
                </a:cubicBezTo>
                <a:lnTo>
                  <a:pt x="769" y="11320"/>
                </a:lnTo>
                <a:cubicBezTo>
                  <a:pt x="766" y="11449"/>
                  <a:pt x="804" y="11559"/>
                  <a:pt x="880" y="11649"/>
                </a:cubicBezTo>
                <a:cubicBezTo>
                  <a:pt x="904" y="11677"/>
                  <a:pt x="936" y="11695"/>
                  <a:pt x="974" y="11698"/>
                </a:cubicBezTo>
                <a:cubicBezTo>
                  <a:pt x="977" y="11698"/>
                  <a:pt x="981" y="11698"/>
                  <a:pt x="984" y="11698"/>
                </a:cubicBezTo>
                <a:cubicBezTo>
                  <a:pt x="1015" y="11698"/>
                  <a:pt x="1046" y="11685"/>
                  <a:pt x="1070" y="11666"/>
                </a:cubicBezTo>
                <a:lnTo>
                  <a:pt x="8933" y="5070"/>
                </a:lnTo>
                <a:lnTo>
                  <a:pt x="8933" y="5070"/>
                </a:lnTo>
                <a:cubicBezTo>
                  <a:pt x="7345" y="6622"/>
                  <a:pt x="3357" y="9882"/>
                  <a:pt x="645" y="12020"/>
                </a:cubicBezTo>
                <a:cubicBezTo>
                  <a:pt x="617" y="12044"/>
                  <a:pt x="596" y="12079"/>
                  <a:pt x="592" y="12114"/>
                </a:cubicBezTo>
                <a:cubicBezTo>
                  <a:pt x="589" y="12152"/>
                  <a:pt x="600" y="12186"/>
                  <a:pt x="624" y="12214"/>
                </a:cubicBezTo>
                <a:cubicBezTo>
                  <a:pt x="648" y="12245"/>
                  <a:pt x="704" y="12269"/>
                  <a:pt x="742" y="12273"/>
                </a:cubicBezTo>
                <a:cubicBezTo>
                  <a:pt x="744" y="12273"/>
                  <a:pt x="747" y="12273"/>
                  <a:pt x="749" y="12273"/>
                </a:cubicBezTo>
                <a:cubicBezTo>
                  <a:pt x="853" y="12273"/>
                  <a:pt x="1097" y="12121"/>
                  <a:pt x="1459" y="11861"/>
                </a:cubicBezTo>
                <a:lnTo>
                  <a:pt x="1459" y="11861"/>
                </a:lnTo>
                <a:cubicBezTo>
                  <a:pt x="763" y="12536"/>
                  <a:pt x="330" y="13088"/>
                  <a:pt x="285" y="13451"/>
                </a:cubicBezTo>
                <a:cubicBezTo>
                  <a:pt x="270" y="13582"/>
                  <a:pt x="301" y="13694"/>
                  <a:pt x="374" y="13780"/>
                </a:cubicBezTo>
                <a:cubicBezTo>
                  <a:pt x="409" y="13825"/>
                  <a:pt x="478" y="13877"/>
                  <a:pt x="596" y="13881"/>
                </a:cubicBezTo>
                <a:cubicBezTo>
                  <a:pt x="604" y="13882"/>
                  <a:pt x="611" y="13882"/>
                  <a:pt x="618" y="13882"/>
                </a:cubicBezTo>
                <a:cubicBezTo>
                  <a:pt x="639" y="13882"/>
                  <a:pt x="661" y="13879"/>
                  <a:pt x="686" y="13873"/>
                </a:cubicBezTo>
                <a:lnTo>
                  <a:pt x="686" y="13873"/>
                </a:lnTo>
                <a:lnTo>
                  <a:pt x="506" y="14030"/>
                </a:lnTo>
                <a:cubicBezTo>
                  <a:pt x="451" y="14075"/>
                  <a:pt x="440" y="14158"/>
                  <a:pt x="485" y="14213"/>
                </a:cubicBezTo>
                <a:cubicBezTo>
                  <a:pt x="510" y="14249"/>
                  <a:pt x="551" y="14268"/>
                  <a:pt x="592" y="14268"/>
                </a:cubicBezTo>
                <a:cubicBezTo>
                  <a:pt x="619" y="14268"/>
                  <a:pt x="646" y="14260"/>
                  <a:pt x="669" y="14244"/>
                </a:cubicBezTo>
                <a:cubicBezTo>
                  <a:pt x="998" y="14019"/>
                  <a:pt x="7678" y="9418"/>
                  <a:pt x="9681" y="6968"/>
                </a:cubicBezTo>
                <a:lnTo>
                  <a:pt x="9681" y="6968"/>
                </a:lnTo>
                <a:cubicBezTo>
                  <a:pt x="9536" y="7242"/>
                  <a:pt x="9265" y="7578"/>
                  <a:pt x="8898" y="7956"/>
                </a:cubicBezTo>
                <a:cubicBezTo>
                  <a:pt x="8804" y="8046"/>
                  <a:pt x="8707" y="8140"/>
                  <a:pt x="8614" y="8230"/>
                </a:cubicBezTo>
                <a:cubicBezTo>
                  <a:pt x="7952" y="8725"/>
                  <a:pt x="7141" y="9442"/>
                  <a:pt x="6230" y="10305"/>
                </a:cubicBezTo>
                <a:cubicBezTo>
                  <a:pt x="5149" y="11167"/>
                  <a:pt x="3992" y="12041"/>
                  <a:pt x="3015" y="12779"/>
                </a:cubicBezTo>
                <a:cubicBezTo>
                  <a:pt x="908" y="14366"/>
                  <a:pt x="226" y="14899"/>
                  <a:pt x="197" y="15138"/>
                </a:cubicBezTo>
                <a:cubicBezTo>
                  <a:pt x="194" y="15176"/>
                  <a:pt x="211" y="15239"/>
                  <a:pt x="236" y="15266"/>
                </a:cubicBezTo>
                <a:cubicBezTo>
                  <a:pt x="264" y="15301"/>
                  <a:pt x="322" y="15346"/>
                  <a:pt x="416" y="15349"/>
                </a:cubicBezTo>
                <a:cubicBezTo>
                  <a:pt x="419" y="15349"/>
                  <a:pt x="423" y="15350"/>
                  <a:pt x="427" y="15350"/>
                </a:cubicBezTo>
                <a:cubicBezTo>
                  <a:pt x="683" y="15350"/>
                  <a:pt x="1297" y="14971"/>
                  <a:pt x="2086" y="14366"/>
                </a:cubicBezTo>
                <a:lnTo>
                  <a:pt x="2086" y="14366"/>
                </a:lnTo>
                <a:cubicBezTo>
                  <a:pt x="1673" y="14726"/>
                  <a:pt x="1275" y="15072"/>
                  <a:pt x="901" y="15395"/>
                </a:cubicBezTo>
                <a:cubicBezTo>
                  <a:pt x="842" y="15443"/>
                  <a:pt x="835" y="15530"/>
                  <a:pt x="883" y="15586"/>
                </a:cubicBezTo>
                <a:cubicBezTo>
                  <a:pt x="908" y="15616"/>
                  <a:pt x="960" y="15637"/>
                  <a:pt x="998" y="15640"/>
                </a:cubicBezTo>
                <a:cubicBezTo>
                  <a:pt x="1002" y="15641"/>
                  <a:pt x="1006" y="15641"/>
                  <a:pt x="1010" y="15641"/>
                </a:cubicBezTo>
                <a:cubicBezTo>
                  <a:pt x="1165" y="15641"/>
                  <a:pt x="1466" y="15371"/>
                  <a:pt x="2408" y="14445"/>
                </a:cubicBezTo>
                <a:cubicBezTo>
                  <a:pt x="3309" y="13655"/>
                  <a:pt x="4560" y="12554"/>
                  <a:pt x="5794" y="11449"/>
                </a:cubicBezTo>
                <a:cubicBezTo>
                  <a:pt x="7793" y="9653"/>
                  <a:pt x="8929" y="8580"/>
                  <a:pt x="9563" y="7924"/>
                </a:cubicBezTo>
                <a:cubicBezTo>
                  <a:pt x="9765" y="7817"/>
                  <a:pt x="9934" y="7761"/>
                  <a:pt x="10055" y="7761"/>
                </a:cubicBezTo>
                <a:cubicBezTo>
                  <a:pt x="10059" y="7761"/>
                  <a:pt x="10062" y="7761"/>
                  <a:pt x="10065" y="7761"/>
                </a:cubicBezTo>
                <a:cubicBezTo>
                  <a:pt x="10124" y="7766"/>
                  <a:pt x="10149" y="7786"/>
                  <a:pt x="10163" y="7800"/>
                </a:cubicBezTo>
                <a:cubicBezTo>
                  <a:pt x="10214" y="7862"/>
                  <a:pt x="10235" y="7942"/>
                  <a:pt x="10222" y="8039"/>
                </a:cubicBezTo>
                <a:cubicBezTo>
                  <a:pt x="10197" y="8260"/>
                  <a:pt x="10027" y="8548"/>
                  <a:pt x="9750" y="8877"/>
                </a:cubicBezTo>
                <a:cubicBezTo>
                  <a:pt x="8471" y="9972"/>
                  <a:pt x="6992" y="11233"/>
                  <a:pt x="5599" y="12411"/>
                </a:cubicBezTo>
                <a:cubicBezTo>
                  <a:pt x="5097" y="12789"/>
                  <a:pt x="4601" y="13157"/>
                  <a:pt x="4134" y="13499"/>
                </a:cubicBezTo>
                <a:cubicBezTo>
                  <a:pt x="1850" y="15183"/>
                  <a:pt x="555" y="16157"/>
                  <a:pt x="502" y="16587"/>
                </a:cubicBezTo>
                <a:cubicBezTo>
                  <a:pt x="493" y="16673"/>
                  <a:pt x="527" y="16732"/>
                  <a:pt x="555" y="16767"/>
                </a:cubicBezTo>
                <a:cubicBezTo>
                  <a:pt x="579" y="16795"/>
                  <a:pt x="613" y="16812"/>
                  <a:pt x="648" y="16815"/>
                </a:cubicBezTo>
                <a:cubicBezTo>
                  <a:pt x="650" y="16816"/>
                  <a:pt x="652" y="16816"/>
                  <a:pt x="655" y="16816"/>
                </a:cubicBezTo>
                <a:cubicBezTo>
                  <a:pt x="704" y="16816"/>
                  <a:pt x="853" y="16750"/>
                  <a:pt x="2626" y="15277"/>
                </a:cubicBezTo>
                <a:lnTo>
                  <a:pt x="2626" y="15277"/>
                </a:lnTo>
                <a:lnTo>
                  <a:pt x="710" y="16996"/>
                </a:lnTo>
                <a:cubicBezTo>
                  <a:pt x="655" y="17044"/>
                  <a:pt x="648" y="17131"/>
                  <a:pt x="696" y="17186"/>
                </a:cubicBezTo>
                <a:cubicBezTo>
                  <a:pt x="723" y="17216"/>
                  <a:pt x="762" y="17232"/>
                  <a:pt x="800" y="17232"/>
                </a:cubicBezTo>
                <a:cubicBezTo>
                  <a:pt x="831" y="17232"/>
                  <a:pt x="862" y="17222"/>
                  <a:pt x="888" y="17200"/>
                </a:cubicBezTo>
                <a:lnTo>
                  <a:pt x="10433" y="9192"/>
                </a:lnTo>
                <a:lnTo>
                  <a:pt x="10433" y="9192"/>
                </a:lnTo>
                <a:cubicBezTo>
                  <a:pt x="10430" y="9200"/>
                  <a:pt x="10430" y="9207"/>
                  <a:pt x="10430" y="9210"/>
                </a:cubicBezTo>
                <a:cubicBezTo>
                  <a:pt x="10409" y="9394"/>
                  <a:pt x="10267" y="9637"/>
                  <a:pt x="10038" y="9920"/>
                </a:cubicBezTo>
                <a:cubicBezTo>
                  <a:pt x="10024" y="9928"/>
                  <a:pt x="10014" y="9931"/>
                  <a:pt x="10006" y="9941"/>
                </a:cubicBezTo>
                <a:cubicBezTo>
                  <a:pt x="9349" y="10447"/>
                  <a:pt x="5145" y="13694"/>
                  <a:pt x="2592" y="16001"/>
                </a:cubicBezTo>
                <a:cubicBezTo>
                  <a:pt x="1324" y="16975"/>
                  <a:pt x="808" y="17436"/>
                  <a:pt x="779" y="17674"/>
                </a:cubicBezTo>
                <a:cubicBezTo>
                  <a:pt x="773" y="17723"/>
                  <a:pt x="784" y="17772"/>
                  <a:pt x="811" y="17810"/>
                </a:cubicBezTo>
                <a:cubicBezTo>
                  <a:pt x="693" y="17973"/>
                  <a:pt x="624" y="18104"/>
                  <a:pt x="613" y="18194"/>
                </a:cubicBezTo>
                <a:cubicBezTo>
                  <a:pt x="603" y="18288"/>
                  <a:pt x="634" y="18350"/>
                  <a:pt x="665" y="18385"/>
                </a:cubicBezTo>
                <a:cubicBezTo>
                  <a:pt x="690" y="18413"/>
                  <a:pt x="725" y="18434"/>
                  <a:pt x="763" y="18437"/>
                </a:cubicBezTo>
                <a:cubicBezTo>
                  <a:pt x="763" y="18437"/>
                  <a:pt x="764" y="18437"/>
                  <a:pt x="764" y="18437"/>
                </a:cubicBezTo>
                <a:cubicBezTo>
                  <a:pt x="821" y="18437"/>
                  <a:pt x="980" y="18420"/>
                  <a:pt x="4931" y="15076"/>
                </a:cubicBezTo>
                <a:lnTo>
                  <a:pt x="4931" y="15076"/>
                </a:lnTo>
                <a:cubicBezTo>
                  <a:pt x="28" y="19660"/>
                  <a:pt x="135" y="19785"/>
                  <a:pt x="256" y="19930"/>
                </a:cubicBezTo>
                <a:cubicBezTo>
                  <a:pt x="270" y="19951"/>
                  <a:pt x="291" y="19964"/>
                  <a:pt x="312" y="19972"/>
                </a:cubicBezTo>
                <a:cubicBezTo>
                  <a:pt x="218" y="20073"/>
                  <a:pt x="160" y="20138"/>
                  <a:pt x="135" y="20162"/>
                </a:cubicBezTo>
                <a:cubicBezTo>
                  <a:pt x="87" y="20218"/>
                  <a:pt x="90" y="20297"/>
                  <a:pt x="139" y="20350"/>
                </a:cubicBezTo>
                <a:cubicBezTo>
                  <a:pt x="165" y="20377"/>
                  <a:pt x="201" y="20391"/>
                  <a:pt x="237" y="20391"/>
                </a:cubicBezTo>
                <a:cubicBezTo>
                  <a:pt x="269" y="20391"/>
                  <a:pt x="300" y="20381"/>
                  <a:pt x="326" y="20359"/>
                </a:cubicBezTo>
                <a:cubicBezTo>
                  <a:pt x="350" y="20335"/>
                  <a:pt x="2949" y="18132"/>
                  <a:pt x="5498" y="15942"/>
                </a:cubicBezTo>
                <a:cubicBezTo>
                  <a:pt x="8554" y="13320"/>
                  <a:pt x="9827" y="12207"/>
                  <a:pt x="10332" y="11708"/>
                </a:cubicBezTo>
                <a:cubicBezTo>
                  <a:pt x="10353" y="11722"/>
                  <a:pt x="10367" y="11736"/>
                  <a:pt x="10377" y="11746"/>
                </a:cubicBezTo>
                <a:cubicBezTo>
                  <a:pt x="10391" y="11764"/>
                  <a:pt x="10409" y="11794"/>
                  <a:pt x="10401" y="11864"/>
                </a:cubicBezTo>
                <a:cubicBezTo>
                  <a:pt x="10315" y="12727"/>
                  <a:pt x="7062" y="15291"/>
                  <a:pt x="4449" y="17353"/>
                </a:cubicBezTo>
                <a:cubicBezTo>
                  <a:pt x="1740" y="19491"/>
                  <a:pt x="205" y="20724"/>
                  <a:pt x="152" y="21223"/>
                </a:cubicBezTo>
                <a:cubicBezTo>
                  <a:pt x="142" y="21312"/>
                  <a:pt x="177" y="21371"/>
                  <a:pt x="205" y="21406"/>
                </a:cubicBezTo>
                <a:cubicBezTo>
                  <a:pt x="229" y="21434"/>
                  <a:pt x="270" y="21469"/>
                  <a:pt x="340" y="21472"/>
                </a:cubicBezTo>
                <a:cubicBezTo>
                  <a:pt x="342" y="21472"/>
                  <a:pt x="344" y="21472"/>
                  <a:pt x="346" y="21472"/>
                </a:cubicBezTo>
                <a:cubicBezTo>
                  <a:pt x="441" y="21472"/>
                  <a:pt x="615" y="21400"/>
                  <a:pt x="859" y="21243"/>
                </a:cubicBezTo>
                <a:lnTo>
                  <a:pt x="859" y="21243"/>
                </a:lnTo>
                <a:cubicBezTo>
                  <a:pt x="856" y="21250"/>
                  <a:pt x="856" y="21261"/>
                  <a:pt x="856" y="21271"/>
                </a:cubicBezTo>
                <a:cubicBezTo>
                  <a:pt x="849" y="21306"/>
                  <a:pt x="863" y="21344"/>
                  <a:pt x="888" y="21371"/>
                </a:cubicBezTo>
                <a:cubicBezTo>
                  <a:pt x="915" y="21406"/>
                  <a:pt x="957" y="21427"/>
                  <a:pt x="1005" y="21431"/>
                </a:cubicBezTo>
                <a:cubicBezTo>
                  <a:pt x="1007" y="21431"/>
                  <a:pt x="1009" y="21431"/>
                  <a:pt x="1011" y="21431"/>
                </a:cubicBezTo>
                <a:cubicBezTo>
                  <a:pt x="1068" y="21431"/>
                  <a:pt x="1176" y="21386"/>
                  <a:pt x="1324" y="21295"/>
                </a:cubicBezTo>
                <a:lnTo>
                  <a:pt x="1324" y="21295"/>
                </a:lnTo>
                <a:cubicBezTo>
                  <a:pt x="624" y="21981"/>
                  <a:pt x="669" y="22040"/>
                  <a:pt x="735" y="22117"/>
                </a:cubicBezTo>
                <a:cubicBezTo>
                  <a:pt x="773" y="22161"/>
                  <a:pt x="846" y="22221"/>
                  <a:pt x="974" y="22224"/>
                </a:cubicBezTo>
                <a:cubicBezTo>
                  <a:pt x="1067" y="22224"/>
                  <a:pt x="1189" y="22196"/>
                  <a:pt x="1337" y="22134"/>
                </a:cubicBezTo>
                <a:lnTo>
                  <a:pt x="1337" y="22134"/>
                </a:lnTo>
                <a:cubicBezTo>
                  <a:pt x="1012" y="22359"/>
                  <a:pt x="707" y="22571"/>
                  <a:pt x="423" y="22764"/>
                </a:cubicBezTo>
                <a:cubicBezTo>
                  <a:pt x="392" y="22785"/>
                  <a:pt x="371" y="22820"/>
                  <a:pt x="364" y="22858"/>
                </a:cubicBezTo>
                <a:cubicBezTo>
                  <a:pt x="360" y="22896"/>
                  <a:pt x="371" y="22934"/>
                  <a:pt x="395" y="22962"/>
                </a:cubicBezTo>
                <a:cubicBezTo>
                  <a:pt x="423" y="22993"/>
                  <a:pt x="472" y="23035"/>
                  <a:pt x="555" y="23038"/>
                </a:cubicBezTo>
                <a:cubicBezTo>
                  <a:pt x="560" y="23038"/>
                  <a:pt x="565" y="23039"/>
                  <a:pt x="570" y="23039"/>
                </a:cubicBezTo>
                <a:cubicBezTo>
                  <a:pt x="712" y="23039"/>
                  <a:pt x="976" y="22898"/>
                  <a:pt x="1334" y="22660"/>
                </a:cubicBezTo>
                <a:lnTo>
                  <a:pt x="1334" y="22660"/>
                </a:lnTo>
                <a:cubicBezTo>
                  <a:pt x="1057" y="22927"/>
                  <a:pt x="856" y="23124"/>
                  <a:pt x="752" y="23225"/>
                </a:cubicBezTo>
                <a:cubicBezTo>
                  <a:pt x="700" y="23277"/>
                  <a:pt x="696" y="23361"/>
                  <a:pt x="745" y="23415"/>
                </a:cubicBezTo>
                <a:cubicBezTo>
                  <a:pt x="772" y="23444"/>
                  <a:pt x="809" y="23459"/>
                  <a:pt x="847" y="23459"/>
                </a:cubicBezTo>
                <a:cubicBezTo>
                  <a:pt x="877" y="23459"/>
                  <a:pt x="908" y="23450"/>
                  <a:pt x="932" y="23430"/>
                </a:cubicBezTo>
                <a:cubicBezTo>
                  <a:pt x="1756" y="22764"/>
                  <a:pt x="8215" y="17526"/>
                  <a:pt x="9837" y="15557"/>
                </a:cubicBezTo>
                <a:cubicBezTo>
                  <a:pt x="10036" y="15438"/>
                  <a:pt x="10183" y="15375"/>
                  <a:pt x="10270" y="15375"/>
                </a:cubicBezTo>
                <a:cubicBezTo>
                  <a:pt x="10286" y="15375"/>
                  <a:pt x="10300" y="15377"/>
                  <a:pt x="10312" y="15381"/>
                </a:cubicBezTo>
                <a:cubicBezTo>
                  <a:pt x="10336" y="15408"/>
                  <a:pt x="10367" y="15457"/>
                  <a:pt x="10353" y="15557"/>
                </a:cubicBezTo>
                <a:cubicBezTo>
                  <a:pt x="10329" y="15783"/>
                  <a:pt x="10142" y="16091"/>
                  <a:pt x="9833" y="16459"/>
                </a:cubicBezTo>
                <a:cubicBezTo>
                  <a:pt x="8468" y="17557"/>
                  <a:pt x="5336" y="20107"/>
                  <a:pt x="3008" y="22186"/>
                </a:cubicBezTo>
                <a:cubicBezTo>
                  <a:pt x="1109" y="23641"/>
                  <a:pt x="478" y="24147"/>
                  <a:pt x="454" y="24372"/>
                </a:cubicBezTo>
                <a:cubicBezTo>
                  <a:pt x="447" y="24407"/>
                  <a:pt x="464" y="24469"/>
                  <a:pt x="488" y="24496"/>
                </a:cubicBezTo>
                <a:cubicBezTo>
                  <a:pt x="506" y="24517"/>
                  <a:pt x="530" y="24542"/>
                  <a:pt x="562" y="24563"/>
                </a:cubicBezTo>
                <a:cubicBezTo>
                  <a:pt x="330" y="24837"/>
                  <a:pt x="191" y="25048"/>
                  <a:pt x="181" y="25173"/>
                </a:cubicBezTo>
                <a:cubicBezTo>
                  <a:pt x="170" y="25256"/>
                  <a:pt x="201" y="25311"/>
                  <a:pt x="229" y="25342"/>
                </a:cubicBezTo>
                <a:cubicBezTo>
                  <a:pt x="277" y="25401"/>
                  <a:pt x="340" y="25446"/>
                  <a:pt x="409" y="25474"/>
                </a:cubicBezTo>
                <a:cubicBezTo>
                  <a:pt x="333" y="25619"/>
                  <a:pt x="285" y="25748"/>
                  <a:pt x="274" y="25855"/>
                </a:cubicBezTo>
                <a:cubicBezTo>
                  <a:pt x="256" y="25993"/>
                  <a:pt x="288" y="26111"/>
                  <a:pt x="364" y="26201"/>
                </a:cubicBezTo>
                <a:cubicBezTo>
                  <a:pt x="413" y="26260"/>
                  <a:pt x="502" y="26330"/>
                  <a:pt x="659" y="26337"/>
                </a:cubicBezTo>
                <a:cubicBezTo>
                  <a:pt x="668" y="26337"/>
                  <a:pt x="678" y="26337"/>
                  <a:pt x="687" y="26337"/>
                </a:cubicBezTo>
                <a:cubicBezTo>
                  <a:pt x="805" y="26337"/>
                  <a:pt x="942" y="26300"/>
                  <a:pt x="1099" y="26233"/>
                </a:cubicBezTo>
                <a:lnTo>
                  <a:pt x="1099" y="26233"/>
                </a:lnTo>
                <a:lnTo>
                  <a:pt x="873" y="26444"/>
                </a:lnTo>
                <a:cubicBezTo>
                  <a:pt x="821" y="26492"/>
                  <a:pt x="818" y="26575"/>
                  <a:pt x="863" y="26631"/>
                </a:cubicBezTo>
                <a:cubicBezTo>
                  <a:pt x="888" y="26659"/>
                  <a:pt x="925" y="26690"/>
                  <a:pt x="987" y="26704"/>
                </a:cubicBezTo>
                <a:cubicBezTo>
                  <a:pt x="0" y="27656"/>
                  <a:pt x="66" y="27733"/>
                  <a:pt x="139" y="27823"/>
                </a:cubicBezTo>
                <a:cubicBezTo>
                  <a:pt x="163" y="27851"/>
                  <a:pt x="197" y="27868"/>
                  <a:pt x="236" y="27872"/>
                </a:cubicBezTo>
                <a:cubicBezTo>
                  <a:pt x="239" y="27872"/>
                  <a:pt x="242" y="27872"/>
                  <a:pt x="246" y="27872"/>
                </a:cubicBezTo>
                <a:cubicBezTo>
                  <a:pt x="278" y="27872"/>
                  <a:pt x="311" y="27859"/>
                  <a:pt x="336" y="27837"/>
                </a:cubicBezTo>
                <a:cubicBezTo>
                  <a:pt x="1140" y="27109"/>
                  <a:pt x="2065" y="26281"/>
                  <a:pt x="3018" y="25436"/>
                </a:cubicBezTo>
                <a:cubicBezTo>
                  <a:pt x="4120" y="24549"/>
                  <a:pt x="5492" y="23329"/>
                  <a:pt x="6736" y="22196"/>
                </a:cubicBezTo>
                <a:cubicBezTo>
                  <a:pt x="7623" y="21441"/>
                  <a:pt x="8406" y="20789"/>
                  <a:pt x="8988" y="20335"/>
                </a:cubicBezTo>
                <a:lnTo>
                  <a:pt x="8988" y="20335"/>
                </a:lnTo>
                <a:lnTo>
                  <a:pt x="1005" y="28003"/>
                </a:lnTo>
                <a:cubicBezTo>
                  <a:pt x="953" y="28056"/>
                  <a:pt x="950" y="28139"/>
                  <a:pt x="998" y="28194"/>
                </a:cubicBezTo>
                <a:cubicBezTo>
                  <a:pt x="1025" y="28224"/>
                  <a:pt x="1063" y="28240"/>
                  <a:pt x="1101" y="28240"/>
                </a:cubicBezTo>
                <a:cubicBezTo>
                  <a:pt x="1132" y="28240"/>
                  <a:pt x="1163" y="28229"/>
                  <a:pt x="1189" y="28208"/>
                </a:cubicBezTo>
                <a:lnTo>
                  <a:pt x="4072" y="25790"/>
                </a:lnTo>
                <a:lnTo>
                  <a:pt x="4072" y="25790"/>
                </a:lnTo>
                <a:cubicBezTo>
                  <a:pt x="4061" y="25800"/>
                  <a:pt x="4051" y="25810"/>
                  <a:pt x="4040" y="25817"/>
                </a:cubicBezTo>
                <a:cubicBezTo>
                  <a:pt x="3968" y="25897"/>
                  <a:pt x="3891" y="25972"/>
                  <a:pt x="3815" y="26052"/>
                </a:cubicBezTo>
                <a:lnTo>
                  <a:pt x="1310" y="28322"/>
                </a:lnTo>
                <a:cubicBezTo>
                  <a:pt x="1258" y="28374"/>
                  <a:pt x="1251" y="28457"/>
                  <a:pt x="1299" y="28513"/>
                </a:cubicBezTo>
                <a:cubicBezTo>
                  <a:pt x="1331" y="28550"/>
                  <a:pt x="1379" y="28575"/>
                  <a:pt x="1435" y="28579"/>
                </a:cubicBezTo>
                <a:cubicBezTo>
                  <a:pt x="1437" y="28579"/>
                  <a:pt x="1438" y="28579"/>
                  <a:pt x="1440" y="28579"/>
                </a:cubicBezTo>
                <a:cubicBezTo>
                  <a:pt x="1547" y="28579"/>
                  <a:pt x="1706" y="28484"/>
                  <a:pt x="1954" y="28277"/>
                </a:cubicBezTo>
                <a:cubicBezTo>
                  <a:pt x="1974" y="28287"/>
                  <a:pt x="1996" y="28292"/>
                  <a:pt x="2018" y="28292"/>
                </a:cubicBezTo>
                <a:cubicBezTo>
                  <a:pt x="2049" y="28292"/>
                  <a:pt x="2079" y="28282"/>
                  <a:pt x="2103" y="28259"/>
                </a:cubicBezTo>
                <a:cubicBezTo>
                  <a:pt x="4868" y="25859"/>
                  <a:pt x="9008" y="22314"/>
                  <a:pt x="9757" y="21794"/>
                </a:cubicBezTo>
                <a:lnTo>
                  <a:pt x="9757" y="21794"/>
                </a:lnTo>
                <a:cubicBezTo>
                  <a:pt x="9757" y="21811"/>
                  <a:pt x="9757" y="21832"/>
                  <a:pt x="9754" y="21853"/>
                </a:cubicBezTo>
                <a:lnTo>
                  <a:pt x="9754" y="21864"/>
                </a:lnTo>
                <a:cubicBezTo>
                  <a:pt x="9178" y="22248"/>
                  <a:pt x="8319" y="23139"/>
                  <a:pt x="7152" y="24389"/>
                </a:cubicBezTo>
                <a:cubicBezTo>
                  <a:pt x="5177" y="25844"/>
                  <a:pt x="3721" y="26978"/>
                  <a:pt x="3295" y="27702"/>
                </a:cubicBezTo>
                <a:cubicBezTo>
                  <a:pt x="3119" y="27827"/>
                  <a:pt x="2959" y="27941"/>
                  <a:pt x="2817" y="28041"/>
                </a:cubicBezTo>
                <a:cubicBezTo>
                  <a:pt x="2786" y="28066"/>
                  <a:pt x="2765" y="28097"/>
                  <a:pt x="2759" y="28135"/>
                </a:cubicBezTo>
                <a:cubicBezTo>
                  <a:pt x="2754" y="28173"/>
                  <a:pt x="2765" y="28211"/>
                  <a:pt x="2789" y="28243"/>
                </a:cubicBezTo>
                <a:cubicBezTo>
                  <a:pt x="2862" y="28329"/>
                  <a:pt x="2966" y="28377"/>
                  <a:pt x="3087" y="28377"/>
                </a:cubicBezTo>
                <a:cubicBezTo>
                  <a:pt x="3095" y="28378"/>
                  <a:pt x="3102" y="28378"/>
                  <a:pt x="3110" y="28378"/>
                </a:cubicBezTo>
                <a:cubicBezTo>
                  <a:pt x="3162" y="28378"/>
                  <a:pt x="3217" y="28368"/>
                  <a:pt x="3278" y="28353"/>
                </a:cubicBezTo>
                <a:cubicBezTo>
                  <a:pt x="3302" y="28374"/>
                  <a:pt x="3336" y="28384"/>
                  <a:pt x="3371" y="28388"/>
                </a:cubicBezTo>
                <a:lnTo>
                  <a:pt x="3382" y="28388"/>
                </a:lnTo>
                <a:cubicBezTo>
                  <a:pt x="3704" y="28388"/>
                  <a:pt x="5010" y="27272"/>
                  <a:pt x="7764" y="24795"/>
                </a:cubicBezTo>
                <a:lnTo>
                  <a:pt x="7764" y="24795"/>
                </a:lnTo>
                <a:lnTo>
                  <a:pt x="4422" y="28329"/>
                </a:lnTo>
                <a:cubicBezTo>
                  <a:pt x="4373" y="28377"/>
                  <a:pt x="4369" y="28457"/>
                  <a:pt x="4414" y="28509"/>
                </a:cubicBezTo>
                <a:cubicBezTo>
                  <a:pt x="4438" y="28540"/>
                  <a:pt x="4477" y="28558"/>
                  <a:pt x="4518" y="28558"/>
                </a:cubicBezTo>
                <a:cubicBezTo>
                  <a:pt x="4523" y="28558"/>
                  <a:pt x="4528" y="28558"/>
                  <a:pt x="4533" y="28558"/>
                </a:cubicBezTo>
                <a:cubicBezTo>
                  <a:pt x="4609" y="28558"/>
                  <a:pt x="4663" y="28511"/>
                  <a:pt x="5433" y="27705"/>
                </a:cubicBezTo>
                <a:cubicBezTo>
                  <a:pt x="6493" y="26596"/>
                  <a:pt x="8970" y="23998"/>
                  <a:pt x="9681" y="23998"/>
                </a:cubicBezTo>
                <a:lnTo>
                  <a:pt x="9688" y="23998"/>
                </a:lnTo>
                <a:cubicBezTo>
                  <a:pt x="9453" y="24341"/>
                  <a:pt x="8399" y="25470"/>
                  <a:pt x="7616" y="26316"/>
                </a:cubicBezTo>
                <a:cubicBezTo>
                  <a:pt x="5804" y="28259"/>
                  <a:pt x="5810" y="28270"/>
                  <a:pt x="5925" y="28405"/>
                </a:cubicBezTo>
                <a:cubicBezTo>
                  <a:pt x="5949" y="28433"/>
                  <a:pt x="5987" y="28454"/>
                  <a:pt x="6026" y="28454"/>
                </a:cubicBezTo>
                <a:cubicBezTo>
                  <a:pt x="6029" y="28454"/>
                  <a:pt x="6032" y="28455"/>
                  <a:pt x="6036" y="28455"/>
                </a:cubicBezTo>
                <a:cubicBezTo>
                  <a:pt x="6113" y="28455"/>
                  <a:pt x="6421" y="28328"/>
                  <a:pt x="9581" y="25543"/>
                </a:cubicBezTo>
                <a:lnTo>
                  <a:pt x="9581" y="25543"/>
                </a:lnTo>
                <a:cubicBezTo>
                  <a:pt x="9071" y="26205"/>
                  <a:pt x="8188" y="27237"/>
                  <a:pt x="7335" y="28184"/>
                </a:cubicBezTo>
                <a:cubicBezTo>
                  <a:pt x="7286" y="28238"/>
                  <a:pt x="7286" y="28318"/>
                  <a:pt x="7339" y="28371"/>
                </a:cubicBezTo>
                <a:cubicBezTo>
                  <a:pt x="7365" y="28398"/>
                  <a:pt x="7400" y="28412"/>
                  <a:pt x="7436" y="28412"/>
                </a:cubicBezTo>
                <a:cubicBezTo>
                  <a:pt x="7467" y="28412"/>
                  <a:pt x="7498" y="28402"/>
                  <a:pt x="7522" y="28381"/>
                </a:cubicBezTo>
                <a:lnTo>
                  <a:pt x="8288" y="27740"/>
                </a:lnTo>
                <a:lnTo>
                  <a:pt x="8288" y="27740"/>
                </a:lnTo>
                <a:cubicBezTo>
                  <a:pt x="8031" y="27986"/>
                  <a:pt x="7782" y="28222"/>
                  <a:pt x="7561" y="28430"/>
                </a:cubicBezTo>
                <a:cubicBezTo>
                  <a:pt x="7508" y="28481"/>
                  <a:pt x="7505" y="28564"/>
                  <a:pt x="7553" y="28620"/>
                </a:cubicBezTo>
                <a:cubicBezTo>
                  <a:pt x="7582" y="28651"/>
                  <a:pt x="7616" y="28665"/>
                  <a:pt x="7654" y="28665"/>
                </a:cubicBezTo>
                <a:cubicBezTo>
                  <a:pt x="7685" y="28665"/>
                  <a:pt x="7716" y="28654"/>
                  <a:pt x="7744" y="28633"/>
                </a:cubicBezTo>
                <a:cubicBezTo>
                  <a:pt x="8115" y="28318"/>
                  <a:pt x="8575" y="27931"/>
                  <a:pt x="8970" y="27602"/>
                </a:cubicBezTo>
                <a:lnTo>
                  <a:pt x="8970" y="27602"/>
                </a:lnTo>
                <a:cubicBezTo>
                  <a:pt x="8954" y="27619"/>
                  <a:pt x="8936" y="27640"/>
                  <a:pt x="8922" y="27656"/>
                </a:cubicBezTo>
                <a:cubicBezTo>
                  <a:pt x="8569" y="28072"/>
                  <a:pt x="8569" y="28072"/>
                  <a:pt x="8648" y="28169"/>
                </a:cubicBezTo>
                <a:cubicBezTo>
                  <a:pt x="8683" y="28211"/>
                  <a:pt x="8735" y="28235"/>
                  <a:pt x="8794" y="28235"/>
                </a:cubicBezTo>
                <a:cubicBezTo>
                  <a:pt x="8821" y="28235"/>
                  <a:pt x="8853" y="28232"/>
                  <a:pt x="8887" y="28218"/>
                </a:cubicBezTo>
                <a:lnTo>
                  <a:pt x="8887" y="28218"/>
                </a:lnTo>
                <a:cubicBezTo>
                  <a:pt x="8860" y="28246"/>
                  <a:pt x="8836" y="28273"/>
                  <a:pt x="8804" y="28301"/>
                </a:cubicBezTo>
                <a:cubicBezTo>
                  <a:pt x="8752" y="28353"/>
                  <a:pt x="8752" y="28436"/>
                  <a:pt x="8804" y="28492"/>
                </a:cubicBezTo>
                <a:cubicBezTo>
                  <a:pt x="8831" y="28519"/>
                  <a:pt x="8867" y="28533"/>
                  <a:pt x="8903" y="28533"/>
                </a:cubicBezTo>
                <a:cubicBezTo>
                  <a:pt x="8936" y="28533"/>
                  <a:pt x="8969" y="28522"/>
                  <a:pt x="8995" y="28499"/>
                </a:cubicBezTo>
                <a:cubicBezTo>
                  <a:pt x="9237" y="28277"/>
                  <a:pt x="9445" y="28083"/>
                  <a:pt x="9622" y="27910"/>
                </a:cubicBezTo>
                <a:lnTo>
                  <a:pt x="9622" y="27910"/>
                </a:lnTo>
                <a:cubicBezTo>
                  <a:pt x="9601" y="28045"/>
                  <a:pt x="9570" y="28218"/>
                  <a:pt x="9539" y="28377"/>
                </a:cubicBezTo>
                <a:cubicBezTo>
                  <a:pt x="9532" y="28416"/>
                  <a:pt x="9542" y="28457"/>
                  <a:pt x="9566" y="28488"/>
                </a:cubicBezTo>
                <a:cubicBezTo>
                  <a:pt x="9591" y="28520"/>
                  <a:pt x="9632" y="28537"/>
                  <a:pt x="9670" y="28540"/>
                </a:cubicBezTo>
                <a:cubicBezTo>
                  <a:pt x="9672" y="28540"/>
                  <a:pt x="9673" y="28540"/>
                  <a:pt x="9675" y="28540"/>
                </a:cubicBezTo>
                <a:cubicBezTo>
                  <a:pt x="9712" y="28540"/>
                  <a:pt x="9758" y="28537"/>
                  <a:pt x="9944" y="28384"/>
                </a:cubicBezTo>
                <a:cubicBezTo>
                  <a:pt x="9944" y="28388"/>
                  <a:pt x="9947" y="28388"/>
                  <a:pt x="9947" y="28388"/>
                </a:cubicBezTo>
                <a:cubicBezTo>
                  <a:pt x="9972" y="28419"/>
                  <a:pt x="10006" y="28436"/>
                  <a:pt x="10045" y="28440"/>
                </a:cubicBezTo>
                <a:cubicBezTo>
                  <a:pt x="10047" y="28440"/>
                  <a:pt x="10050" y="28440"/>
                  <a:pt x="10053" y="28440"/>
                </a:cubicBezTo>
                <a:cubicBezTo>
                  <a:pt x="10086" y="28440"/>
                  <a:pt x="10123" y="28423"/>
                  <a:pt x="10145" y="28398"/>
                </a:cubicBezTo>
                <a:cubicBezTo>
                  <a:pt x="10145" y="28398"/>
                  <a:pt x="10187" y="28357"/>
                  <a:pt x="10214" y="28336"/>
                </a:cubicBezTo>
                <a:cubicBezTo>
                  <a:pt x="10225" y="28332"/>
                  <a:pt x="10235" y="28326"/>
                  <a:pt x="10246" y="28318"/>
                </a:cubicBezTo>
                <a:cubicBezTo>
                  <a:pt x="10297" y="28277"/>
                  <a:pt x="10308" y="28201"/>
                  <a:pt x="10277" y="28145"/>
                </a:cubicBezTo>
                <a:cubicBezTo>
                  <a:pt x="10315" y="28083"/>
                  <a:pt x="10363" y="28017"/>
                  <a:pt x="10409" y="27958"/>
                </a:cubicBezTo>
                <a:cubicBezTo>
                  <a:pt x="10450" y="27903"/>
                  <a:pt x="10440" y="27819"/>
                  <a:pt x="10388" y="27774"/>
                </a:cubicBezTo>
                <a:cubicBezTo>
                  <a:pt x="10363" y="27751"/>
                  <a:pt x="10331" y="27740"/>
                  <a:pt x="10299" y="27740"/>
                </a:cubicBezTo>
                <a:cubicBezTo>
                  <a:pt x="10265" y="27740"/>
                  <a:pt x="10231" y="27753"/>
                  <a:pt x="10204" y="27778"/>
                </a:cubicBezTo>
                <a:cubicBezTo>
                  <a:pt x="10093" y="27882"/>
                  <a:pt x="9972" y="27997"/>
                  <a:pt x="9868" y="28090"/>
                </a:cubicBezTo>
                <a:cubicBezTo>
                  <a:pt x="9923" y="27774"/>
                  <a:pt x="9927" y="27667"/>
                  <a:pt x="9913" y="27619"/>
                </a:cubicBezTo>
                <a:cubicBezTo>
                  <a:pt x="10734" y="26773"/>
                  <a:pt x="10623" y="26638"/>
                  <a:pt x="10561" y="26565"/>
                </a:cubicBezTo>
                <a:cubicBezTo>
                  <a:pt x="10537" y="26534"/>
                  <a:pt x="10499" y="26517"/>
                  <a:pt x="10460" y="26517"/>
                </a:cubicBezTo>
                <a:cubicBezTo>
                  <a:pt x="10457" y="26517"/>
                  <a:pt x="10453" y="26517"/>
                  <a:pt x="10449" y="26517"/>
                </a:cubicBezTo>
                <a:cubicBezTo>
                  <a:pt x="10415" y="26517"/>
                  <a:pt x="10381" y="26533"/>
                  <a:pt x="10356" y="26559"/>
                </a:cubicBezTo>
                <a:cubicBezTo>
                  <a:pt x="10045" y="26895"/>
                  <a:pt x="9691" y="27248"/>
                  <a:pt x="9394" y="27518"/>
                </a:cubicBezTo>
                <a:cubicBezTo>
                  <a:pt x="9941" y="26863"/>
                  <a:pt x="9961" y="26777"/>
                  <a:pt x="9872" y="26669"/>
                </a:cubicBezTo>
                <a:cubicBezTo>
                  <a:pt x="9861" y="26652"/>
                  <a:pt x="9843" y="26642"/>
                  <a:pt x="9827" y="26634"/>
                </a:cubicBezTo>
                <a:cubicBezTo>
                  <a:pt x="10294" y="26170"/>
                  <a:pt x="10509" y="25935"/>
                  <a:pt x="10596" y="25803"/>
                </a:cubicBezTo>
                <a:lnTo>
                  <a:pt x="10599" y="25800"/>
                </a:lnTo>
                <a:lnTo>
                  <a:pt x="10599" y="25796"/>
                </a:lnTo>
                <a:cubicBezTo>
                  <a:pt x="10679" y="25678"/>
                  <a:pt x="10651" y="25647"/>
                  <a:pt x="10617" y="25606"/>
                </a:cubicBezTo>
                <a:cubicBezTo>
                  <a:pt x="10590" y="25575"/>
                  <a:pt x="10551" y="25559"/>
                  <a:pt x="10513" y="25559"/>
                </a:cubicBezTo>
                <a:cubicBezTo>
                  <a:pt x="10482" y="25559"/>
                  <a:pt x="10451" y="25570"/>
                  <a:pt x="10425" y="25592"/>
                </a:cubicBezTo>
                <a:lnTo>
                  <a:pt x="8738" y="27005"/>
                </a:lnTo>
                <a:cubicBezTo>
                  <a:pt x="10443" y="25020"/>
                  <a:pt x="10312" y="24864"/>
                  <a:pt x="10243" y="24781"/>
                </a:cubicBezTo>
                <a:cubicBezTo>
                  <a:pt x="10218" y="24753"/>
                  <a:pt x="10187" y="24736"/>
                  <a:pt x="10149" y="24733"/>
                </a:cubicBezTo>
                <a:cubicBezTo>
                  <a:pt x="10145" y="24732"/>
                  <a:pt x="10141" y="24732"/>
                  <a:pt x="10138" y="24732"/>
                </a:cubicBezTo>
                <a:cubicBezTo>
                  <a:pt x="10106" y="24732"/>
                  <a:pt x="10073" y="24745"/>
                  <a:pt x="10048" y="24767"/>
                </a:cubicBezTo>
                <a:cubicBezTo>
                  <a:pt x="9106" y="25602"/>
                  <a:pt x="7764" y="26773"/>
                  <a:pt x="6881" y="27508"/>
                </a:cubicBezTo>
                <a:cubicBezTo>
                  <a:pt x="7166" y="27196"/>
                  <a:pt x="7498" y="26839"/>
                  <a:pt x="7814" y="26500"/>
                </a:cubicBezTo>
                <a:cubicBezTo>
                  <a:pt x="10114" y="24029"/>
                  <a:pt x="10086" y="23994"/>
                  <a:pt x="9965" y="23852"/>
                </a:cubicBezTo>
                <a:cubicBezTo>
                  <a:pt x="9902" y="23773"/>
                  <a:pt x="9809" y="23731"/>
                  <a:pt x="9698" y="23727"/>
                </a:cubicBezTo>
                <a:cubicBezTo>
                  <a:pt x="9692" y="23727"/>
                  <a:pt x="9686" y="23727"/>
                  <a:pt x="9680" y="23727"/>
                </a:cubicBezTo>
                <a:cubicBezTo>
                  <a:pt x="9435" y="23727"/>
                  <a:pt x="9088" y="23919"/>
                  <a:pt x="8666" y="24237"/>
                </a:cubicBezTo>
                <a:lnTo>
                  <a:pt x="9923" y="22907"/>
                </a:lnTo>
                <a:cubicBezTo>
                  <a:pt x="9972" y="22858"/>
                  <a:pt x="9972" y="22778"/>
                  <a:pt x="9931" y="22726"/>
                </a:cubicBezTo>
                <a:cubicBezTo>
                  <a:pt x="9913" y="22709"/>
                  <a:pt x="9892" y="22695"/>
                  <a:pt x="9872" y="22685"/>
                </a:cubicBezTo>
                <a:cubicBezTo>
                  <a:pt x="10332" y="22307"/>
                  <a:pt x="10547" y="22072"/>
                  <a:pt x="10564" y="21912"/>
                </a:cubicBezTo>
                <a:cubicBezTo>
                  <a:pt x="10571" y="21853"/>
                  <a:pt x="10554" y="21798"/>
                  <a:pt x="10519" y="21757"/>
                </a:cubicBezTo>
                <a:cubicBezTo>
                  <a:pt x="10460" y="21683"/>
                  <a:pt x="10381" y="21645"/>
                  <a:pt x="10284" y="21645"/>
                </a:cubicBezTo>
                <a:cubicBezTo>
                  <a:pt x="10279" y="21645"/>
                  <a:pt x="10273" y="21645"/>
                  <a:pt x="10268" y="21645"/>
                </a:cubicBezTo>
                <a:cubicBezTo>
                  <a:pt x="10193" y="21645"/>
                  <a:pt x="10114" y="21666"/>
                  <a:pt x="10020" y="21707"/>
                </a:cubicBezTo>
                <a:cubicBezTo>
                  <a:pt x="10006" y="21638"/>
                  <a:pt x="9976" y="21573"/>
                  <a:pt x="9927" y="21517"/>
                </a:cubicBezTo>
                <a:cubicBezTo>
                  <a:pt x="9917" y="21507"/>
                  <a:pt x="9906" y="21496"/>
                  <a:pt x="9892" y="21486"/>
                </a:cubicBezTo>
                <a:lnTo>
                  <a:pt x="10259" y="21170"/>
                </a:lnTo>
                <a:cubicBezTo>
                  <a:pt x="10315" y="21122"/>
                  <a:pt x="10322" y="21036"/>
                  <a:pt x="10273" y="20980"/>
                </a:cubicBezTo>
                <a:cubicBezTo>
                  <a:pt x="10204" y="20893"/>
                  <a:pt x="10104" y="20842"/>
                  <a:pt x="9989" y="20824"/>
                </a:cubicBezTo>
                <a:lnTo>
                  <a:pt x="10020" y="20796"/>
                </a:lnTo>
                <a:cubicBezTo>
                  <a:pt x="10076" y="20744"/>
                  <a:pt x="10080" y="20661"/>
                  <a:pt x="10030" y="20606"/>
                </a:cubicBezTo>
                <a:cubicBezTo>
                  <a:pt x="10003" y="20575"/>
                  <a:pt x="9965" y="20559"/>
                  <a:pt x="9926" y="20559"/>
                </a:cubicBezTo>
                <a:cubicBezTo>
                  <a:pt x="9896" y="20559"/>
                  <a:pt x="9866" y="20569"/>
                  <a:pt x="9840" y="20588"/>
                </a:cubicBezTo>
                <a:lnTo>
                  <a:pt x="9411" y="20952"/>
                </a:lnTo>
                <a:cubicBezTo>
                  <a:pt x="8634" y="21312"/>
                  <a:pt x="7460" y="22363"/>
                  <a:pt x="6029" y="23790"/>
                </a:cubicBezTo>
                <a:lnTo>
                  <a:pt x="4113" y="25398"/>
                </a:lnTo>
                <a:lnTo>
                  <a:pt x="4113" y="25398"/>
                </a:lnTo>
                <a:lnTo>
                  <a:pt x="10104" y="19639"/>
                </a:lnTo>
                <a:cubicBezTo>
                  <a:pt x="10155" y="19590"/>
                  <a:pt x="10163" y="19507"/>
                  <a:pt x="10114" y="19456"/>
                </a:cubicBezTo>
                <a:cubicBezTo>
                  <a:pt x="10086" y="19417"/>
                  <a:pt x="10041" y="19397"/>
                  <a:pt x="9993" y="19393"/>
                </a:cubicBezTo>
                <a:cubicBezTo>
                  <a:pt x="9991" y="19393"/>
                  <a:pt x="9988" y="19393"/>
                  <a:pt x="9986" y="19393"/>
                </a:cubicBezTo>
                <a:cubicBezTo>
                  <a:pt x="9902" y="19393"/>
                  <a:pt x="9700" y="19503"/>
                  <a:pt x="9421" y="19694"/>
                </a:cubicBezTo>
                <a:cubicBezTo>
                  <a:pt x="9691" y="19435"/>
                  <a:pt x="9889" y="19248"/>
                  <a:pt x="9989" y="19150"/>
                </a:cubicBezTo>
                <a:cubicBezTo>
                  <a:pt x="10041" y="19099"/>
                  <a:pt x="10045" y="19016"/>
                  <a:pt x="9996" y="18960"/>
                </a:cubicBezTo>
                <a:cubicBezTo>
                  <a:pt x="9970" y="18930"/>
                  <a:pt x="9935" y="18916"/>
                  <a:pt x="9898" y="18916"/>
                </a:cubicBezTo>
                <a:cubicBezTo>
                  <a:pt x="9866" y="18916"/>
                  <a:pt x="9833" y="18927"/>
                  <a:pt x="9806" y="18950"/>
                </a:cubicBezTo>
                <a:cubicBezTo>
                  <a:pt x="9781" y="18971"/>
                  <a:pt x="7307" y="21077"/>
                  <a:pt x="4896" y="23191"/>
                </a:cubicBezTo>
                <a:cubicBezTo>
                  <a:pt x="4844" y="23233"/>
                  <a:pt x="4796" y="23277"/>
                  <a:pt x="4747" y="23319"/>
                </a:cubicBezTo>
                <a:cubicBezTo>
                  <a:pt x="5537" y="22574"/>
                  <a:pt x="6400" y="21725"/>
                  <a:pt x="7304" y="20828"/>
                </a:cubicBezTo>
                <a:lnTo>
                  <a:pt x="10270" y="18066"/>
                </a:lnTo>
                <a:cubicBezTo>
                  <a:pt x="10322" y="18018"/>
                  <a:pt x="10329" y="17935"/>
                  <a:pt x="10280" y="17879"/>
                </a:cubicBezTo>
                <a:cubicBezTo>
                  <a:pt x="10256" y="17848"/>
                  <a:pt x="10204" y="17823"/>
                  <a:pt x="10166" y="17823"/>
                </a:cubicBezTo>
                <a:cubicBezTo>
                  <a:pt x="10165" y="17823"/>
                  <a:pt x="10165" y="17823"/>
                  <a:pt x="10164" y="17823"/>
                </a:cubicBezTo>
                <a:cubicBezTo>
                  <a:pt x="9958" y="17823"/>
                  <a:pt x="9453" y="18305"/>
                  <a:pt x="7532" y="20214"/>
                </a:cubicBezTo>
                <a:cubicBezTo>
                  <a:pt x="7401" y="20346"/>
                  <a:pt x="7262" y="20484"/>
                  <a:pt x="7120" y="20626"/>
                </a:cubicBezTo>
                <a:lnTo>
                  <a:pt x="2270" y="25145"/>
                </a:lnTo>
                <a:cubicBezTo>
                  <a:pt x="1562" y="25706"/>
                  <a:pt x="1005" y="26067"/>
                  <a:pt x="690" y="26067"/>
                </a:cubicBezTo>
                <a:cubicBezTo>
                  <a:pt x="684" y="26067"/>
                  <a:pt x="678" y="26067"/>
                  <a:pt x="672" y="26066"/>
                </a:cubicBezTo>
                <a:cubicBezTo>
                  <a:pt x="610" y="26063"/>
                  <a:pt x="586" y="26042"/>
                  <a:pt x="572" y="26025"/>
                </a:cubicBezTo>
                <a:cubicBezTo>
                  <a:pt x="562" y="26014"/>
                  <a:pt x="534" y="25980"/>
                  <a:pt x="544" y="25886"/>
                </a:cubicBezTo>
                <a:cubicBezTo>
                  <a:pt x="555" y="25782"/>
                  <a:pt x="606" y="25654"/>
                  <a:pt x="693" y="25505"/>
                </a:cubicBezTo>
                <a:cubicBezTo>
                  <a:pt x="1681" y="25377"/>
                  <a:pt x="3742" y="23159"/>
                  <a:pt x="5918" y="20821"/>
                </a:cubicBezTo>
                <a:cubicBezTo>
                  <a:pt x="6095" y="20630"/>
                  <a:pt x="6275" y="20436"/>
                  <a:pt x="6455" y="20242"/>
                </a:cubicBezTo>
                <a:cubicBezTo>
                  <a:pt x="6896" y="19830"/>
                  <a:pt x="7328" y="19421"/>
                  <a:pt x="7737" y="19026"/>
                </a:cubicBezTo>
                <a:cubicBezTo>
                  <a:pt x="8856" y="18139"/>
                  <a:pt x="9878" y="17356"/>
                  <a:pt x="10596" y="16822"/>
                </a:cubicBezTo>
                <a:cubicBezTo>
                  <a:pt x="10627" y="16798"/>
                  <a:pt x="10647" y="16763"/>
                  <a:pt x="10651" y="16729"/>
                </a:cubicBezTo>
                <a:cubicBezTo>
                  <a:pt x="10654" y="16691"/>
                  <a:pt x="10644" y="16652"/>
                  <a:pt x="10620" y="16625"/>
                </a:cubicBezTo>
                <a:cubicBezTo>
                  <a:pt x="10550" y="16542"/>
                  <a:pt x="10454" y="16497"/>
                  <a:pt x="10336" y="16493"/>
                </a:cubicBezTo>
                <a:lnTo>
                  <a:pt x="10301" y="16493"/>
                </a:lnTo>
                <a:cubicBezTo>
                  <a:pt x="10436" y="16358"/>
                  <a:pt x="10537" y="16254"/>
                  <a:pt x="10603" y="16188"/>
                </a:cubicBezTo>
                <a:cubicBezTo>
                  <a:pt x="10651" y="16139"/>
                  <a:pt x="10654" y="16056"/>
                  <a:pt x="10606" y="16001"/>
                </a:cubicBezTo>
                <a:cubicBezTo>
                  <a:pt x="10578" y="15973"/>
                  <a:pt x="10544" y="15960"/>
                  <a:pt x="10505" y="15960"/>
                </a:cubicBezTo>
                <a:cubicBezTo>
                  <a:pt x="10571" y="15824"/>
                  <a:pt x="10613" y="15699"/>
                  <a:pt x="10627" y="15589"/>
                </a:cubicBezTo>
                <a:cubicBezTo>
                  <a:pt x="10641" y="15437"/>
                  <a:pt x="10606" y="15308"/>
                  <a:pt x="10519" y="15208"/>
                </a:cubicBezTo>
                <a:cubicBezTo>
                  <a:pt x="10488" y="15166"/>
                  <a:pt x="10425" y="15121"/>
                  <a:pt x="10322" y="15114"/>
                </a:cubicBezTo>
                <a:cubicBezTo>
                  <a:pt x="10317" y="15114"/>
                  <a:pt x="10311" y="15114"/>
                  <a:pt x="10306" y="15114"/>
                </a:cubicBezTo>
                <a:cubicBezTo>
                  <a:pt x="10258" y="15114"/>
                  <a:pt x="10200" y="15127"/>
                  <a:pt x="10131" y="15149"/>
                </a:cubicBezTo>
                <a:cubicBezTo>
                  <a:pt x="10176" y="15069"/>
                  <a:pt x="10201" y="15003"/>
                  <a:pt x="10204" y="14951"/>
                </a:cubicBezTo>
                <a:cubicBezTo>
                  <a:pt x="10208" y="14930"/>
                  <a:pt x="10208" y="14913"/>
                  <a:pt x="10204" y="14896"/>
                </a:cubicBezTo>
                <a:cubicBezTo>
                  <a:pt x="10252" y="14792"/>
                  <a:pt x="10284" y="14695"/>
                  <a:pt x="10294" y="14608"/>
                </a:cubicBezTo>
                <a:cubicBezTo>
                  <a:pt x="10318" y="14439"/>
                  <a:pt x="10284" y="14297"/>
                  <a:pt x="10190" y="14185"/>
                </a:cubicBezTo>
                <a:cubicBezTo>
                  <a:pt x="10163" y="14154"/>
                  <a:pt x="10128" y="14137"/>
                  <a:pt x="10090" y="14137"/>
                </a:cubicBezTo>
                <a:cubicBezTo>
                  <a:pt x="10086" y="14137"/>
                  <a:pt x="10082" y="14136"/>
                  <a:pt x="10078" y="14136"/>
                </a:cubicBezTo>
                <a:cubicBezTo>
                  <a:pt x="10044" y="14136"/>
                  <a:pt x="10011" y="14150"/>
                  <a:pt x="9986" y="14175"/>
                </a:cubicBezTo>
                <a:cubicBezTo>
                  <a:pt x="6947" y="17245"/>
                  <a:pt x="2148" y="21760"/>
                  <a:pt x="1060" y="21947"/>
                </a:cubicBezTo>
                <a:cubicBezTo>
                  <a:pt x="1396" y="21573"/>
                  <a:pt x="2561" y="20502"/>
                  <a:pt x="4051" y="19165"/>
                </a:cubicBezTo>
                <a:cubicBezTo>
                  <a:pt x="6334" y="17238"/>
                  <a:pt x="9248" y="14615"/>
                  <a:pt x="10481" y="13496"/>
                </a:cubicBezTo>
                <a:cubicBezTo>
                  <a:pt x="10537" y="13448"/>
                  <a:pt x="10544" y="13361"/>
                  <a:pt x="10492" y="13305"/>
                </a:cubicBezTo>
                <a:cubicBezTo>
                  <a:pt x="10478" y="13288"/>
                  <a:pt x="10457" y="13275"/>
                  <a:pt x="10436" y="13267"/>
                </a:cubicBezTo>
                <a:cubicBezTo>
                  <a:pt x="10523" y="13136"/>
                  <a:pt x="10575" y="13025"/>
                  <a:pt x="10582" y="12942"/>
                </a:cubicBezTo>
                <a:cubicBezTo>
                  <a:pt x="10592" y="12845"/>
                  <a:pt x="10558" y="12782"/>
                  <a:pt x="10529" y="12747"/>
                </a:cubicBezTo>
                <a:cubicBezTo>
                  <a:pt x="10505" y="12717"/>
                  <a:pt x="10467" y="12699"/>
                  <a:pt x="10433" y="12696"/>
                </a:cubicBezTo>
                <a:cubicBezTo>
                  <a:pt x="10428" y="12696"/>
                  <a:pt x="10423" y="12695"/>
                  <a:pt x="10419" y="12695"/>
                </a:cubicBezTo>
                <a:cubicBezTo>
                  <a:pt x="10369" y="12695"/>
                  <a:pt x="10313" y="12724"/>
                  <a:pt x="9927" y="13059"/>
                </a:cubicBezTo>
                <a:cubicBezTo>
                  <a:pt x="10381" y="12568"/>
                  <a:pt x="10644" y="12176"/>
                  <a:pt x="10675" y="11892"/>
                </a:cubicBezTo>
                <a:cubicBezTo>
                  <a:pt x="10686" y="11767"/>
                  <a:pt x="10658" y="11656"/>
                  <a:pt x="10585" y="11573"/>
                </a:cubicBezTo>
                <a:cubicBezTo>
                  <a:pt x="10564" y="11549"/>
                  <a:pt x="10544" y="11528"/>
                  <a:pt x="10523" y="11511"/>
                </a:cubicBezTo>
                <a:cubicBezTo>
                  <a:pt x="10537" y="11493"/>
                  <a:pt x="10550" y="11476"/>
                  <a:pt x="10561" y="11462"/>
                </a:cubicBezTo>
                <a:lnTo>
                  <a:pt x="10596" y="11434"/>
                </a:lnTo>
                <a:lnTo>
                  <a:pt x="10588" y="11428"/>
                </a:lnTo>
                <a:cubicBezTo>
                  <a:pt x="10672" y="11313"/>
                  <a:pt x="10644" y="11282"/>
                  <a:pt x="10613" y="11244"/>
                </a:cubicBezTo>
                <a:cubicBezTo>
                  <a:pt x="10588" y="11217"/>
                  <a:pt x="10554" y="11199"/>
                  <a:pt x="10519" y="11196"/>
                </a:cubicBezTo>
                <a:cubicBezTo>
                  <a:pt x="10515" y="11195"/>
                  <a:pt x="10510" y="11195"/>
                  <a:pt x="10505" y="11195"/>
                </a:cubicBezTo>
                <a:cubicBezTo>
                  <a:pt x="10474" y="11195"/>
                  <a:pt x="10442" y="11206"/>
                  <a:pt x="10419" y="11226"/>
                </a:cubicBezTo>
                <a:lnTo>
                  <a:pt x="10214" y="11396"/>
                </a:lnTo>
                <a:lnTo>
                  <a:pt x="10183" y="11396"/>
                </a:lnTo>
                <a:cubicBezTo>
                  <a:pt x="10182" y="11396"/>
                  <a:pt x="10180" y="11396"/>
                  <a:pt x="10178" y="11396"/>
                </a:cubicBezTo>
                <a:cubicBezTo>
                  <a:pt x="9748" y="11396"/>
                  <a:pt x="9040" y="11787"/>
                  <a:pt x="8194" y="12418"/>
                </a:cubicBezTo>
                <a:cubicBezTo>
                  <a:pt x="8984" y="11690"/>
                  <a:pt x="9757" y="10984"/>
                  <a:pt x="10467" y="10339"/>
                </a:cubicBezTo>
                <a:cubicBezTo>
                  <a:pt x="10523" y="10288"/>
                  <a:pt x="10526" y="10205"/>
                  <a:pt x="10478" y="10149"/>
                </a:cubicBezTo>
                <a:cubicBezTo>
                  <a:pt x="10449" y="10119"/>
                  <a:pt x="10411" y="10103"/>
                  <a:pt x="10373" y="10103"/>
                </a:cubicBezTo>
                <a:cubicBezTo>
                  <a:pt x="10343" y="10103"/>
                  <a:pt x="10312" y="10113"/>
                  <a:pt x="10287" y="10135"/>
                </a:cubicBezTo>
                <a:cubicBezTo>
                  <a:pt x="10187" y="10222"/>
                  <a:pt x="10083" y="10308"/>
                  <a:pt x="9979" y="10398"/>
                </a:cubicBezTo>
                <a:lnTo>
                  <a:pt x="9979" y="10398"/>
                </a:lnTo>
                <a:cubicBezTo>
                  <a:pt x="10412" y="9931"/>
                  <a:pt x="10665" y="9539"/>
                  <a:pt x="10700" y="9242"/>
                </a:cubicBezTo>
                <a:cubicBezTo>
                  <a:pt x="10717" y="9096"/>
                  <a:pt x="10682" y="8975"/>
                  <a:pt x="10599" y="8874"/>
                </a:cubicBezTo>
                <a:cubicBezTo>
                  <a:pt x="10575" y="8847"/>
                  <a:pt x="10544" y="8829"/>
                  <a:pt x="10505" y="8826"/>
                </a:cubicBezTo>
                <a:cubicBezTo>
                  <a:pt x="10501" y="8825"/>
                  <a:pt x="10496" y="8825"/>
                  <a:pt x="10491" y="8825"/>
                </a:cubicBezTo>
                <a:cubicBezTo>
                  <a:pt x="10462" y="8825"/>
                  <a:pt x="10432" y="8836"/>
                  <a:pt x="10409" y="8857"/>
                </a:cubicBezTo>
                <a:lnTo>
                  <a:pt x="8908" y="10115"/>
                </a:lnTo>
                <a:cubicBezTo>
                  <a:pt x="9296" y="9765"/>
                  <a:pt x="9629" y="9435"/>
                  <a:pt x="9889" y="9130"/>
                </a:cubicBezTo>
                <a:lnTo>
                  <a:pt x="10214" y="8839"/>
                </a:lnTo>
                <a:cubicBezTo>
                  <a:pt x="10267" y="8794"/>
                  <a:pt x="10273" y="8722"/>
                  <a:pt x="10243" y="8666"/>
                </a:cubicBezTo>
                <a:cubicBezTo>
                  <a:pt x="10384" y="8444"/>
                  <a:pt x="10475" y="8247"/>
                  <a:pt x="10495" y="8070"/>
                </a:cubicBezTo>
                <a:cubicBezTo>
                  <a:pt x="10516" y="7897"/>
                  <a:pt x="10475" y="7748"/>
                  <a:pt x="10371" y="7627"/>
                </a:cubicBezTo>
                <a:cubicBezTo>
                  <a:pt x="10322" y="7568"/>
                  <a:pt x="10232" y="7495"/>
                  <a:pt x="10076" y="7488"/>
                </a:cubicBezTo>
                <a:cubicBezTo>
                  <a:pt x="10041" y="7488"/>
                  <a:pt x="10003" y="7488"/>
                  <a:pt x="9965" y="7495"/>
                </a:cubicBezTo>
                <a:cubicBezTo>
                  <a:pt x="10412" y="6982"/>
                  <a:pt x="10346" y="6906"/>
                  <a:pt x="10284" y="6833"/>
                </a:cubicBezTo>
                <a:cubicBezTo>
                  <a:pt x="10259" y="6802"/>
                  <a:pt x="10225" y="6784"/>
                  <a:pt x="10187" y="6784"/>
                </a:cubicBezTo>
                <a:cubicBezTo>
                  <a:pt x="10183" y="6784"/>
                  <a:pt x="10180" y="6784"/>
                  <a:pt x="10177" y="6784"/>
                </a:cubicBezTo>
                <a:cubicBezTo>
                  <a:pt x="10145" y="6784"/>
                  <a:pt x="10111" y="6798"/>
                  <a:pt x="10086" y="6823"/>
                </a:cubicBezTo>
                <a:cubicBezTo>
                  <a:pt x="10062" y="6847"/>
                  <a:pt x="10035" y="6872"/>
                  <a:pt x="10010" y="6896"/>
                </a:cubicBezTo>
                <a:cubicBezTo>
                  <a:pt x="10041" y="6816"/>
                  <a:pt x="10059" y="6743"/>
                  <a:pt x="10065" y="6674"/>
                </a:cubicBezTo>
                <a:cubicBezTo>
                  <a:pt x="10076" y="6594"/>
                  <a:pt x="10069" y="6518"/>
                  <a:pt x="10051" y="6452"/>
                </a:cubicBezTo>
                <a:cubicBezTo>
                  <a:pt x="10155" y="6275"/>
                  <a:pt x="10222" y="6116"/>
                  <a:pt x="10238" y="5981"/>
                </a:cubicBezTo>
                <a:cubicBezTo>
                  <a:pt x="10259" y="5825"/>
                  <a:pt x="10228" y="5690"/>
                  <a:pt x="10139" y="5586"/>
                </a:cubicBezTo>
                <a:cubicBezTo>
                  <a:pt x="10114" y="5558"/>
                  <a:pt x="10080" y="5541"/>
                  <a:pt x="10041" y="5537"/>
                </a:cubicBezTo>
                <a:cubicBezTo>
                  <a:pt x="10003" y="5537"/>
                  <a:pt x="9965" y="5551"/>
                  <a:pt x="9937" y="5579"/>
                </a:cubicBezTo>
                <a:cubicBezTo>
                  <a:pt x="8367" y="7138"/>
                  <a:pt x="6739" y="8694"/>
                  <a:pt x="5287" y="10017"/>
                </a:cubicBezTo>
                <a:lnTo>
                  <a:pt x="1549" y="13150"/>
                </a:lnTo>
                <a:cubicBezTo>
                  <a:pt x="1117" y="13455"/>
                  <a:pt x="804" y="13624"/>
                  <a:pt x="650" y="13624"/>
                </a:cubicBezTo>
                <a:cubicBezTo>
                  <a:pt x="622" y="13624"/>
                  <a:pt x="600" y="13618"/>
                  <a:pt x="582" y="13607"/>
                </a:cubicBezTo>
                <a:cubicBezTo>
                  <a:pt x="568" y="13586"/>
                  <a:pt x="547" y="13555"/>
                  <a:pt x="558" y="13483"/>
                </a:cubicBezTo>
                <a:cubicBezTo>
                  <a:pt x="572" y="13344"/>
                  <a:pt x="669" y="13160"/>
                  <a:pt x="832" y="12945"/>
                </a:cubicBezTo>
                <a:cubicBezTo>
                  <a:pt x="856" y="12967"/>
                  <a:pt x="888" y="12978"/>
                  <a:pt x="921" y="12978"/>
                </a:cubicBezTo>
                <a:cubicBezTo>
                  <a:pt x="952" y="12978"/>
                  <a:pt x="983" y="12967"/>
                  <a:pt x="1008" y="12945"/>
                </a:cubicBezTo>
                <a:lnTo>
                  <a:pt x="8995" y="6244"/>
                </a:lnTo>
                <a:cubicBezTo>
                  <a:pt x="9813" y="5628"/>
                  <a:pt x="9892" y="5537"/>
                  <a:pt x="9902" y="5444"/>
                </a:cubicBezTo>
                <a:cubicBezTo>
                  <a:pt x="9906" y="5406"/>
                  <a:pt x="9896" y="5361"/>
                  <a:pt x="9872" y="5333"/>
                </a:cubicBezTo>
                <a:cubicBezTo>
                  <a:pt x="9844" y="5300"/>
                  <a:pt x="9805" y="5283"/>
                  <a:pt x="9766" y="5283"/>
                </a:cubicBezTo>
                <a:cubicBezTo>
                  <a:pt x="9735" y="5283"/>
                  <a:pt x="9703" y="5294"/>
                  <a:pt x="9677" y="5316"/>
                </a:cubicBezTo>
                <a:lnTo>
                  <a:pt x="8818" y="6036"/>
                </a:lnTo>
                <a:cubicBezTo>
                  <a:pt x="8492" y="6282"/>
                  <a:pt x="8101" y="6573"/>
                  <a:pt x="7699" y="6875"/>
                </a:cubicBezTo>
                <a:cubicBezTo>
                  <a:pt x="7398" y="7096"/>
                  <a:pt x="7099" y="7318"/>
                  <a:pt x="6802" y="7540"/>
                </a:cubicBezTo>
                <a:lnTo>
                  <a:pt x="10329" y="4252"/>
                </a:lnTo>
                <a:cubicBezTo>
                  <a:pt x="10381" y="4200"/>
                  <a:pt x="10384" y="4113"/>
                  <a:pt x="10336" y="4061"/>
                </a:cubicBezTo>
                <a:cubicBezTo>
                  <a:pt x="10308" y="4031"/>
                  <a:pt x="10269" y="4015"/>
                  <a:pt x="10231" y="4015"/>
                </a:cubicBezTo>
                <a:cubicBezTo>
                  <a:pt x="10199" y="4015"/>
                  <a:pt x="10167" y="4027"/>
                  <a:pt x="10142" y="4051"/>
                </a:cubicBezTo>
                <a:cubicBezTo>
                  <a:pt x="10059" y="4123"/>
                  <a:pt x="9976" y="4200"/>
                  <a:pt x="9889" y="4280"/>
                </a:cubicBezTo>
                <a:cubicBezTo>
                  <a:pt x="9899" y="4203"/>
                  <a:pt x="9872" y="4155"/>
                  <a:pt x="9848" y="4123"/>
                </a:cubicBezTo>
                <a:cubicBezTo>
                  <a:pt x="9823" y="4096"/>
                  <a:pt x="9788" y="4078"/>
                  <a:pt x="9754" y="4078"/>
                </a:cubicBezTo>
                <a:cubicBezTo>
                  <a:pt x="9748" y="4077"/>
                  <a:pt x="9742" y="4077"/>
                  <a:pt x="9736" y="4077"/>
                </a:cubicBezTo>
                <a:cubicBezTo>
                  <a:pt x="9706" y="4077"/>
                  <a:pt x="9676" y="4090"/>
                  <a:pt x="9653" y="4110"/>
                </a:cubicBezTo>
                <a:lnTo>
                  <a:pt x="1040" y="11337"/>
                </a:lnTo>
                <a:cubicBezTo>
                  <a:pt x="1040" y="11313"/>
                  <a:pt x="1040" y="11292"/>
                  <a:pt x="1043" y="11268"/>
                </a:cubicBezTo>
                <a:cubicBezTo>
                  <a:pt x="1050" y="11230"/>
                  <a:pt x="1057" y="11188"/>
                  <a:pt x="1070" y="11147"/>
                </a:cubicBezTo>
                <a:cubicBezTo>
                  <a:pt x="3053" y="9896"/>
                  <a:pt x="8905" y="4460"/>
                  <a:pt x="10193" y="3254"/>
                </a:cubicBezTo>
                <a:cubicBezTo>
                  <a:pt x="10246" y="3205"/>
                  <a:pt x="10252" y="3122"/>
                  <a:pt x="10208" y="3067"/>
                </a:cubicBezTo>
                <a:cubicBezTo>
                  <a:pt x="10181" y="3034"/>
                  <a:pt x="10142" y="3017"/>
                  <a:pt x="10103" y="3017"/>
                </a:cubicBezTo>
                <a:cubicBezTo>
                  <a:pt x="10076" y="3017"/>
                  <a:pt x="10048" y="3025"/>
                  <a:pt x="10024" y="3042"/>
                </a:cubicBezTo>
                <a:cubicBezTo>
                  <a:pt x="9920" y="3115"/>
                  <a:pt x="9157" y="3645"/>
                  <a:pt x="8111" y="4419"/>
                </a:cubicBezTo>
                <a:cubicBezTo>
                  <a:pt x="8482" y="4054"/>
                  <a:pt x="8842" y="3708"/>
                  <a:pt x="9161" y="3410"/>
                </a:cubicBezTo>
                <a:cubicBezTo>
                  <a:pt x="9677" y="3018"/>
                  <a:pt x="10142" y="2672"/>
                  <a:pt x="10519" y="2395"/>
                </a:cubicBezTo>
                <a:cubicBezTo>
                  <a:pt x="10550" y="2370"/>
                  <a:pt x="10571" y="2340"/>
                  <a:pt x="10575" y="2301"/>
                </a:cubicBezTo>
                <a:cubicBezTo>
                  <a:pt x="10578" y="2263"/>
                  <a:pt x="10568" y="2225"/>
                  <a:pt x="10544" y="2197"/>
                </a:cubicBezTo>
                <a:cubicBezTo>
                  <a:pt x="10509" y="2159"/>
                  <a:pt x="10460" y="2135"/>
                  <a:pt x="10405" y="2132"/>
                </a:cubicBezTo>
                <a:cubicBezTo>
                  <a:pt x="10367" y="2132"/>
                  <a:pt x="10308" y="2145"/>
                  <a:pt x="10238" y="2177"/>
                </a:cubicBezTo>
                <a:cubicBezTo>
                  <a:pt x="10516" y="1851"/>
                  <a:pt x="10675" y="1598"/>
                  <a:pt x="10689" y="1438"/>
                </a:cubicBezTo>
                <a:cubicBezTo>
                  <a:pt x="10700" y="1342"/>
                  <a:pt x="10662" y="1275"/>
                  <a:pt x="10633" y="1238"/>
                </a:cubicBezTo>
                <a:cubicBezTo>
                  <a:pt x="10588" y="1185"/>
                  <a:pt x="10502" y="1120"/>
                  <a:pt x="10356" y="1113"/>
                </a:cubicBezTo>
                <a:cubicBezTo>
                  <a:pt x="10350" y="1113"/>
                  <a:pt x="10343" y="1113"/>
                  <a:pt x="10336" y="1113"/>
                </a:cubicBezTo>
                <a:cubicBezTo>
                  <a:pt x="10260" y="1113"/>
                  <a:pt x="10166" y="1133"/>
                  <a:pt x="10062" y="1168"/>
                </a:cubicBezTo>
                <a:cubicBezTo>
                  <a:pt x="10121" y="1123"/>
                  <a:pt x="10180" y="1075"/>
                  <a:pt x="10235" y="1030"/>
                </a:cubicBezTo>
                <a:cubicBezTo>
                  <a:pt x="10267" y="1009"/>
                  <a:pt x="10284" y="974"/>
                  <a:pt x="10287" y="936"/>
                </a:cubicBezTo>
                <a:cubicBezTo>
                  <a:pt x="10291" y="901"/>
                  <a:pt x="10280" y="864"/>
                  <a:pt x="10256" y="835"/>
                </a:cubicBezTo>
                <a:cubicBezTo>
                  <a:pt x="10211" y="784"/>
                  <a:pt x="10159" y="742"/>
                  <a:pt x="10097" y="718"/>
                </a:cubicBezTo>
                <a:lnTo>
                  <a:pt x="10152" y="669"/>
                </a:lnTo>
                <a:cubicBezTo>
                  <a:pt x="10211" y="617"/>
                  <a:pt x="10214" y="534"/>
                  <a:pt x="10166" y="475"/>
                </a:cubicBezTo>
                <a:cubicBezTo>
                  <a:pt x="10139" y="445"/>
                  <a:pt x="10101" y="429"/>
                  <a:pt x="10063" y="429"/>
                </a:cubicBezTo>
                <a:cubicBezTo>
                  <a:pt x="10032" y="429"/>
                  <a:pt x="10000" y="439"/>
                  <a:pt x="9976" y="461"/>
                </a:cubicBezTo>
                <a:lnTo>
                  <a:pt x="9691" y="701"/>
                </a:lnTo>
                <a:cubicBezTo>
                  <a:pt x="9635" y="711"/>
                  <a:pt x="9581" y="728"/>
                  <a:pt x="9518" y="752"/>
                </a:cubicBezTo>
                <a:cubicBezTo>
                  <a:pt x="9522" y="735"/>
                  <a:pt x="9525" y="718"/>
                  <a:pt x="9528" y="701"/>
                </a:cubicBezTo>
                <a:cubicBezTo>
                  <a:pt x="9536" y="614"/>
                  <a:pt x="9504" y="555"/>
                  <a:pt x="9477" y="524"/>
                </a:cubicBezTo>
                <a:cubicBezTo>
                  <a:pt x="9386" y="416"/>
                  <a:pt x="9261" y="357"/>
                  <a:pt x="9109" y="351"/>
                </a:cubicBezTo>
                <a:cubicBezTo>
                  <a:pt x="9106" y="350"/>
                  <a:pt x="9102" y="350"/>
                  <a:pt x="9099" y="350"/>
                </a:cubicBezTo>
                <a:cubicBezTo>
                  <a:pt x="8878" y="350"/>
                  <a:pt x="8591" y="458"/>
                  <a:pt x="8257" y="666"/>
                </a:cubicBezTo>
                <a:cubicBezTo>
                  <a:pt x="8257" y="656"/>
                  <a:pt x="8260" y="648"/>
                  <a:pt x="8260" y="642"/>
                </a:cubicBezTo>
                <a:cubicBezTo>
                  <a:pt x="8271" y="524"/>
                  <a:pt x="8229" y="448"/>
                  <a:pt x="8194" y="406"/>
                </a:cubicBezTo>
                <a:cubicBezTo>
                  <a:pt x="8168" y="373"/>
                  <a:pt x="8129" y="356"/>
                  <a:pt x="8090" y="356"/>
                </a:cubicBezTo>
                <a:cubicBezTo>
                  <a:pt x="8059" y="356"/>
                  <a:pt x="8029" y="367"/>
                  <a:pt x="8004" y="389"/>
                </a:cubicBezTo>
                <a:lnTo>
                  <a:pt x="6840" y="1366"/>
                </a:lnTo>
                <a:cubicBezTo>
                  <a:pt x="7886" y="416"/>
                  <a:pt x="7883" y="413"/>
                  <a:pt x="7796" y="309"/>
                </a:cubicBezTo>
                <a:cubicBezTo>
                  <a:pt x="7720" y="215"/>
                  <a:pt x="7609" y="163"/>
                  <a:pt x="7478" y="160"/>
                </a:cubicBezTo>
                <a:cubicBezTo>
                  <a:pt x="7193" y="160"/>
                  <a:pt x="6805" y="381"/>
                  <a:pt x="6313" y="787"/>
                </a:cubicBezTo>
                <a:cubicBezTo>
                  <a:pt x="6334" y="742"/>
                  <a:pt x="6327" y="686"/>
                  <a:pt x="6293" y="648"/>
                </a:cubicBezTo>
                <a:cubicBezTo>
                  <a:pt x="6266" y="615"/>
                  <a:pt x="6227" y="597"/>
                  <a:pt x="6187" y="597"/>
                </a:cubicBezTo>
                <a:cubicBezTo>
                  <a:pt x="6157" y="597"/>
                  <a:pt x="6127" y="607"/>
                  <a:pt x="6101" y="627"/>
                </a:cubicBezTo>
                <a:cubicBezTo>
                  <a:pt x="5890" y="797"/>
                  <a:pt x="5045" y="1487"/>
                  <a:pt x="4078" y="2325"/>
                </a:cubicBezTo>
                <a:lnTo>
                  <a:pt x="2838" y="3368"/>
                </a:lnTo>
                <a:cubicBezTo>
                  <a:pt x="3794" y="2450"/>
                  <a:pt x="4889" y="1407"/>
                  <a:pt x="5783" y="565"/>
                </a:cubicBezTo>
                <a:cubicBezTo>
                  <a:pt x="5835" y="514"/>
                  <a:pt x="5842" y="434"/>
                  <a:pt x="5794" y="378"/>
                </a:cubicBezTo>
                <a:cubicBezTo>
                  <a:pt x="5759" y="336"/>
                  <a:pt x="5693" y="285"/>
                  <a:pt x="5578" y="282"/>
                </a:cubicBezTo>
                <a:cubicBezTo>
                  <a:pt x="5575" y="281"/>
                  <a:pt x="5571" y="281"/>
                  <a:pt x="5568" y="281"/>
                </a:cubicBezTo>
                <a:cubicBezTo>
                  <a:pt x="4929" y="281"/>
                  <a:pt x="2938" y="2149"/>
                  <a:pt x="1569" y="3507"/>
                </a:cubicBezTo>
                <a:cubicBezTo>
                  <a:pt x="1830" y="3223"/>
                  <a:pt x="2127" y="2911"/>
                  <a:pt x="2447" y="2582"/>
                </a:cubicBezTo>
                <a:cubicBezTo>
                  <a:pt x="3285" y="1844"/>
                  <a:pt x="4217" y="853"/>
                  <a:pt x="4487" y="562"/>
                </a:cubicBezTo>
                <a:cubicBezTo>
                  <a:pt x="4539" y="506"/>
                  <a:pt x="4536" y="423"/>
                  <a:pt x="4484" y="371"/>
                </a:cubicBezTo>
                <a:cubicBezTo>
                  <a:pt x="4457" y="345"/>
                  <a:pt x="4423" y="332"/>
                  <a:pt x="4388" y="332"/>
                </a:cubicBezTo>
                <a:cubicBezTo>
                  <a:pt x="4354" y="332"/>
                  <a:pt x="4320" y="344"/>
                  <a:pt x="4293" y="368"/>
                </a:cubicBezTo>
                <a:cubicBezTo>
                  <a:pt x="3403" y="1224"/>
                  <a:pt x="2699" y="1920"/>
                  <a:pt x="2151" y="2485"/>
                </a:cubicBezTo>
                <a:cubicBezTo>
                  <a:pt x="1806" y="2790"/>
                  <a:pt x="1518" y="3015"/>
                  <a:pt x="1337" y="3112"/>
                </a:cubicBezTo>
                <a:lnTo>
                  <a:pt x="3035" y="763"/>
                </a:lnTo>
                <a:cubicBezTo>
                  <a:pt x="3070" y="711"/>
                  <a:pt x="3070" y="642"/>
                  <a:pt x="3029" y="597"/>
                </a:cubicBezTo>
                <a:cubicBezTo>
                  <a:pt x="3021" y="586"/>
                  <a:pt x="3015" y="579"/>
                  <a:pt x="3000" y="573"/>
                </a:cubicBezTo>
                <a:cubicBezTo>
                  <a:pt x="3015" y="531"/>
                  <a:pt x="3004" y="482"/>
                  <a:pt x="2973" y="448"/>
                </a:cubicBezTo>
                <a:cubicBezTo>
                  <a:pt x="2947" y="417"/>
                  <a:pt x="2909" y="401"/>
                  <a:pt x="2870" y="401"/>
                </a:cubicBezTo>
                <a:cubicBezTo>
                  <a:pt x="2842" y="401"/>
                  <a:pt x="2814" y="410"/>
                  <a:pt x="2789" y="427"/>
                </a:cubicBezTo>
                <a:cubicBezTo>
                  <a:pt x="2578" y="583"/>
                  <a:pt x="2197" y="870"/>
                  <a:pt x="1791" y="1192"/>
                </a:cubicBezTo>
                <a:cubicBezTo>
                  <a:pt x="2013" y="891"/>
                  <a:pt x="2266" y="552"/>
                  <a:pt x="2516" y="229"/>
                </a:cubicBezTo>
                <a:cubicBezTo>
                  <a:pt x="2554" y="178"/>
                  <a:pt x="2551" y="108"/>
                  <a:pt x="2512" y="56"/>
                </a:cubicBezTo>
                <a:cubicBezTo>
                  <a:pt x="2488" y="28"/>
                  <a:pt x="2433" y="4"/>
                  <a:pt x="2394" y="0"/>
                </a:cubicBezTo>
                <a:cubicBezTo>
                  <a:pt x="2392" y="0"/>
                  <a:pt x="2389" y="0"/>
                  <a:pt x="2386" y="0"/>
                </a:cubicBezTo>
                <a:close/>
              </a:path>
            </a:pathLst>
          </a:cu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29"/>
          <p:cNvCxnSpPr/>
          <p:nvPr/>
        </p:nvCxnSpPr>
        <p:spPr>
          <a:xfrm>
            <a:off x="3820781" y="3692667"/>
            <a:ext cx="374400" cy="382500"/>
          </a:xfrm>
          <a:prstGeom prst="straightConnector1">
            <a:avLst/>
          </a:prstGeom>
          <a:noFill/>
          <a:ln cap="flat" cmpd="sng" w="57150">
            <a:solidFill>
              <a:srgbClr val="EA9999"/>
            </a:solidFill>
            <a:prstDash val="solid"/>
            <a:round/>
            <a:headEnd len="sm" w="sm" type="none"/>
            <a:tailEnd len="med" w="med" type="triangle"/>
          </a:ln>
        </p:spPr>
      </p:cxnSp>
      <p:cxnSp>
        <p:nvCxnSpPr>
          <p:cNvPr id="231" name="Google Shape;231;p29"/>
          <p:cNvCxnSpPr/>
          <p:nvPr/>
        </p:nvCxnSpPr>
        <p:spPr>
          <a:xfrm>
            <a:off x="3559236" y="4422980"/>
            <a:ext cx="321900" cy="372600"/>
          </a:xfrm>
          <a:prstGeom prst="straightConnector1">
            <a:avLst/>
          </a:prstGeom>
          <a:noFill/>
          <a:ln cap="flat" cmpd="sng" w="57150">
            <a:solidFill>
              <a:srgbClr val="B6D7A8"/>
            </a:solidFill>
            <a:prstDash val="solid"/>
            <a:round/>
            <a:headEnd len="sm" w="sm" type="none"/>
            <a:tailEnd len="med" w="med" type="triangle"/>
          </a:ln>
        </p:spPr>
      </p:cxnSp>
      <p:sp>
        <p:nvSpPr>
          <p:cNvPr id="232" name="Google Shape;232;p29"/>
          <p:cNvSpPr txBox="1"/>
          <p:nvPr/>
        </p:nvSpPr>
        <p:spPr>
          <a:xfrm>
            <a:off x="3784633" y="4622989"/>
            <a:ext cx="17523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lang="en" sz="1800">
                <a:solidFill>
                  <a:srgbClr val="B6D7A8"/>
                </a:solidFill>
                <a:latin typeface="Sue Ellen Francisco"/>
                <a:ea typeface="Sue Ellen Francisco"/>
                <a:cs typeface="Sue Ellen Francisco"/>
                <a:sym typeface="Sue Ellen Francisco"/>
              </a:rPr>
              <a:t>REDUCCIÓN</a:t>
            </a:r>
            <a:r>
              <a:rPr b="0" i="0" lang="en" sz="1800" u="none" cap="none" strike="noStrike">
                <a:solidFill>
                  <a:srgbClr val="B6D7A8"/>
                </a:solidFill>
                <a:latin typeface="Sue Ellen Francisco"/>
                <a:ea typeface="Sue Ellen Francisco"/>
                <a:cs typeface="Sue Ellen Francisco"/>
                <a:sym typeface="Sue Ellen Francisco"/>
              </a:rPr>
              <a:t> DEL CONSUMO</a:t>
            </a:r>
            <a:endParaRPr b="0" i="0" sz="1800" u="none" cap="none" strike="noStrike">
              <a:solidFill>
                <a:srgbClr val="B6D7A8"/>
              </a:solidFill>
              <a:latin typeface="Sue Ellen Francisco"/>
              <a:ea typeface="Sue Ellen Francisco"/>
              <a:cs typeface="Sue Ellen Francisco"/>
              <a:sym typeface="Sue Ellen Francisco"/>
            </a:endParaRPr>
          </a:p>
        </p:txBody>
      </p:sp>
      <p:cxnSp>
        <p:nvCxnSpPr>
          <p:cNvPr id="233" name="Google Shape;233;p29"/>
          <p:cNvCxnSpPr>
            <a:stCxn id="232" idx="3"/>
          </p:cNvCxnSpPr>
          <p:nvPr/>
        </p:nvCxnSpPr>
        <p:spPr>
          <a:xfrm flipH="1" rot="10800000">
            <a:off x="5536933" y="3998839"/>
            <a:ext cx="209700" cy="741300"/>
          </a:xfrm>
          <a:prstGeom prst="straightConnector1">
            <a:avLst/>
          </a:prstGeom>
          <a:noFill/>
          <a:ln cap="flat" cmpd="sng" w="57150">
            <a:solidFill>
              <a:srgbClr val="B6D7A8"/>
            </a:solidFill>
            <a:prstDash val="solid"/>
            <a:round/>
            <a:headEnd len="sm" w="sm" type="none"/>
            <a:tailEnd len="med" w="med" type="triangle"/>
          </a:ln>
        </p:spPr>
      </p:cxnSp>
      <p:sp>
        <p:nvSpPr>
          <p:cNvPr id="234" name="Google Shape;234;p29"/>
          <p:cNvSpPr txBox="1"/>
          <p:nvPr/>
        </p:nvSpPr>
        <p:spPr>
          <a:xfrm>
            <a:off x="3784633" y="4141215"/>
            <a:ext cx="1752300" cy="234300"/>
          </a:xfrm>
          <a:prstGeom prst="rect">
            <a:avLst/>
          </a:prstGeom>
          <a:noFill/>
          <a:ln>
            <a:noFill/>
          </a:ln>
        </p:spPr>
        <p:txBody>
          <a:bodyPr anchorCtr="0" anchor="t" bIns="0" lIns="0" spcFirstLastPara="1" rIns="0" wrap="square" tIns="6350">
            <a:noAutofit/>
          </a:bodyPr>
          <a:lstStyle/>
          <a:p>
            <a:pPr indent="0" lvl="0" marL="12700" marR="0" rtl="0" algn="ctr">
              <a:lnSpc>
                <a:spcPct val="100000"/>
              </a:lnSpc>
              <a:spcBef>
                <a:spcPts val="0"/>
              </a:spcBef>
              <a:spcAft>
                <a:spcPts val="0"/>
              </a:spcAft>
              <a:buClr>
                <a:srgbClr val="000000"/>
              </a:buClr>
              <a:buSzPts val="1800"/>
              <a:buFont typeface="Arial"/>
              <a:buNone/>
            </a:pPr>
            <a:r>
              <a:rPr b="0" i="0" lang="en" sz="1800" u="none" cap="none" strike="noStrike">
                <a:solidFill>
                  <a:srgbClr val="EA9999"/>
                </a:solidFill>
                <a:latin typeface="Sue Ellen Francisco"/>
                <a:ea typeface="Sue Ellen Francisco"/>
                <a:cs typeface="Sue Ellen Francisco"/>
                <a:sym typeface="Sue Ellen Francisco"/>
              </a:rPr>
              <a:t>PAGO POR INYECCIÓN</a:t>
            </a:r>
            <a:endParaRPr b="0" i="0" sz="1800" u="none" cap="none" strike="noStrike">
              <a:solidFill>
                <a:srgbClr val="EA9999"/>
              </a:solidFill>
              <a:latin typeface="Sue Ellen Francisco"/>
              <a:ea typeface="Sue Ellen Francisco"/>
              <a:cs typeface="Sue Ellen Francisco"/>
              <a:sym typeface="Sue Ellen Francisco"/>
            </a:endParaRPr>
          </a:p>
        </p:txBody>
      </p:sp>
      <p:cxnSp>
        <p:nvCxnSpPr>
          <p:cNvPr id="235" name="Google Shape;235;p29"/>
          <p:cNvCxnSpPr/>
          <p:nvPr/>
        </p:nvCxnSpPr>
        <p:spPr>
          <a:xfrm flipH="1" rot="10800000">
            <a:off x="4532501" y="3749231"/>
            <a:ext cx="31200" cy="366300"/>
          </a:xfrm>
          <a:prstGeom prst="straightConnector1">
            <a:avLst/>
          </a:prstGeom>
          <a:noFill/>
          <a:ln cap="flat" cmpd="sng" w="57150">
            <a:solidFill>
              <a:srgbClr val="EA9999"/>
            </a:solidFill>
            <a:prstDash val="solid"/>
            <a:round/>
            <a:headEnd len="sm" w="sm" type="none"/>
            <a:tailEnd len="med" w="med" type="triangle"/>
          </a:ln>
        </p:spPr>
      </p:cxnSp>
      <p:sp>
        <p:nvSpPr>
          <p:cNvPr id="236" name="Google Shape;236;p29"/>
          <p:cNvSpPr/>
          <p:nvPr/>
        </p:nvSpPr>
        <p:spPr>
          <a:xfrm>
            <a:off x="5989485" y="2098296"/>
            <a:ext cx="90600" cy="1763700"/>
          </a:xfrm>
          <a:prstGeom prst="roundRect">
            <a:avLst>
              <a:gd fmla="val 16667" name="adj"/>
            </a:avLst>
          </a:prstGeom>
          <a:solidFill>
            <a:srgbClr val="B6D7A8"/>
          </a:solidFill>
          <a:ln cap="flat" cmpd="sng" w="25400">
            <a:solidFill>
              <a:srgbClr val="849C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7" name="Google Shape;237;p29"/>
          <p:cNvSpPr/>
          <p:nvPr/>
        </p:nvSpPr>
        <p:spPr>
          <a:xfrm>
            <a:off x="6123464" y="3514484"/>
            <a:ext cx="90600" cy="346200"/>
          </a:xfrm>
          <a:prstGeom prst="roundRect">
            <a:avLst>
              <a:gd fmla="val 16667" name="adj"/>
            </a:avLst>
          </a:prstGeom>
          <a:solidFill>
            <a:srgbClr val="EA9999"/>
          </a:solidFill>
          <a:ln cap="flat" cmpd="sng" w="25400">
            <a:solidFill>
              <a:srgbClr val="DD7E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800"/>
              <a:buFont typeface="Arial"/>
              <a:buNone/>
            </a:pPr>
            <a:r>
              <a:rPr b="0" lang="en" sz="2400">
                <a:latin typeface="Sue Ellen Francisco"/>
                <a:ea typeface="Sue Ellen Francisco"/>
                <a:cs typeface="Sue Ellen Francisco"/>
                <a:sym typeface="Sue Ellen Francisco"/>
              </a:rPr>
              <a:t>POTENCIAL DE</a:t>
            </a:r>
            <a:r>
              <a:rPr b="0" lang="en" sz="2400">
                <a:solidFill>
                  <a:schemeClr val="accent5"/>
                </a:solidFill>
                <a:latin typeface="Sue Ellen Francisco"/>
                <a:ea typeface="Sue Ellen Francisco"/>
                <a:cs typeface="Sue Ellen Francisco"/>
                <a:sym typeface="Sue Ellen Francisco"/>
              </a:rPr>
              <a:t> </a:t>
            </a:r>
            <a:r>
              <a:rPr b="0" lang="en" sz="2400">
                <a:solidFill>
                  <a:schemeClr val="accent6"/>
                </a:solidFill>
                <a:latin typeface="Sue Ellen Francisco"/>
                <a:ea typeface="Sue Ellen Francisco"/>
                <a:cs typeface="Sue Ellen Francisco"/>
                <a:sym typeface="Sue Ellen Francisco"/>
              </a:rPr>
              <a:t>AHORRO</a:t>
            </a:r>
            <a:r>
              <a:rPr b="0" lang="en" sz="2400">
                <a:latin typeface="Sue Ellen Francisco"/>
                <a:ea typeface="Sue Ellen Francisco"/>
                <a:cs typeface="Sue Ellen Francisco"/>
                <a:sym typeface="Sue Ellen Francisco"/>
              </a:rPr>
              <a:t> EN CUENTAS DE LUZ</a:t>
            </a:r>
            <a:endParaRPr/>
          </a:p>
        </p:txBody>
      </p:sp>
      <p:sp>
        <p:nvSpPr>
          <p:cNvPr id="243" name="Google Shape;243;p30"/>
          <p:cNvSpPr txBox="1"/>
          <p:nvPr/>
        </p:nvSpPr>
        <p:spPr>
          <a:xfrm>
            <a:off x="1778827" y="1957938"/>
            <a:ext cx="1761300" cy="453300"/>
          </a:xfrm>
          <a:prstGeom prst="rect">
            <a:avLst/>
          </a:prstGeom>
          <a:noFill/>
          <a:ln>
            <a:noFill/>
          </a:ln>
        </p:spPr>
        <p:txBody>
          <a:bodyPr anchorCtr="0" anchor="b" bIns="0" lIns="0" spcFirstLastPara="1" rIns="0" wrap="square" tIns="6350">
            <a:noAutofit/>
          </a:bodyPr>
          <a:lstStyle/>
          <a:p>
            <a:pPr indent="0" lvl="0" marL="12700" marR="0" rtl="0" algn="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Sue Ellen Francisco"/>
                <a:ea typeface="Sue Ellen Francisco"/>
                <a:cs typeface="Sue Ellen Francisco"/>
                <a:sym typeface="Sue Ellen Francisco"/>
              </a:rPr>
              <a:t>AUTOCONSUMO</a:t>
            </a:r>
            <a:endParaRPr b="0" i="0" sz="1600" u="none" cap="none" strike="noStrike">
              <a:solidFill>
                <a:schemeClr val="dk1"/>
              </a:solidFill>
              <a:latin typeface="Sue Ellen Francisco"/>
              <a:ea typeface="Sue Ellen Francisco"/>
              <a:cs typeface="Sue Ellen Francisco"/>
              <a:sym typeface="Sue Ellen Francisco"/>
            </a:endParaRPr>
          </a:p>
        </p:txBody>
      </p:sp>
      <p:sp>
        <p:nvSpPr>
          <p:cNvPr id="244" name="Google Shape;244;p30"/>
          <p:cNvSpPr txBox="1"/>
          <p:nvPr/>
        </p:nvSpPr>
        <p:spPr>
          <a:xfrm>
            <a:off x="1778827" y="1500380"/>
            <a:ext cx="1761300" cy="453300"/>
          </a:xfrm>
          <a:prstGeom prst="rect">
            <a:avLst/>
          </a:prstGeom>
          <a:noFill/>
          <a:ln>
            <a:noFill/>
          </a:ln>
        </p:spPr>
        <p:txBody>
          <a:bodyPr anchorCtr="0" anchor="b" bIns="0" lIns="0" spcFirstLastPara="1" rIns="0" wrap="square" tIns="6350">
            <a:noAutofit/>
          </a:bodyPr>
          <a:lstStyle/>
          <a:p>
            <a:pPr indent="0" lvl="0" marL="12700" marR="0" rtl="0" algn="r">
              <a:lnSpc>
                <a:spcPct val="100000"/>
              </a:lnSpc>
              <a:spcBef>
                <a:spcPts val="0"/>
              </a:spcBef>
              <a:spcAft>
                <a:spcPts val="0"/>
              </a:spcAft>
              <a:buClr>
                <a:srgbClr val="000000"/>
              </a:buClr>
              <a:buSzPts val="1600"/>
              <a:buFont typeface="Arial"/>
              <a:buNone/>
            </a:pPr>
            <a:r>
              <a:rPr b="0" i="0" lang="en" sz="1600" u="none" cap="none" strike="noStrike">
                <a:solidFill>
                  <a:srgbClr val="FF778A"/>
                </a:solidFill>
                <a:latin typeface="Sue Ellen Francisco"/>
                <a:ea typeface="Sue Ellen Francisco"/>
                <a:cs typeface="Sue Ellen Francisco"/>
                <a:sym typeface="Sue Ellen Francisco"/>
              </a:rPr>
              <a:t>INYECCIÓN ON-GRID</a:t>
            </a:r>
            <a:endParaRPr b="0" i="0" sz="1600" u="none" cap="none" strike="noStrike">
              <a:solidFill>
                <a:srgbClr val="FF778A"/>
              </a:solidFill>
              <a:latin typeface="Sue Ellen Francisco"/>
              <a:ea typeface="Sue Ellen Francisco"/>
              <a:cs typeface="Sue Ellen Francisco"/>
              <a:sym typeface="Sue Ellen Francisco"/>
            </a:endParaRPr>
          </a:p>
        </p:txBody>
      </p:sp>
      <p:sp>
        <p:nvSpPr>
          <p:cNvPr id="245" name="Google Shape;245;p30"/>
          <p:cNvSpPr txBox="1"/>
          <p:nvPr/>
        </p:nvSpPr>
        <p:spPr>
          <a:xfrm>
            <a:off x="3633076" y="1651650"/>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$ 87,470</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46" name="Google Shape;246;p30"/>
          <p:cNvSpPr txBox="1"/>
          <p:nvPr/>
        </p:nvSpPr>
        <p:spPr>
          <a:xfrm>
            <a:off x="4629233" y="1651650"/>
            <a:ext cx="3011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 (58% de lo que cobra CGE por kWh)</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47" name="Google Shape;247;p30"/>
          <p:cNvSpPr txBox="1"/>
          <p:nvPr/>
        </p:nvSpPr>
        <p:spPr>
          <a:xfrm>
            <a:off x="3633076" y="2122754"/>
            <a:ext cx="945600" cy="234300"/>
          </a:xfrm>
          <a:prstGeom prst="rect">
            <a:avLst/>
          </a:prstGeom>
          <a:noFill/>
          <a:ln>
            <a:noFill/>
          </a:ln>
        </p:spPr>
        <p:txBody>
          <a:bodyPr anchorCtr="0" anchor="t" bIns="0" lIns="0" spcFirstLastPara="1" rIns="0" wrap="square" tIns="6350">
            <a:noAutofit/>
          </a:bodyPr>
          <a:lstStyle/>
          <a:p>
            <a:pPr indent="0" lvl="0" marL="12700" marR="0" rtl="0" algn="r">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$ 149,103</a:t>
            </a:r>
            <a:endParaRPr b="0" i="0" sz="1800" u="none" cap="none" strike="noStrike">
              <a:solidFill>
                <a:schemeClr val="accent1"/>
              </a:solidFill>
              <a:latin typeface="Sue Ellen Francisco"/>
              <a:ea typeface="Sue Ellen Francisco"/>
              <a:cs typeface="Sue Ellen Francisco"/>
              <a:sym typeface="Sue Ellen Francisco"/>
            </a:endParaRPr>
          </a:p>
        </p:txBody>
      </p:sp>
      <p:sp>
        <p:nvSpPr>
          <p:cNvPr id="248" name="Google Shape;248;p30"/>
          <p:cNvSpPr txBox="1"/>
          <p:nvPr/>
        </p:nvSpPr>
        <p:spPr>
          <a:xfrm>
            <a:off x="4629233" y="2122754"/>
            <a:ext cx="3011100" cy="234300"/>
          </a:xfrm>
          <a:prstGeom prst="rect">
            <a:avLst/>
          </a:prstGeom>
          <a:noFill/>
          <a:ln>
            <a:noFill/>
          </a:ln>
        </p:spPr>
        <p:txBody>
          <a:bodyPr anchorCtr="0" anchor="t" bIns="0" lIns="0" spcFirstLastPara="1" rIns="0" wrap="square" tIns="6350">
            <a:noAutofit/>
          </a:bodyPr>
          <a:lstStyle/>
          <a:p>
            <a:pPr indent="0" lvl="0" marL="1270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1"/>
                </a:solidFill>
                <a:latin typeface="Sue Ellen Francisco"/>
                <a:ea typeface="Sue Ellen Francisco"/>
                <a:cs typeface="Sue Ellen Francisco"/>
                <a:sym typeface="Sue Ellen Francisco"/>
              </a:rPr>
              <a:t>/kWh (100% de lo que cobra CGE por kWh)</a:t>
            </a:r>
            <a:endParaRPr b="0" i="0" sz="1800" u="none" cap="none" strike="noStrike">
              <a:solidFill>
                <a:schemeClr val="accent1"/>
              </a:solidFill>
              <a:latin typeface="Sue Ellen Francisco"/>
              <a:ea typeface="Sue Ellen Francisco"/>
              <a:cs typeface="Sue Ellen Francisco"/>
              <a:sym typeface="Sue Ellen Francisco"/>
            </a:endParaRPr>
          </a:p>
        </p:txBody>
      </p:sp>
      <p:pic>
        <p:nvPicPr>
          <p:cNvPr id="249" name="Google Shape;249;p30"/>
          <p:cNvPicPr preferRelativeResize="0"/>
          <p:nvPr/>
        </p:nvPicPr>
        <p:blipFill>
          <a:blip r:embed="rId3">
            <a:alphaModFix/>
          </a:blip>
          <a:stretch>
            <a:fillRect/>
          </a:stretch>
        </p:blipFill>
        <p:spPr>
          <a:xfrm>
            <a:off x="3207952" y="2847829"/>
            <a:ext cx="1795846" cy="17958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Energy Service Company (ESCO)</a:t>
            </a:r>
            <a:endParaRPr/>
          </a:p>
        </p:txBody>
      </p:sp>
      <p:sp>
        <p:nvSpPr>
          <p:cNvPr id="255" name="Google Shape;255;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Contenidos</a:t>
            </a:r>
            <a:endParaRPr/>
          </a:p>
        </p:txBody>
      </p:sp>
      <p:sp>
        <p:nvSpPr>
          <p:cNvPr id="63" name="Google Shape;63;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Energía</a:t>
            </a:r>
            <a:endParaRPr/>
          </a:p>
          <a:p>
            <a:pPr indent="-304800" lvl="0" marL="457200" rtl="0" algn="l">
              <a:spcBef>
                <a:spcPts val="0"/>
              </a:spcBef>
              <a:spcAft>
                <a:spcPts val="0"/>
              </a:spcAft>
              <a:buSzPts val="1200"/>
              <a:buAutoNum type="arabicPeriod"/>
            </a:pPr>
            <a:r>
              <a:rPr lang="en"/>
              <a:t>Electricidad</a:t>
            </a:r>
            <a:endParaRPr/>
          </a:p>
          <a:p>
            <a:pPr indent="-304800" lvl="0" marL="457200" rtl="0" algn="l">
              <a:spcBef>
                <a:spcPts val="0"/>
              </a:spcBef>
              <a:spcAft>
                <a:spcPts val="0"/>
              </a:spcAft>
              <a:buSzPts val="1200"/>
              <a:buAutoNum type="arabicPeriod"/>
            </a:pPr>
            <a:r>
              <a:rPr lang="en"/>
              <a:t>Generación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2"/>
          <p:cNvPicPr preferRelativeResize="0"/>
          <p:nvPr/>
        </p:nvPicPr>
        <p:blipFill>
          <a:blip r:embed="rId3">
            <a:alphaModFix/>
          </a:blip>
          <a:stretch>
            <a:fillRect/>
          </a:stretch>
        </p:blipFill>
        <p:spPr>
          <a:xfrm>
            <a:off x="3824625" y="0"/>
            <a:ext cx="5319387" cy="5143501"/>
          </a:xfrm>
          <a:prstGeom prst="rect">
            <a:avLst/>
          </a:prstGeom>
          <a:noFill/>
          <a:ln>
            <a:noFill/>
          </a:ln>
        </p:spPr>
      </p:pic>
      <p:sp>
        <p:nvSpPr>
          <p:cNvPr id="261" name="Google Shape;261;p3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Compensación de emisiones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a:p>
            <a:pPr indent="0" lvl="0" marL="0" rtl="0" algn="ctr">
              <a:spcBef>
                <a:spcPts val="0"/>
              </a:spcBef>
              <a:spcAft>
                <a:spcPts val="0"/>
              </a:spcAft>
              <a:buNone/>
            </a:pPr>
            <a:r>
              <a:rPr lang="en"/>
              <a:t>Energía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Consumo de energía global</a:t>
            </a:r>
            <a:endParaRPr/>
          </a:p>
        </p:txBody>
      </p:sp>
      <p:sp>
        <p:nvSpPr>
          <p:cNvPr id="74" name="Google Shape;74;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nivel global, las principales fuentes de energía utilizadas son el petróleo crudo, el carbón y el gas natural. Todos combustibles fósiles.</a:t>
            </a:r>
            <a:endParaRPr/>
          </a:p>
          <a:p>
            <a:pPr indent="0" lvl="0" marL="0" rtl="0" algn="l">
              <a:spcBef>
                <a:spcPts val="1600"/>
              </a:spcBef>
              <a:spcAft>
                <a:spcPts val="1600"/>
              </a:spcAft>
              <a:buNone/>
            </a:pPr>
            <a:r>
              <a:rPr lang="en"/>
              <a:t>Ver enlace para visualización dinámica.</a:t>
            </a:r>
            <a:endParaRPr/>
          </a:p>
        </p:txBody>
      </p:sp>
      <p:pic>
        <p:nvPicPr>
          <p:cNvPr id="75" name="Google Shape;75;p16">
            <a:hlinkClick r:id="rId3"/>
          </p:cNvPr>
          <p:cNvPicPr preferRelativeResize="0"/>
          <p:nvPr/>
        </p:nvPicPr>
        <p:blipFill>
          <a:blip r:embed="rId4">
            <a:alphaModFix/>
          </a:blip>
          <a:stretch>
            <a:fillRect/>
          </a:stretch>
        </p:blipFill>
        <p:spPr>
          <a:xfrm>
            <a:off x="3272100" y="1389600"/>
            <a:ext cx="5719503" cy="28015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Precio de la energía</a:t>
            </a:r>
            <a:endParaRPr/>
          </a:p>
        </p:txBody>
      </p:sp>
      <p:sp>
        <p:nvSpPr>
          <p:cNvPr id="81" name="Google Shape;81;p17"/>
          <p:cNvSpPr txBox="1"/>
          <p:nvPr>
            <p:ph idx="1" type="body"/>
          </p:nvPr>
        </p:nvSpPr>
        <p:spPr>
          <a:xfrm>
            <a:off x="311700" y="1389600"/>
            <a:ext cx="2808000" cy="22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oferta y la demanda determina los precios de estas fuentes de energía.</a:t>
            </a:r>
            <a:endParaRPr/>
          </a:p>
          <a:p>
            <a:pPr indent="0" lvl="0" marL="0" rtl="0" algn="l">
              <a:spcBef>
                <a:spcPts val="1600"/>
              </a:spcBef>
              <a:spcAft>
                <a:spcPts val="1600"/>
              </a:spcAft>
              <a:buNone/>
            </a:pPr>
            <a:r>
              <a:rPr lang="en"/>
              <a:t>Estas fuentes de energía tienen varios usos, como generación de calor, electricidad, transporte, fabricación de plásticos, etc.</a:t>
            </a:r>
            <a:endParaRPr/>
          </a:p>
        </p:txBody>
      </p:sp>
      <p:pic>
        <p:nvPicPr>
          <p:cNvPr id="82" name="Google Shape;82;p17"/>
          <p:cNvPicPr preferRelativeResize="0"/>
          <p:nvPr/>
        </p:nvPicPr>
        <p:blipFill>
          <a:blip r:embed="rId3">
            <a:alphaModFix/>
          </a:blip>
          <a:stretch>
            <a:fillRect/>
          </a:stretch>
        </p:blipFill>
        <p:spPr>
          <a:xfrm>
            <a:off x="3272100" y="735138"/>
            <a:ext cx="5719501" cy="3673213"/>
          </a:xfrm>
          <a:prstGeom prst="rect">
            <a:avLst/>
          </a:prstGeom>
          <a:noFill/>
          <a:ln>
            <a:noFill/>
          </a:ln>
        </p:spPr>
      </p:pic>
      <p:pic>
        <p:nvPicPr>
          <p:cNvPr id="83" name="Google Shape;83;p17"/>
          <p:cNvPicPr preferRelativeResize="0"/>
          <p:nvPr/>
        </p:nvPicPr>
        <p:blipFill>
          <a:blip r:embed="rId4">
            <a:alphaModFix/>
          </a:blip>
          <a:stretch>
            <a:fillRect/>
          </a:stretch>
        </p:blipFill>
        <p:spPr>
          <a:xfrm>
            <a:off x="454750" y="3723475"/>
            <a:ext cx="2521900" cy="104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ELECTRICIDAD</a:t>
            </a:r>
            <a:endParaRPr/>
          </a:p>
        </p:txBody>
      </p:sp>
      <p:pic>
        <p:nvPicPr>
          <p:cNvPr id="89" name="Google Shape;89;p18"/>
          <p:cNvPicPr preferRelativeResize="0"/>
          <p:nvPr/>
        </p:nvPicPr>
        <p:blipFill>
          <a:blip r:embed="rId3">
            <a:alphaModFix/>
          </a:blip>
          <a:stretch>
            <a:fillRect/>
          </a:stretch>
        </p:blipFill>
        <p:spPr>
          <a:xfrm>
            <a:off x="4572000" y="438525"/>
            <a:ext cx="3998450" cy="399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555600"/>
            <a:ext cx="2808000" cy="15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Crecimiento de la generación de energías renovables</a:t>
            </a:r>
            <a:endParaRPr/>
          </a:p>
        </p:txBody>
      </p:sp>
      <p:sp>
        <p:nvSpPr>
          <p:cNvPr id="95" name="Google Shape;95;p19"/>
          <p:cNvSpPr txBox="1"/>
          <p:nvPr>
            <p:ph idx="1" type="body"/>
          </p:nvPr>
        </p:nvSpPr>
        <p:spPr>
          <a:xfrm>
            <a:off x="311700" y="2117500"/>
            <a:ext cx="2808000" cy="245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Hay una tendencia creciente de la capacidad instalada de energías renovables para la generación de electricidad.</a:t>
            </a:r>
            <a:endParaRPr/>
          </a:p>
        </p:txBody>
      </p:sp>
      <p:pic>
        <p:nvPicPr>
          <p:cNvPr id="96" name="Google Shape;96;p19"/>
          <p:cNvPicPr preferRelativeResize="0"/>
          <p:nvPr/>
        </p:nvPicPr>
        <p:blipFill>
          <a:blip r:embed="rId3">
            <a:alphaModFix/>
          </a:blip>
          <a:stretch>
            <a:fillRect/>
          </a:stretch>
        </p:blipFill>
        <p:spPr>
          <a:xfrm>
            <a:off x="3272100" y="903775"/>
            <a:ext cx="5719501" cy="3335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Energía eléctrica en Chile</a:t>
            </a:r>
            <a:endParaRPr/>
          </a:p>
        </p:txBody>
      </p:sp>
      <p:sp>
        <p:nvSpPr>
          <p:cNvPr id="102" name="Google Shape;102;p20"/>
          <p:cNvSpPr txBox="1"/>
          <p:nvPr>
            <p:ph idx="1" type="body"/>
          </p:nvPr>
        </p:nvSpPr>
        <p:spPr>
          <a:xfrm>
            <a:off x="311700" y="1389600"/>
            <a:ext cx="2808000" cy="18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Chile existen tres sistemas eléctricos independientes.</a:t>
            </a:r>
            <a:endParaRPr/>
          </a:p>
          <a:p>
            <a:pPr indent="0" lvl="0" marL="0" rtl="0" algn="l">
              <a:spcBef>
                <a:spcPts val="1600"/>
              </a:spcBef>
              <a:spcAft>
                <a:spcPts val="1600"/>
              </a:spcAft>
              <a:buNone/>
            </a:pPr>
            <a:r>
              <a:rPr lang="en"/>
              <a:t>Hay una creciente participación de la energía solar (PV y CSP) en la matriz energética.</a:t>
            </a:r>
            <a:endParaRPr/>
          </a:p>
        </p:txBody>
      </p:sp>
      <p:pic>
        <p:nvPicPr>
          <p:cNvPr id="103" name="Google Shape;103;p20">
            <a:hlinkClick r:id="rId3"/>
          </p:cNvPr>
          <p:cNvPicPr preferRelativeResize="0"/>
          <p:nvPr/>
        </p:nvPicPr>
        <p:blipFill>
          <a:blip r:embed="rId4">
            <a:alphaModFix/>
          </a:blip>
          <a:stretch>
            <a:fillRect/>
          </a:stretch>
        </p:blipFill>
        <p:spPr>
          <a:xfrm>
            <a:off x="3272100" y="152400"/>
            <a:ext cx="5719500" cy="4750284"/>
          </a:xfrm>
          <a:prstGeom prst="rect">
            <a:avLst/>
          </a:prstGeom>
          <a:noFill/>
          <a:ln>
            <a:noFill/>
          </a:ln>
        </p:spPr>
      </p:pic>
      <p:pic>
        <p:nvPicPr>
          <p:cNvPr id="104" name="Google Shape;104;p20">
            <a:hlinkClick r:id="rId5"/>
          </p:cNvPr>
          <p:cNvPicPr preferRelativeResize="0"/>
          <p:nvPr/>
        </p:nvPicPr>
        <p:blipFill>
          <a:blip r:embed="rId6">
            <a:alphaModFix/>
          </a:blip>
          <a:stretch>
            <a:fillRect/>
          </a:stretch>
        </p:blipFill>
        <p:spPr>
          <a:xfrm>
            <a:off x="535388" y="3371550"/>
            <a:ext cx="2360619" cy="164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Distribución de energía</a:t>
            </a:r>
            <a:endParaRPr/>
          </a:p>
        </p:txBody>
      </p:sp>
      <p:pic>
        <p:nvPicPr>
          <p:cNvPr id="110" name="Google Shape;110;p21"/>
          <p:cNvPicPr preferRelativeResize="0"/>
          <p:nvPr/>
        </p:nvPicPr>
        <p:blipFill>
          <a:blip r:embed="rId3">
            <a:alphaModFix/>
          </a:blip>
          <a:stretch>
            <a:fillRect/>
          </a:stretch>
        </p:blipFill>
        <p:spPr>
          <a:xfrm>
            <a:off x="311688" y="1093850"/>
            <a:ext cx="5585884" cy="3897249"/>
          </a:xfrm>
          <a:prstGeom prst="rect">
            <a:avLst/>
          </a:prstGeom>
          <a:noFill/>
          <a:ln>
            <a:noFill/>
          </a:ln>
        </p:spPr>
      </p:pic>
      <p:pic>
        <p:nvPicPr>
          <p:cNvPr id="111" name="Google Shape;111;p21"/>
          <p:cNvPicPr preferRelativeResize="0"/>
          <p:nvPr/>
        </p:nvPicPr>
        <p:blipFill>
          <a:blip r:embed="rId4">
            <a:alphaModFix/>
          </a:blip>
          <a:stretch>
            <a:fillRect/>
          </a:stretch>
        </p:blipFill>
        <p:spPr>
          <a:xfrm>
            <a:off x="6049971" y="1246250"/>
            <a:ext cx="2941629" cy="35874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