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8: Impacto de la construcción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Presentación profesor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Reglas del curso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Programa de clases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Evaluaciones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Ikigai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Grupos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profesor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