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matic SC"/>
      <p:regular r:id="rId9"/>
      <p:bold r:id="rId10"/>
    </p:embeddedFont>
    <p:embeddedFont>
      <p:font typeface="Source Code Pr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font" Target="fonts/AmaticSC-bold.fntdata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maticSC-regular.fntdata"/><Relationship Id="rId14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22d671d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22d671d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22d671d8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22d671d8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Ingeniería y Desarrollo Sostenible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9: Materiales de la construcción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Presentación profesor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Reglas del curso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Programa de clases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Evaluaciones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Ikigai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Grupos de trabajo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 del profesor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