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858607-58DB-49E4-8A73-8668C1C2D5A6}">
  <a:tblStyle styleId="{0C858607-58DB-49E4-8A73-8668C1C2D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a8cbc1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7a8cbc1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a8cbc1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a8cbc1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7a8cbc1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7a8cbc1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7a8cbc1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7a8cbc1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7a8cbc1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7a8cbc1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7a8cbc1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57a8cbc1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a8cbc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a8cbc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7a8cbc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7a8cbc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a8cbc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a8cbc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7a8cbc1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7a8cbc1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a8cbc1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a8cbc1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57a8cbc1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57a8cbc1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7a8cbc1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7a8cbc1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7a8cbc1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7a8cbc1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inionli/ITB_302CEM_G2_Logistic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inionli/ITB_302CEM_G2_Logist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302CEM - G2 - logistics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 Tung Leong  54777443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Ngai Yuen Ying  54827358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 Wut Shing  54777596</a:t>
            </a:r>
            <a:endParaRPr b="1"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Leung Woon Hay Ryan  55441017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745701"/>
            <a:ext cx="9143999" cy="339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18638"/>
            <a:ext cx="79629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</a:t>
            </a:r>
            <a:r>
              <a:rPr lang="zh-TW"/>
              <a:t>ser stories ( including description in Gherkin language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50040"/>
            <a:ext cx="9144001" cy="27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856"/>
            <a:ext cx="9143999" cy="334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ata interface layout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727650" y="1831638"/>
            <a:ext cx="76887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Retailer order data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3302013"/>
            <a:ext cx="76887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Manufacturer</a:t>
            </a:r>
            <a:r>
              <a:rPr lang="zh-TW"/>
              <a:t> order data</a:t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94750"/>
            <a:ext cx="8221401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25" y="2154075"/>
            <a:ext cx="839152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Github link 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Video of presenation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https://github.com/pinionli/ITB_302CEM_G2_Logistics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Service blueprint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0" cy="4976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(Manufactor x Logistics)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0" y="5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{0C858607-58DB-49E4-8A73-8668C1C2D5A6}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expected shipment 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price_per_item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</a:t>
                      </a:r>
                      <a:r>
                        <a:rPr lang="zh-TW"/>
                        <a:t>price per item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manufacturer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 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</a:t>
                      </a:r>
                      <a:r>
                        <a:rPr lang="zh-TW"/>
                        <a:t>status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0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information (Online Retailer x Logistics)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682750" y="121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{0C858607-58DB-49E4-8A73-8668C1C2D5A6}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exp_key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item_no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item number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ship_to_address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address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number of item quantity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expected_shipment_date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expected shipment 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logistic_id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</a:t>
                      </a:r>
                      <a:r>
                        <a:rPr lang="zh-TW"/>
                        <a:t>ogistic_id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retailer_id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varchar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current status of shipping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Agile project template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0574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65997"/>
            <a:ext cx="9143998" cy="3977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559"/>
            <a:ext cx="9144000" cy="477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