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6E7040-FABA-411E-AC69-4E44E692EA6F}">
  <a:tblStyle styleId="{B26E7040-FABA-411E-AC69-4E44E692E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7a8cbc1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7a8cbc1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7a8cbc1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7a8cbc1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7a8cbc1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7a8cbc1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7a8cbc1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7a8cbc1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7a8cbc1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7a8cbc1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0ca807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0ca807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7a8cbc1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7a8cbc1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7a8cbc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7a8cbc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7a8cbc1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7a8cbc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7a8cbc1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7a8cbc1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7a8cbc1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7a8cbc1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7a8cbc1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7a8cbc1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7a8cbc1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7a8cbc1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7a8cbc1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7a8cbc1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7a8cbc1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7a8cbc1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pinionli/ITB_302CEM_G2_Logisti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inionli/ITB_302CEM_G2_Logist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302CEM - G2 - logistics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 Tung Leong  54777443</a:t>
            </a:r>
            <a:endParaRPr b="1"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Ngai Yuen Ying  54827358</a:t>
            </a:r>
            <a:endParaRPr b="1"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 Wut Shing  54777596</a:t>
            </a:r>
            <a:endParaRPr b="1"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Leung Woon Hay Ryan  55441017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1153"/>
            <a:ext cx="9144000" cy="3192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529845"/>
            <a:ext cx="9144000" cy="261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</a:t>
            </a:r>
            <a:r>
              <a:rPr lang="zh-TW"/>
              <a:t>ser stories 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0040"/>
            <a:ext cx="9144001" cy="27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6"/>
            <a:ext cx="9143999" cy="334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r>
              <a:rPr lang="zh-TW"/>
              <a:t>ata interface layout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7650" y="1831638"/>
            <a:ext cx="76887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Retailer order data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3302013"/>
            <a:ext cx="76887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Manufacturer</a:t>
            </a:r>
            <a:r>
              <a:rPr lang="zh-TW"/>
              <a:t> order data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594750"/>
            <a:ext cx="822140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25" y="2154075"/>
            <a:ext cx="839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825" y="1853852"/>
            <a:ext cx="9143999" cy="276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link 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https://github.com/pinionli/ITB_302CEM_G2_Logistics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 of presenation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https://github.com/pinionli/ITB_302CEM_G2_Logistics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Service blueprint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497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information (Manufactor x Logistics)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0" y="5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{B26E7040-FABA-411E-AC69-4E44E692EA6F}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item_no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item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expected_shipment_date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expected shipment date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number of item quantity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price_per_item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</a:t>
                      </a:r>
                      <a:r>
                        <a:rPr lang="zh-TW"/>
                        <a:t>price per item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current </a:t>
                      </a:r>
                      <a:r>
                        <a:rPr lang="zh-TW"/>
                        <a:t>status of shipping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0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information (Online Retailer x Logistics)</a:t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682750" y="121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{B26E7040-FABA-411E-AC69-4E44E692EA6F}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item_no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item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ship_to_address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address of shipping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number of item quantity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expected_shipment_date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 shipment 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r>
                        <a:rPr lang="zh-TW"/>
                        <a:t>ogistic_id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current status of shipping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Agile project template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50574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257335"/>
            <a:ext cx="9143998" cy="3904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244"/>
            <a:ext cx="9143999" cy="467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