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143500" type="screen16x9"/>
  <p:notesSz cx="6858000" cy="9144000"/>
  <p:embeddedFontLst>
    <p:embeddedFont>
      <p:font typeface="Lato" panose="02020500000000000000" charset="0"/>
      <p:regular r:id="rId19"/>
      <p:bold r:id="rId20"/>
      <p:italic r:id="rId21"/>
      <p:boldItalic r:id="rId22"/>
    </p:embeddedFont>
    <p:embeddedFont>
      <p:font typeface="Raleway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58607-58DB-49E4-8A73-8668C1C2D5A6}">
  <a:tblStyle styleId="{0C858607-58DB-49E4-8A73-8668C1C2D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7a8cbc1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7a8cbc1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a8cbc1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a8cbc1f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7a8cbc1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7a8cbc1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7a8cbc1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7a8cbc1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7a8cbc1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7a8cbc1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7a8cbc1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7a8cbc1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7a8cbc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7a8cbc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7a8cbc1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7a8cbc1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a8cbc1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a8cbc1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7a8cbc1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7a8cbc1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7a8cbc1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7a8cbc1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7a8cbc1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7a8cbc1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7a8cbc1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7a8cbc1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7a8cbc1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7a8cbc1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nionli/ITB_302CEM_G2_Logisti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nionli/ITB_302CEM_G2_Logis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302CEM - G2 - logistics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Tung Leong  54777443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Ngai Yuen Ying  54827358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 Wut Shing  54777596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Leung Woon Hay Ryan  55441017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745701"/>
            <a:ext cx="9143999" cy="339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38"/>
            <a:ext cx="79629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stories ( including description in Gherkin language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0040"/>
            <a:ext cx="9144001" cy="27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6"/>
            <a:ext cx="9143999" cy="334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interface layout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727650" y="1831638"/>
            <a:ext cx="76887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Retailer order data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729450" y="3302013"/>
            <a:ext cx="76887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Manufacturer order data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594750"/>
            <a:ext cx="822140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25" y="2154075"/>
            <a:ext cx="839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D5541-A1C6-4C62-A25B-ADD00192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DFC0A9-2CAC-452E-A78B-93B90CB3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2D1FF3-24D6-4A0E-8280-D5ECA8F3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767"/>
            <a:ext cx="9144000" cy="27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6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link 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https://github.com/pinionli/ITB_302CEM_G2_Logistics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of presenation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https://github.com/pinionli/ITB_302CEM_G2_Logistics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 blueprint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497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information (Manufactor x Logistics)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0" y="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{0C858607-58DB-49E4-8A73-8668C1C2D5A6}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item 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expected_shipment_date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expected shipment date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number of item quantity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price_per_item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price per item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 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 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current status of shipping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0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information (Online Retailer x Logistics)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682750" y="12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{0C858607-58DB-49E4-8A73-8668C1C2D5A6}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item 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ship_to_address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address of shipping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number of item quantity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expected_shipment_date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 shipment 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logistic_id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current status of shipping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project template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0574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65997"/>
            <a:ext cx="9143998" cy="397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559"/>
            <a:ext cx="9144000" cy="477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如螢幕大小 (16:9)</PresentationFormat>
  <Paragraphs>72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Raleway</vt:lpstr>
      <vt:lpstr>Lato</vt:lpstr>
      <vt:lpstr>Streamline</vt:lpstr>
      <vt:lpstr> 302CEM - G2 - logistics</vt:lpstr>
      <vt:lpstr>Video of presenation</vt:lpstr>
      <vt:lpstr>Service blueprint</vt:lpstr>
      <vt:lpstr>Data information (Manufactor x Logistics)</vt:lpstr>
      <vt:lpstr>Data information (Online Retailer x Logistics)</vt:lpstr>
      <vt:lpstr>Agile project template</vt:lpstr>
      <vt:lpstr>PowerPoint 簡報</vt:lpstr>
      <vt:lpstr>PowerPoint 簡報</vt:lpstr>
      <vt:lpstr>PowerPoint 簡報</vt:lpstr>
      <vt:lpstr>PowerPoint 簡報</vt:lpstr>
      <vt:lpstr>PowerPoint 簡報</vt:lpstr>
      <vt:lpstr>User stories ( including description in Gherkin language ) </vt:lpstr>
      <vt:lpstr>PowerPoint 簡報</vt:lpstr>
      <vt:lpstr>Data interface layout</vt:lpstr>
      <vt:lpstr>PowerPoint 簡報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302CEM - G2 - logistics</dc:title>
  <cp:lastModifiedBy>Pinion Li</cp:lastModifiedBy>
  <cp:revision>1</cp:revision>
  <dcterms:modified xsi:type="dcterms:W3CDTF">2019-04-05T16:13:13Z</dcterms:modified>
</cp:coreProperties>
</file>