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E76C8-70A0-48F3-BB90-9F316A6636F8}" v="867" dt="2022-06-02T21:57:31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02/06/2022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ehalbirla/vehicle-dataset-from-cardekho" TargetMode="External"/><Relationship Id="rId2" Type="http://schemas.openxmlformats.org/officeDocument/2006/relationships/hyperlink" Target="https://www.kaggle.com/datasets/debajyotipodder/co2-emission-by-vehic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75503"/>
            <a:ext cx="9144000" cy="2387600"/>
          </a:xfrm>
        </p:spPr>
        <p:txBody>
          <a:bodyPr/>
          <a:lstStyle/>
          <a:p>
            <a:r>
              <a:rPr lang="es-ES" dirty="0">
                <a:cs typeface="Calibri Light"/>
              </a:rPr>
              <a:t>EDA</a:t>
            </a:r>
            <a:br>
              <a:rPr lang="es-ES" dirty="0">
                <a:cs typeface="Calibri Light"/>
              </a:rPr>
            </a:br>
            <a:r>
              <a:rPr lang="es-ES" dirty="0">
                <a:cs typeface="Calibri Light"/>
              </a:rPr>
              <a:t>Adrian Pinilla Valbuena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0F07-AFB1-FF25-1DA2-BCB00A6D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Tras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toda</a:t>
            </a:r>
            <a:r>
              <a:rPr lang="en-US" dirty="0">
                <a:cs typeface="Calibri Light"/>
              </a:rPr>
              <a:t> la propaganda,¿</a:t>
            </a:r>
            <a:r>
              <a:rPr lang="es-ES_tradnl" dirty="0">
                <a:cs typeface="Calibri Light"/>
              </a:rPr>
              <a:t>han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recucido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los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fabricantes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coches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el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consumo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carburante</a:t>
            </a:r>
            <a:r>
              <a:rPr lang="en-US" dirty="0">
                <a:cs typeface="Calibri Ligh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B0E-1D1F-F669-0495-07895472F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020"/>
            <a:ext cx="10515600" cy="179066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cs typeface="Calibri"/>
              </a:rPr>
              <a:t>He </a:t>
            </a:r>
            <a:r>
              <a:rPr lang="en-US" dirty="0" err="1">
                <a:cs typeface="Calibri"/>
              </a:rPr>
              <a:t>recopilado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información</a:t>
            </a:r>
            <a:r>
              <a:rPr lang="es-ES_tradnl" dirty="0">
                <a:cs typeface="Calibri"/>
              </a:rPr>
              <a:t> de dos </a:t>
            </a:r>
            <a:r>
              <a:rPr lang="es-ES_tradnl" dirty="0" err="1">
                <a:cs typeface="Calibri"/>
              </a:rPr>
              <a:t>datasets</a:t>
            </a:r>
            <a:r>
              <a:rPr lang="es-ES_tradnl" dirty="0">
                <a:cs typeface="Calibri"/>
              </a:rPr>
              <a:t> distintos:</a:t>
            </a:r>
            <a:endParaRPr lang="es-ES_tradnl" dirty="0">
              <a:ea typeface="+mn-lt"/>
              <a:cs typeface="+mn-lt"/>
            </a:endParaRPr>
          </a:p>
          <a:p>
            <a:pPr lvl="2"/>
            <a:r>
              <a:rPr lang="es-ES_tradnl" dirty="0">
                <a:ea typeface="+mn-lt"/>
                <a:cs typeface="+mn-lt"/>
              </a:rPr>
              <a:t>Emisiones de vehículos ---- </a:t>
            </a:r>
            <a:r>
              <a:rPr lang="es-ES_tradnl" dirty="0">
                <a:ea typeface="+mn-lt"/>
                <a:cs typeface="+mn-lt"/>
                <a:hlinkClick r:id="rId2"/>
              </a:rPr>
              <a:t>https://www.kaggle.com/datasets/debajyotipodder/co2-emission-by-vehicles</a:t>
            </a:r>
            <a:endParaRPr lang="es-ES_tradnl" dirty="0">
              <a:cs typeface="Calibri"/>
            </a:endParaRPr>
          </a:p>
          <a:p>
            <a:pPr lvl="3"/>
            <a:r>
              <a:rPr lang="es-ES_tradnl" dirty="0">
                <a:cs typeface="Calibri"/>
              </a:rPr>
              <a:t>Este primero incluye el consumo según el modelo y la marca del coche, y el tipo de carburante utilizado</a:t>
            </a:r>
          </a:p>
          <a:p>
            <a:pPr lvl="2"/>
            <a:r>
              <a:rPr lang="es-ES_tradnl" dirty="0">
                <a:cs typeface="Calibri"/>
              </a:rPr>
              <a:t>Vehículos en USA ----</a:t>
            </a:r>
            <a:r>
              <a:rPr lang="es-ES_tradnl" dirty="0">
                <a:ea typeface="+mn-lt"/>
                <a:cs typeface="+mn-lt"/>
              </a:rPr>
              <a:t> </a:t>
            </a:r>
            <a:r>
              <a:rPr lang="es-ES_tradnl" dirty="0">
                <a:ea typeface="+mn-lt"/>
                <a:cs typeface="+mn-lt"/>
                <a:hlinkClick r:id="rId3"/>
              </a:rPr>
              <a:t>https://www.kaggle.com/datasets/nehalbirla/vehicle-dataset-from-cardekho</a:t>
            </a:r>
          </a:p>
          <a:p>
            <a:pPr lvl="3"/>
            <a:r>
              <a:rPr lang="es-ES_tradnl" dirty="0">
                <a:cs typeface="Calibri"/>
              </a:rPr>
              <a:t>Este segundo incluye el modelo, marca y año de compra del coche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956404-9FA6-7D83-48DE-317E6490E9D1}"/>
              </a:ext>
            </a:extLst>
          </p:cNvPr>
          <p:cNvSpPr txBox="1">
            <a:spLocks/>
          </p:cNvSpPr>
          <p:nvPr/>
        </p:nvSpPr>
        <p:spPr>
          <a:xfrm>
            <a:off x="839972" y="3679234"/>
            <a:ext cx="10515600" cy="1790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Calibri"/>
              </a:rPr>
              <a:t>He </a:t>
            </a:r>
            <a:r>
              <a:rPr lang="en-US" sz="2400" dirty="0" err="1">
                <a:cs typeface="Calibri"/>
              </a:rPr>
              <a:t>unido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los</a:t>
            </a:r>
            <a:r>
              <a:rPr lang="en-US" sz="2400" dirty="0">
                <a:cs typeface="Calibri"/>
              </a:rPr>
              <a:t> datasets </a:t>
            </a:r>
            <a:r>
              <a:rPr lang="en-US" sz="2400" dirty="0" err="1">
                <a:cs typeface="Calibri"/>
              </a:rPr>
              <a:t>en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función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su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marca</a:t>
            </a:r>
            <a:r>
              <a:rPr lang="en-US" sz="2400" dirty="0">
                <a:cs typeface="Calibri"/>
              </a:rPr>
              <a:t> y </a:t>
            </a:r>
            <a:r>
              <a:rPr lang="en-US" sz="2400" dirty="0" err="1">
                <a:cs typeface="Calibri"/>
              </a:rPr>
              <a:t>su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modelo</a:t>
            </a:r>
            <a:r>
              <a:rPr lang="en-US" sz="2400" dirty="0">
                <a:cs typeface="Calibri"/>
              </a:rPr>
              <a:t> para </a:t>
            </a:r>
            <a:r>
              <a:rPr lang="en-US" sz="2400" dirty="0" err="1">
                <a:cs typeface="Calibri"/>
              </a:rPr>
              <a:t>poder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tener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cada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coche</a:t>
            </a:r>
            <a:r>
              <a:rPr lang="en-US" sz="2400" dirty="0">
                <a:cs typeface="Calibri"/>
              </a:rPr>
              <a:t> con </a:t>
            </a:r>
            <a:r>
              <a:rPr lang="en-US" sz="2400" dirty="0" err="1">
                <a:cs typeface="Calibri"/>
              </a:rPr>
              <a:t>su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año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compra</a:t>
            </a:r>
            <a:r>
              <a:rPr lang="en-US" sz="2400" dirty="0">
                <a:cs typeface="Calibri"/>
              </a:rPr>
              <a:t> y </a:t>
            </a:r>
            <a:r>
              <a:rPr lang="en-US" sz="2400" dirty="0" err="1">
                <a:cs typeface="Calibri"/>
              </a:rPr>
              <a:t>su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consumición</a:t>
            </a:r>
            <a:endParaRPr lang="es-ES_tradnl" sz="2400" dirty="0" err="1">
              <a:ea typeface="+mn-lt"/>
              <a:cs typeface="+mn-lt"/>
            </a:endParaRPr>
          </a:p>
          <a:p>
            <a:pPr lvl="2"/>
            <a:endParaRPr lang="es-ES_trad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450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DAC0-37E6-BEBB-089A-758A8D8D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Variables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8BF90D6-6970-59F4-1B0B-0C854FF6C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0049"/>
            <a:ext cx="10515600" cy="3192118"/>
          </a:xfrm>
        </p:spPr>
      </p:pic>
    </p:spTree>
    <p:extLst>
      <p:ext uri="{BB962C8B-B14F-4D97-AF65-F5344CB8AC3E}">
        <p14:creationId xmlns:p14="http://schemas.microsoft.com/office/powerpoint/2010/main" val="172661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22C8-6C13-A1BA-2449-A02142E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BEAE-7794-B125-61E9-0CD6B54F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Los </a:t>
            </a:r>
            <a:r>
              <a:rPr lang="en-US" dirty="0" err="1">
                <a:cs typeface="Calibri"/>
              </a:rPr>
              <a:t>tipos</a:t>
            </a:r>
            <a:r>
              <a:rPr lang="en-US" dirty="0">
                <a:cs typeface="Calibri"/>
              </a:rPr>
              <a:t> de combustible son:</a:t>
            </a:r>
          </a:p>
          <a:p>
            <a:pPr lvl="2"/>
            <a:r>
              <a:rPr lang="en-US" dirty="0">
                <a:ea typeface="+mn-lt"/>
                <a:cs typeface="+mn-lt"/>
              </a:rPr>
              <a:t>X = Regular gasoline</a:t>
            </a:r>
            <a:endParaRPr lang="en-US" dirty="0">
              <a:cs typeface="Calibri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Z = Premium gasoline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D = Diesel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E = Ethanol (E85)</a:t>
            </a:r>
            <a:br>
              <a:rPr lang="en-US" dirty="0"/>
            </a:br>
            <a:endParaRPr lang="en-US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De entre </a:t>
            </a:r>
            <a:r>
              <a:rPr lang="en-US" dirty="0" err="1">
                <a:cs typeface="Calibri" panose="020F0502020204030204"/>
              </a:rPr>
              <a:t>todas</a:t>
            </a:r>
            <a:r>
              <a:rPr lang="en-US" dirty="0">
                <a:cs typeface="Calibri" panose="020F0502020204030204"/>
              </a:rPr>
              <a:t> las </a:t>
            </a:r>
            <a:r>
              <a:rPr lang="en-US" dirty="0" err="1">
                <a:cs typeface="Calibri" panose="020F0502020204030204"/>
              </a:rPr>
              <a:t>varibles</a:t>
            </a:r>
            <a:r>
              <a:rPr lang="en-US" dirty="0">
                <a:cs typeface="Calibri" panose="020F0502020204030204"/>
              </a:rPr>
              <a:t> solo </a:t>
            </a:r>
            <a:r>
              <a:rPr lang="en-US" dirty="0" err="1">
                <a:cs typeface="Calibri" panose="020F0502020204030204"/>
              </a:rPr>
              <a:t>han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sido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necesarias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dirty="0" err="1">
                <a:cs typeface="Calibri"/>
              </a:rPr>
              <a:t>Marca,modelo,Fuel</a:t>
            </a:r>
            <a:r>
              <a:rPr lang="en-US" dirty="0">
                <a:cs typeface="Calibri"/>
              </a:rPr>
              <a:t> Type y las </a:t>
            </a:r>
            <a:r>
              <a:rPr lang="en-US" dirty="0" err="1">
                <a:cs typeface="Calibri"/>
              </a:rPr>
              <a:t>consumiciones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gasto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carburante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220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620B-B465-28EC-E457-1654FA15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Resultado</a:t>
            </a:r>
            <a:endParaRPr lang="en-US" dirty="0" err="1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808A15D-C728-B7E8-7B01-838732B8D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685" y="1433421"/>
            <a:ext cx="10778977" cy="5286375"/>
          </a:xfrm>
        </p:spPr>
      </p:pic>
    </p:spTree>
    <p:extLst>
      <p:ext uri="{BB962C8B-B14F-4D97-AF65-F5344CB8AC3E}">
        <p14:creationId xmlns:p14="http://schemas.microsoft.com/office/powerpoint/2010/main" val="3696951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de Office</vt:lpstr>
      <vt:lpstr>EDA Adrian Pinilla Valbuena</vt:lpstr>
      <vt:lpstr>Tras toda la propaganda,¿han recucido los fabricantes de coches el consumo de carburante?</vt:lpstr>
      <vt:lpstr>Variables</vt:lpstr>
      <vt:lpstr>Variables</vt:lpstr>
      <vt:lpstr>Resultado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129</cp:revision>
  <dcterms:created xsi:type="dcterms:W3CDTF">2022-06-02T14:06:51Z</dcterms:created>
  <dcterms:modified xsi:type="dcterms:W3CDTF">2022-06-02T21:57:49Z</dcterms:modified>
</cp:coreProperties>
</file>