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CD9516-1DAC-407E-97A2-8E2E608B8D68}" v="21" dt="2022-06-03T07:54:18.200"/>
    <p1510:client id="{998CD3E4-8D15-4CB3-8639-227366FD1DD9}" v="193" dt="2022-06-03T07:51:53.293"/>
    <p1510:client id="{F18D7D1A-E1BC-43D5-A556-DCB57CAD1591}" v="1204" dt="2022-06-02T22:30:40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53" d="100"/>
          <a:sy n="53" d="100"/>
        </p:scale>
        <p:origin x="72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03/06/2022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03/06/2022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03/06/2022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03/06/2022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03/06/2022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03/06/2022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03/06/2022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hivamb/netflix-show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EDA2</a:t>
            </a:r>
            <a:br>
              <a:rPr lang="es-ES" dirty="0">
                <a:cs typeface="Calibri Light"/>
              </a:rPr>
            </a:br>
            <a:r>
              <a:rPr lang="es-ES" dirty="0" err="1">
                <a:cs typeface="Calibri Light"/>
              </a:rPr>
              <a:t>Adrian</a:t>
            </a:r>
            <a:r>
              <a:rPr lang="es-ES" dirty="0">
                <a:cs typeface="Calibri Light"/>
              </a:rPr>
              <a:t> Pinilla Valbuena</a:t>
            </a:r>
            <a:endParaRPr lang="es-ES" dirty="0" err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6B85525-2BF5-A5E2-060F-41454DC9806D}"/>
              </a:ext>
            </a:extLst>
          </p:cNvPr>
          <p:cNvSpPr>
            <a:spLocks noGrp="1"/>
          </p:cNvSpPr>
          <p:nvPr/>
        </p:nvSpPr>
        <p:spPr>
          <a:xfrm>
            <a:off x="838200" y="3841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cs typeface="Calibri Light"/>
              </a:rPr>
              <a:t>Realmente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en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este</a:t>
            </a:r>
            <a:r>
              <a:rPr lang="en-US" dirty="0">
                <a:cs typeface="Calibri Light"/>
              </a:rPr>
              <a:t> EDA no </a:t>
            </a:r>
            <a:r>
              <a:rPr lang="en-US" dirty="0" err="1">
                <a:cs typeface="Calibri Light"/>
              </a:rPr>
              <a:t>existe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una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propósito</a:t>
            </a:r>
            <a:r>
              <a:rPr lang="en-US" dirty="0">
                <a:cs typeface="Calibri Light"/>
              </a:rPr>
              <a:t> mas que la </a:t>
            </a:r>
            <a:r>
              <a:rPr lang="en-US" dirty="0" err="1">
                <a:cs typeface="Calibri Light"/>
              </a:rPr>
              <a:t>exploración</a:t>
            </a:r>
            <a:r>
              <a:rPr lang="en-US" dirty="0">
                <a:cs typeface="Calibri Light"/>
              </a:rPr>
              <a:t> y </a:t>
            </a:r>
            <a:r>
              <a:rPr lang="en-US" dirty="0" err="1">
                <a:cs typeface="Calibri Light"/>
              </a:rPr>
              <a:t>el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trabajo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los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datos</a:t>
            </a:r>
            <a:endParaRPr lang="en-US" dirty="0">
              <a:cs typeface="Calibri Ligh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E7FFD1-2337-CF97-8693-1748F32DB112}"/>
              </a:ext>
            </a:extLst>
          </p:cNvPr>
          <p:cNvSpPr>
            <a:spLocks noGrp="1"/>
          </p:cNvSpPr>
          <p:nvPr/>
        </p:nvSpPr>
        <p:spPr>
          <a:xfrm>
            <a:off x="838200" y="2194220"/>
            <a:ext cx="10515600" cy="17906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He </a:t>
            </a:r>
            <a:r>
              <a:rPr lang="en-US" dirty="0" err="1">
                <a:cs typeface="Calibri"/>
              </a:rPr>
              <a:t>recopilado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información</a:t>
            </a:r>
            <a:r>
              <a:rPr lang="es-ES_tradnl" dirty="0">
                <a:cs typeface="Calibri"/>
              </a:rPr>
              <a:t> de:</a:t>
            </a:r>
            <a:endParaRPr lang="es-ES_tradnl" dirty="0">
              <a:ea typeface="+mn-lt"/>
              <a:cs typeface="+mn-lt"/>
            </a:endParaRPr>
          </a:p>
          <a:p>
            <a:pPr lvl="2"/>
            <a:r>
              <a:rPr lang="es-ES_tradnl" dirty="0">
                <a:ea typeface="+mn-lt"/>
                <a:cs typeface="+mn-lt"/>
                <a:hlinkClick r:id="rId2"/>
              </a:rPr>
              <a:t>https://www.kaggle.com/datasets/shivamb/netflix-shows</a:t>
            </a:r>
            <a:endParaRPr lang="es-ES_tradnl" dirty="0">
              <a:cs typeface="Calibri"/>
            </a:endParaRPr>
          </a:p>
          <a:p>
            <a:pPr lvl="3"/>
            <a:r>
              <a:rPr lang="es-ES_tradnl" dirty="0">
                <a:cs typeface="Calibri"/>
              </a:rPr>
              <a:t>Tiene el total del 8807 entradas</a:t>
            </a:r>
          </a:p>
          <a:p>
            <a:pPr lvl="2"/>
            <a:endParaRPr lang="es-ES_tradn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01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6B0B-C57D-E85B-86A9-D8E9E967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Variables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DB1F500-2C01-BA68-2979-A9984E10B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039" y="1825625"/>
            <a:ext cx="9425923" cy="4351338"/>
          </a:xfrm>
        </p:spPr>
      </p:pic>
    </p:spTree>
    <p:extLst>
      <p:ext uri="{BB962C8B-B14F-4D97-AF65-F5344CB8AC3E}">
        <p14:creationId xmlns:p14="http://schemas.microsoft.com/office/powerpoint/2010/main" val="21987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1C1F-75B3-8638-9A41-204067FA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7AA48-4610-FE15-EA78-ED040091E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Aquí</a:t>
            </a:r>
            <a:r>
              <a:rPr lang="en-US" dirty="0">
                <a:cs typeface="Calibri"/>
              </a:rPr>
              <a:t> he de </a:t>
            </a:r>
            <a:r>
              <a:rPr lang="en-US" dirty="0" err="1">
                <a:cs typeface="Calibri"/>
              </a:rPr>
              <a:t>puntualizar</a:t>
            </a:r>
            <a:r>
              <a:rPr lang="en-US" dirty="0">
                <a:cs typeface="Calibri"/>
              </a:rPr>
              <a:t> que las </a:t>
            </a:r>
            <a:r>
              <a:rPr lang="en-US" dirty="0" err="1">
                <a:cs typeface="Calibri"/>
              </a:rPr>
              <a:t>columnas</a:t>
            </a:r>
            <a:r>
              <a:rPr lang="en-US" dirty="0">
                <a:cs typeface="Calibri"/>
              </a:rPr>
              <a:t>: director, cast y country </a:t>
            </a:r>
            <a:r>
              <a:rPr lang="en-US" dirty="0" err="1">
                <a:cs typeface="Calibri"/>
              </a:rPr>
              <a:t>carecían</a:t>
            </a:r>
            <a:r>
              <a:rPr lang="en-US" dirty="0">
                <a:cs typeface="Calibri"/>
              </a:rPr>
              <a:t> de entre 1000-2000 </a:t>
            </a:r>
            <a:r>
              <a:rPr lang="en-US" dirty="0" err="1">
                <a:cs typeface="Calibri"/>
              </a:rPr>
              <a:t>datos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. No </a:t>
            </a:r>
            <a:r>
              <a:rPr lang="en-US" dirty="0" err="1">
                <a:cs typeface="Calibri"/>
              </a:rPr>
              <a:t>fueron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eliminados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ya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esto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debe</a:t>
            </a:r>
            <a:r>
              <a:rPr lang="en-US" dirty="0">
                <a:cs typeface="Calibri"/>
              </a:rPr>
              <a:t> a que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 "TV Shows" </a:t>
            </a:r>
            <a:r>
              <a:rPr lang="en-US" dirty="0" err="1">
                <a:cs typeface="Calibri"/>
              </a:rPr>
              <a:t>suelen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tener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varias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temporadas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estos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datos</a:t>
            </a:r>
            <a:r>
              <a:rPr lang="en-US" dirty="0">
                <a:cs typeface="Calibri"/>
              </a:rPr>
              <a:t> no se </a:t>
            </a:r>
            <a:r>
              <a:rPr lang="en-US" dirty="0" err="1">
                <a:cs typeface="Calibri"/>
              </a:rPr>
              <a:t>pudieron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subir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correctamente</a:t>
            </a:r>
            <a:r>
              <a:rPr lang="en-US" dirty="0">
                <a:cs typeface="Calibri"/>
              </a:rPr>
              <a:t>(</a:t>
            </a:r>
            <a:r>
              <a:rPr lang="en-US" dirty="0" err="1">
                <a:cs typeface="Calibri"/>
              </a:rPr>
              <a:t>según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parece</a:t>
            </a:r>
            <a:r>
              <a:rPr lang="en-US" dirty="0">
                <a:cs typeface="Calibri"/>
              </a:rPr>
              <a:t>)</a:t>
            </a:r>
          </a:p>
          <a:p>
            <a:r>
              <a:rPr lang="en-US" dirty="0">
                <a:cs typeface="Calibri"/>
              </a:rPr>
              <a:t>Los </a:t>
            </a:r>
            <a:r>
              <a:rPr lang="en-US" dirty="0" err="1">
                <a:cs typeface="Calibri"/>
              </a:rPr>
              <a:t>valores</a:t>
            </a:r>
            <a:r>
              <a:rPr lang="en-US" dirty="0">
                <a:cs typeface="Calibri"/>
              </a:rPr>
              <a:t> Nan se </a:t>
            </a:r>
            <a:r>
              <a:rPr lang="en-US" dirty="0" err="1">
                <a:cs typeface="Calibri"/>
              </a:rPr>
              <a:t>formatearon</a:t>
            </a:r>
            <a:r>
              <a:rPr lang="en-US" dirty="0">
                <a:cs typeface="Calibri"/>
              </a:rPr>
              <a:t> al valor "Sin </a:t>
            </a:r>
            <a:r>
              <a:rPr lang="en-US" dirty="0" err="1">
                <a:cs typeface="Calibri"/>
              </a:rPr>
              <a:t>Datos</a:t>
            </a:r>
            <a:r>
              <a:rPr lang="en-US" dirty="0">
                <a:cs typeface="Calibri"/>
              </a:rPr>
              <a:t>", para </a:t>
            </a:r>
            <a:r>
              <a:rPr lang="en-US" dirty="0" err="1">
                <a:cs typeface="Calibri"/>
              </a:rPr>
              <a:t>asi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poder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eliminar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resto de </a:t>
            </a:r>
            <a:r>
              <a:rPr lang="en-US" dirty="0" err="1">
                <a:cs typeface="Calibri"/>
              </a:rPr>
              <a:t>valores</a:t>
            </a:r>
            <a:r>
              <a:rPr lang="en-US" dirty="0">
                <a:cs typeface="Calibri"/>
              </a:rPr>
              <a:t> Nan de las </a:t>
            </a:r>
            <a:r>
              <a:rPr lang="en-US" dirty="0" err="1">
                <a:cs typeface="Calibri"/>
              </a:rPr>
              <a:t>demas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columnas</a:t>
            </a:r>
            <a:r>
              <a:rPr lang="en-US" dirty="0">
                <a:cs typeface="Calibri"/>
              </a:rPr>
              <a:t> sin </a:t>
            </a:r>
            <a:r>
              <a:rPr lang="en-US" dirty="0" err="1">
                <a:cs typeface="Calibri"/>
              </a:rPr>
              <a:t>eliminar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estas</a:t>
            </a:r>
            <a:r>
              <a:rPr lang="en-US" dirty="0">
                <a:cs typeface="Calibri"/>
              </a:rPr>
              <a:t> 1000-2000 entradas</a:t>
            </a:r>
          </a:p>
        </p:txBody>
      </p:sp>
    </p:spTree>
    <p:extLst>
      <p:ext uri="{BB962C8B-B14F-4D97-AF65-F5344CB8AC3E}">
        <p14:creationId xmlns:p14="http://schemas.microsoft.com/office/powerpoint/2010/main" val="205278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64DC-451A-CD10-0DFC-F72583D8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Idea1: Top 5 </a:t>
            </a:r>
            <a:r>
              <a:rPr lang="en-US" dirty="0" err="1">
                <a:cs typeface="Calibri Light"/>
              </a:rPr>
              <a:t>Categorias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C0350-4720-A51F-ABC6-07FF1079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575"/>
            <a:ext cx="10515600" cy="9509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La </a:t>
            </a:r>
            <a:r>
              <a:rPr lang="en-US" dirty="0" err="1">
                <a:cs typeface="Calibri"/>
              </a:rPr>
              <a:t>primera</a:t>
            </a:r>
            <a:r>
              <a:rPr lang="en-US" dirty="0">
                <a:cs typeface="Calibri"/>
              </a:rPr>
              <a:t> idea </a:t>
            </a:r>
            <a:r>
              <a:rPr lang="en-US" dirty="0" err="1">
                <a:cs typeface="Calibri"/>
              </a:rPr>
              <a:t>consistió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cuales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eran</a:t>
            </a:r>
            <a:r>
              <a:rPr lang="en-US" dirty="0">
                <a:cs typeface="Calibri"/>
              </a:rPr>
              <a:t> las 5 </a:t>
            </a:r>
            <a:r>
              <a:rPr lang="en-US" dirty="0" err="1">
                <a:cs typeface="Calibri"/>
              </a:rPr>
              <a:t>categorias</a:t>
            </a:r>
            <a:r>
              <a:rPr lang="en-US" dirty="0">
                <a:cs typeface="Calibri"/>
              </a:rPr>
              <a:t> mas </a:t>
            </a:r>
            <a:r>
              <a:rPr lang="en-US" dirty="0" err="1">
                <a:cs typeface="Calibri"/>
              </a:rPr>
              <a:t>subidas</a:t>
            </a:r>
            <a:r>
              <a:rPr lang="en-US" dirty="0">
                <a:cs typeface="Calibri"/>
              </a:rPr>
              <a:t> a Netflix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321D0DD-95D8-3B2A-DBF1-479A9D9BC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2375108"/>
            <a:ext cx="10944225" cy="32126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3786BB-D3ED-A38F-B9B3-4E418D4B391E}"/>
              </a:ext>
            </a:extLst>
          </p:cNvPr>
          <p:cNvSpPr txBox="1"/>
          <p:nvPr/>
        </p:nvSpPr>
        <p:spPr>
          <a:xfrm>
            <a:off x="838200" y="5591175"/>
            <a:ext cx="105156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En </a:t>
            </a:r>
            <a:r>
              <a:rPr lang="en-US" dirty="0" err="1">
                <a:cs typeface="Calibri"/>
              </a:rPr>
              <a:t>este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gráfico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podemos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apreciar</a:t>
            </a:r>
            <a:r>
              <a:rPr lang="en-US" dirty="0">
                <a:cs typeface="Calibri"/>
              </a:rPr>
              <a:t>, a </a:t>
            </a:r>
            <a:r>
              <a:rPr lang="es-ES_tradnl" dirty="0">
                <a:cs typeface="Calibri"/>
              </a:rPr>
              <a:t>parte</a:t>
            </a:r>
            <a:r>
              <a:rPr lang="en-US" dirty="0">
                <a:cs typeface="Calibri"/>
              </a:rPr>
              <a:t> de las </a:t>
            </a:r>
            <a:r>
              <a:rPr lang="en-US" dirty="0" err="1">
                <a:cs typeface="Calibri"/>
              </a:rPr>
              <a:t>categorías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momento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que Netflix </a:t>
            </a:r>
            <a:r>
              <a:rPr lang="en-US" dirty="0" err="1">
                <a:cs typeface="Calibri"/>
              </a:rPr>
              <a:t>consiguió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posicionarse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plataforma</a:t>
            </a:r>
            <a:r>
              <a:rPr lang="en-US" dirty="0">
                <a:cs typeface="Calibri"/>
              </a:rPr>
              <a:t> de streaming </a:t>
            </a:r>
            <a:r>
              <a:rPr lang="en-US" dirty="0" err="1">
                <a:cs typeface="Calibri"/>
              </a:rPr>
              <a:t>fuerte</a:t>
            </a:r>
            <a:r>
              <a:rPr lang="en-US" dirty="0">
                <a:cs typeface="Calibri"/>
              </a:rPr>
              <a:t>(2015-2016) y la </a:t>
            </a:r>
            <a:r>
              <a:rPr lang="en-US" dirty="0" err="1">
                <a:cs typeface="Calibri"/>
              </a:rPr>
              <a:t>reducción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contenido</a:t>
            </a:r>
            <a:r>
              <a:rPr lang="en-US" dirty="0">
                <a:cs typeface="Calibri"/>
              </a:rPr>
              <a:t> nuevo que se </a:t>
            </a:r>
            <a:r>
              <a:rPr lang="en-US" dirty="0" err="1">
                <a:cs typeface="Calibri"/>
              </a:rPr>
              <a:t>produjo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raiz</a:t>
            </a:r>
            <a:r>
              <a:rPr lang="en-US" dirty="0">
                <a:cs typeface="Calibri"/>
              </a:rPr>
              <a:t> del COVID-19</a:t>
            </a:r>
          </a:p>
        </p:txBody>
      </p:sp>
    </p:spTree>
    <p:extLst>
      <p:ext uri="{BB962C8B-B14F-4D97-AF65-F5344CB8AC3E}">
        <p14:creationId xmlns:p14="http://schemas.microsoft.com/office/powerpoint/2010/main" val="3144870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34D3-B491-CDE5-B574-FEC8AC0F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Idea2: </a:t>
            </a:r>
            <a:r>
              <a:rPr lang="en-US" dirty="0" err="1">
                <a:cs typeface="Calibri Light"/>
              </a:rPr>
              <a:t>Duración</a:t>
            </a:r>
            <a:r>
              <a:rPr lang="en-US" dirty="0">
                <a:cs typeface="Calibri Light"/>
              </a:rPr>
              <a:t> del </a:t>
            </a:r>
            <a:r>
              <a:rPr lang="en-US" dirty="0" err="1">
                <a:cs typeface="Calibri Light"/>
              </a:rPr>
              <a:t>contenido</a:t>
            </a:r>
            <a:r>
              <a:rPr lang="en-US" dirty="0">
                <a:cs typeface="Calibri Light"/>
              </a:rPr>
              <a:t> Audiovisual</a:t>
            </a:r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6159A2D-0F7D-4714-CC39-21CF0EE53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925" y="1499631"/>
            <a:ext cx="11420475" cy="318405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C5151E-C5B5-6C3C-6488-5E29D397E6D0}"/>
              </a:ext>
            </a:extLst>
          </p:cNvPr>
          <p:cNvSpPr txBox="1"/>
          <p:nvPr/>
        </p:nvSpPr>
        <p:spPr>
          <a:xfrm>
            <a:off x="838200" y="4505325"/>
            <a:ext cx="1051560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Lo </a:t>
            </a:r>
            <a:r>
              <a:rPr lang="en-US" dirty="0" err="1"/>
              <a:t>único</a:t>
            </a:r>
            <a:r>
              <a:rPr lang="en-US" dirty="0"/>
              <a:t> visible es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decada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60, </a:t>
            </a:r>
            <a:r>
              <a:rPr lang="en-US" dirty="0" err="1"/>
              <a:t>pudiendo</a:t>
            </a:r>
            <a:r>
              <a:rPr lang="en-US" dirty="0"/>
              <a:t> ser </a:t>
            </a:r>
            <a:r>
              <a:rPr lang="en-US" dirty="0" err="1"/>
              <a:t>debido</a:t>
            </a:r>
            <a:r>
              <a:rPr lang="en-US" dirty="0"/>
              <a:t> 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posible</a:t>
            </a:r>
            <a:r>
              <a:rPr lang="en-US" dirty="0"/>
              <a:t> </a:t>
            </a:r>
            <a:r>
              <a:rPr lang="en-US" dirty="0" err="1"/>
              <a:t>popularización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documentales</a:t>
            </a:r>
            <a:r>
              <a:rPr lang="en-US" dirty="0"/>
              <a:t> ,</a:t>
            </a:r>
            <a:r>
              <a:rPr lang="en-US" dirty="0" err="1"/>
              <a:t>siendo</a:t>
            </a:r>
            <a:r>
              <a:rPr lang="en-US" dirty="0">
                <a:ea typeface="+mn-lt"/>
                <a:cs typeface="+mn-lt"/>
              </a:rPr>
              <a:t> Flaherty Robert Joseph Flaherty </a:t>
            </a:r>
            <a:r>
              <a:rPr lang="en-US" dirty="0" err="1">
                <a:ea typeface="+mn-lt"/>
                <a:cs typeface="+mn-lt"/>
              </a:rPr>
              <a:t>quien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produjo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primer documental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1922, Nanuk,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esquimal</a:t>
            </a:r>
            <a:r>
              <a:rPr lang="en-US" dirty="0">
                <a:ea typeface="+mn-lt"/>
                <a:cs typeface="+mn-lt"/>
              </a:rPr>
              <a:t>.</a:t>
            </a:r>
            <a:br>
              <a:rPr lang="en-US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También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pueden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existir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otras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razones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ya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decada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60 </a:t>
            </a:r>
            <a:r>
              <a:rPr lang="en-US" dirty="0" err="1">
                <a:ea typeface="+mn-lt"/>
                <a:cs typeface="+mn-lt"/>
              </a:rPr>
              <a:t>ocurrieron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muchos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acontecimientos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sociales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importante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Unos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pocos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pueden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encontrar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página</a:t>
            </a:r>
            <a:r>
              <a:rPr lang="en-US" dirty="0">
                <a:ea typeface="+mn-lt"/>
                <a:cs typeface="+mn-lt"/>
              </a:rPr>
              <a:t>: https://www.aarp.org/espanol/politica/historia/info-2016/sucesos-importantes-que-ocurrieron-en-1960-fotos.html#slide16</a:t>
            </a:r>
          </a:p>
        </p:txBody>
      </p:sp>
    </p:spTree>
    <p:extLst>
      <p:ext uri="{BB962C8B-B14F-4D97-AF65-F5344CB8AC3E}">
        <p14:creationId xmlns:p14="http://schemas.microsoft.com/office/powerpoint/2010/main" val="27606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49A6-4DF8-89AB-FA87-0A98150C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Idea3: </a:t>
            </a:r>
            <a:r>
              <a:rPr lang="en-US" dirty="0" err="1">
                <a:cs typeface="Calibri Light"/>
              </a:rPr>
              <a:t>Producción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películas</a:t>
            </a:r>
            <a:r>
              <a:rPr lang="en-US" dirty="0">
                <a:cs typeface="Calibri Light"/>
              </a:rPr>
              <a:t> </a:t>
            </a:r>
            <a:r>
              <a:rPr lang="en-US" dirty="0" err="1">
                <a:cs typeface="Calibri Light"/>
              </a:rPr>
              <a:t>por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pais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DD1FB-A153-DD15-4610-4AB93BC27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El </a:t>
            </a:r>
            <a:r>
              <a:rPr lang="en-US" dirty="0" err="1">
                <a:cs typeface="Calibri"/>
              </a:rPr>
              <a:t>resultado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gráfico</a:t>
            </a:r>
            <a:r>
              <a:rPr lang="en-US" dirty="0">
                <a:cs typeface="Calibri"/>
              </a:rPr>
              <a:t>, lo </a:t>
            </a:r>
            <a:r>
              <a:rPr lang="en-US" dirty="0" err="1">
                <a:cs typeface="Calibri"/>
              </a:rPr>
              <a:t>mostraré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directamente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notebook al ser un </a:t>
            </a:r>
            <a:r>
              <a:rPr lang="en-US" u="sng" dirty="0" err="1">
                <a:cs typeface="Calibri"/>
              </a:rPr>
              <a:t>mapa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interactivo</a:t>
            </a:r>
            <a:r>
              <a:rPr lang="en-US" dirty="0">
                <a:cs typeface="Calibri"/>
              </a:rPr>
              <a:t>.(Aviso, </a:t>
            </a:r>
            <a:r>
              <a:rPr lang="en-US" dirty="0" err="1">
                <a:cs typeface="Calibri"/>
              </a:rPr>
              <a:t>lastimosamente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cutre</a:t>
            </a:r>
            <a:r>
              <a:rPr lang="en-US" dirty="0">
                <a:cs typeface="Calibri"/>
              </a:rPr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12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8A52-4075-AAF3-6DB0-0A35D2CC9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Idea4: </a:t>
            </a:r>
            <a:r>
              <a:rPr lang="en-US" dirty="0" err="1">
                <a:cs typeface="Calibri Light"/>
              </a:rPr>
              <a:t>Películas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calificadas</a:t>
            </a:r>
            <a:r>
              <a:rPr lang="en-US" dirty="0">
                <a:cs typeface="Calibri Light"/>
              </a:rPr>
              <a:t> para </a:t>
            </a:r>
            <a:r>
              <a:rPr lang="en-US" dirty="0" err="1">
                <a:cs typeface="Calibri Light"/>
              </a:rPr>
              <a:t>mayores</a:t>
            </a:r>
            <a:r>
              <a:rPr lang="en-US" dirty="0">
                <a:cs typeface="Calibri Light"/>
              </a:rPr>
              <a:t> de 17 </a:t>
            </a:r>
            <a:r>
              <a:rPr lang="en-US" dirty="0" err="1">
                <a:cs typeface="Calibri Light"/>
              </a:rPr>
              <a:t>años</a:t>
            </a:r>
            <a:endParaRPr lang="en-US" dirty="0" err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E1F56D3-5BFB-7706-94BA-773473A2C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56" y="2296587"/>
            <a:ext cx="8493241" cy="456010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74A17B-1CB4-1928-67EF-70D70744844C}"/>
              </a:ext>
            </a:extLst>
          </p:cNvPr>
          <p:cNvSpPr txBox="1"/>
          <p:nvPr/>
        </p:nvSpPr>
        <p:spPr>
          <a:xfrm>
            <a:off x="8847551" y="2292263"/>
            <a:ext cx="274319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PG - parental guidance suggested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R - </a:t>
            </a:r>
            <a:r>
              <a:rPr lang="en-US" dirty="0" err="1">
                <a:ea typeface="+mn-lt"/>
                <a:cs typeface="+mn-lt"/>
              </a:rPr>
              <a:t>menores</a:t>
            </a:r>
            <a:r>
              <a:rPr lang="en-US" dirty="0">
                <a:ea typeface="+mn-lt"/>
                <a:cs typeface="+mn-lt"/>
              </a:rPr>
              <a:t> de 17 con tutor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NC17 - adults-only</a:t>
            </a: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Tv-MA - </a:t>
            </a:r>
            <a:r>
              <a:rPr lang="en-US" dirty="0" err="1">
                <a:ea typeface="+mn-lt"/>
                <a:cs typeface="+mn-lt"/>
              </a:rPr>
              <a:t>mayores</a:t>
            </a:r>
            <a:r>
              <a:rPr lang="en-US" dirty="0">
                <a:ea typeface="+mn-lt"/>
                <a:cs typeface="+mn-lt"/>
              </a:rPr>
              <a:t> 17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4261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Microsoft Office PowerPoint</Application>
  <PresentationFormat>Panorámica</PresentationFormat>
  <Paragraphs>24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EDA2 Adrian Pinilla Valbuena</vt:lpstr>
      <vt:lpstr>Presentación de PowerPoint</vt:lpstr>
      <vt:lpstr>Variables</vt:lpstr>
      <vt:lpstr>Variables</vt:lpstr>
      <vt:lpstr>Idea1: Top 5 Categorias</vt:lpstr>
      <vt:lpstr>Idea2: Duración del contenido Audiovisual</vt:lpstr>
      <vt:lpstr>Idea3: Producción de películas por pais</vt:lpstr>
      <vt:lpstr>Idea4: Películas calificadas para mayores de 17 años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</dc:title>
  <dc:creator/>
  <cp:lastModifiedBy>adrian pinilla</cp:lastModifiedBy>
  <cp:revision>190</cp:revision>
  <dcterms:created xsi:type="dcterms:W3CDTF">2012-07-30T22:48:03Z</dcterms:created>
  <dcterms:modified xsi:type="dcterms:W3CDTF">2022-06-03T07:55:28Z</dcterms:modified>
</cp:coreProperties>
</file>