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99" r:id="rId2"/>
    <p:sldMasterId id="2147483711" r:id="rId3"/>
    <p:sldMasterId id="2147483723" r:id="rId4"/>
    <p:sldMasterId id="2147483735" r:id="rId5"/>
    <p:sldMasterId id="2147483747" r:id="rId6"/>
    <p:sldMasterId id="2147483759" r:id="rId7"/>
    <p:sldMasterId id="2147483771" r:id="rId8"/>
    <p:sldMasterId id="2147483783" r:id="rId9"/>
    <p:sldMasterId id="2147483795" r:id="rId10"/>
    <p:sldMasterId id="2147483807" r:id="rId11"/>
    <p:sldMasterId id="2147483819" r:id="rId12"/>
    <p:sldMasterId id="2147483831" r:id="rId13"/>
    <p:sldMasterId id="2147483843" r:id="rId14"/>
    <p:sldMasterId id="2147483855" r:id="rId15"/>
    <p:sldMasterId id="2147483867" r:id="rId16"/>
    <p:sldMasterId id="2147483879" r:id="rId17"/>
    <p:sldMasterId id="2147483891" r:id="rId18"/>
    <p:sldMasterId id="2147483903" r:id="rId19"/>
    <p:sldMasterId id="2147483915" r:id="rId20"/>
    <p:sldMasterId id="2147483927" r:id="rId21"/>
    <p:sldMasterId id="2147483939" r:id="rId22"/>
    <p:sldMasterId id="2147483951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3" r:id="rId29"/>
    <p:sldMasterId id="2147484035" r:id="rId30"/>
    <p:sldMasterId id="2147484047" r:id="rId31"/>
    <p:sldMasterId id="2147484059" r:id="rId32"/>
    <p:sldMasterId id="2147484071" r:id="rId33"/>
    <p:sldMasterId id="2147484083" r:id="rId34"/>
    <p:sldMasterId id="2147484095" r:id="rId35"/>
    <p:sldMasterId id="2147484107" r:id="rId36"/>
    <p:sldMasterId id="2147484119" r:id="rId37"/>
    <p:sldMasterId id="2147484131" r:id="rId38"/>
    <p:sldMasterId id="2147484143" r:id="rId39"/>
    <p:sldMasterId id="2147484155" r:id="rId40"/>
    <p:sldMasterId id="2147484167" r:id="rId41"/>
    <p:sldMasterId id="2147484179" r:id="rId42"/>
    <p:sldMasterId id="2147484191" r:id="rId43"/>
    <p:sldMasterId id="2147484203" r:id="rId44"/>
    <p:sldMasterId id="2147484215" r:id="rId45"/>
    <p:sldMasterId id="2147484227" r:id="rId46"/>
    <p:sldMasterId id="2147484239" r:id="rId47"/>
    <p:sldMasterId id="2147484251" r:id="rId48"/>
    <p:sldMasterId id="2147484263" r:id="rId49"/>
    <p:sldMasterId id="2147484275" r:id="rId50"/>
    <p:sldMasterId id="2147484287" r:id="rId51"/>
    <p:sldMasterId id="2147484299" r:id="rId52"/>
    <p:sldMasterId id="2147484311" r:id="rId53"/>
    <p:sldMasterId id="2147484323" r:id="rId54"/>
    <p:sldMasterId id="2147484335" r:id="rId55"/>
    <p:sldMasterId id="2147484347" r:id="rId56"/>
    <p:sldMasterId id="2147484359" r:id="rId57"/>
  </p:sldMasterIdLst>
  <p:sldIdLst>
    <p:sldId id="256" r:id="rId58"/>
    <p:sldId id="285" r:id="rId59"/>
    <p:sldId id="292" r:id="rId60"/>
    <p:sldId id="293" r:id="rId61"/>
    <p:sldId id="281" r:id="rId62"/>
    <p:sldId id="282" r:id="rId63"/>
    <p:sldId id="290" r:id="rId64"/>
    <p:sldId id="295" r:id="rId65"/>
    <p:sldId id="300" r:id="rId66"/>
    <p:sldId id="286" r:id="rId67"/>
    <p:sldId id="296" r:id="rId68"/>
    <p:sldId id="299" r:id="rId69"/>
    <p:sldId id="297" r:id="rId70"/>
    <p:sldId id="298" r:id="rId71"/>
    <p:sldId id="291" r:id="rId72"/>
  </p:sldIdLst>
  <p:sldSz cx="9144000" cy="6858000" type="screen4x3"/>
  <p:notesSz cx="6858000" cy="9144000"/>
  <p:defaultTextStyle>
    <a:defPPr>
      <a:defRPr lang="en-US"/>
    </a:defPPr>
    <a:lvl1pPr marL="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8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slide" Target="slides/slide6.xml"/><Relationship Id="rId64" Type="http://schemas.openxmlformats.org/officeDocument/2006/relationships/slide" Target="slides/slide7.xml"/><Relationship Id="rId65" Type="http://schemas.openxmlformats.org/officeDocument/2006/relationships/slide" Target="slides/slide8.xml"/><Relationship Id="rId66" Type="http://schemas.openxmlformats.org/officeDocument/2006/relationships/slide" Target="slides/slide9.xml"/><Relationship Id="rId67" Type="http://schemas.openxmlformats.org/officeDocument/2006/relationships/slide" Target="slides/slide10.xml"/><Relationship Id="rId68" Type="http://schemas.openxmlformats.org/officeDocument/2006/relationships/slide" Target="slides/slide11.xml"/><Relationship Id="rId69" Type="http://schemas.openxmlformats.org/officeDocument/2006/relationships/slide" Target="slides/slide12.xml"/><Relationship Id="rId50" Type="http://schemas.openxmlformats.org/officeDocument/2006/relationships/slideMaster" Target="slideMasters/slideMaster50.xml"/><Relationship Id="rId51" Type="http://schemas.openxmlformats.org/officeDocument/2006/relationships/slideMaster" Target="slideMasters/slideMaster51.xml"/><Relationship Id="rId52" Type="http://schemas.openxmlformats.org/officeDocument/2006/relationships/slideMaster" Target="slideMasters/slideMaster52.xml"/><Relationship Id="rId53" Type="http://schemas.openxmlformats.org/officeDocument/2006/relationships/slideMaster" Target="slideMasters/slideMaster53.xml"/><Relationship Id="rId54" Type="http://schemas.openxmlformats.org/officeDocument/2006/relationships/slideMaster" Target="slideMasters/slideMaster54.xml"/><Relationship Id="rId55" Type="http://schemas.openxmlformats.org/officeDocument/2006/relationships/slideMaster" Target="slideMasters/slideMaster55.xml"/><Relationship Id="rId56" Type="http://schemas.openxmlformats.org/officeDocument/2006/relationships/slideMaster" Target="slideMasters/slideMaster56.xml"/><Relationship Id="rId57" Type="http://schemas.openxmlformats.org/officeDocument/2006/relationships/slideMaster" Target="slideMasters/slideMaster57.xml"/><Relationship Id="rId58" Type="http://schemas.openxmlformats.org/officeDocument/2006/relationships/slide" Target="slides/slide1.xml"/><Relationship Id="rId59" Type="http://schemas.openxmlformats.org/officeDocument/2006/relationships/slide" Target="slides/slide2.xml"/><Relationship Id="rId40" Type="http://schemas.openxmlformats.org/officeDocument/2006/relationships/slideMaster" Target="slideMasters/slideMaster40.xml"/><Relationship Id="rId41" Type="http://schemas.openxmlformats.org/officeDocument/2006/relationships/slideMaster" Target="slideMasters/slideMaster41.xml"/><Relationship Id="rId42" Type="http://schemas.openxmlformats.org/officeDocument/2006/relationships/slideMaster" Target="slideMasters/slideMaster42.xml"/><Relationship Id="rId43" Type="http://schemas.openxmlformats.org/officeDocument/2006/relationships/slideMaster" Target="slideMasters/slideMaster43.xml"/><Relationship Id="rId44" Type="http://schemas.openxmlformats.org/officeDocument/2006/relationships/slideMaster" Target="slideMasters/slideMaster44.xml"/><Relationship Id="rId45" Type="http://schemas.openxmlformats.org/officeDocument/2006/relationships/slideMaster" Target="slideMasters/slideMaster45.xml"/><Relationship Id="rId46" Type="http://schemas.openxmlformats.org/officeDocument/2006/relationships/slideMaster" Target="slideMasters/slideMaster46.xml"/><Relationship Id="rId47" Type="http://schemas.openxmlformats.org/officeDocument/2006/relationships/slideMaster" Target="slideMasters/slideMaster47.xml"/><Relationship Id="rId48" Type="http://schemas.openxmlformats.org/officeDocument/2006/relationships/slideMaster" Target="slideMasters/slideMaster48.xml"/><Relationship Id="rId49" Type="http://schemas.openxmlformats.org/officeDocument/2006/relationships/slideMaster" Target="slideMasters/slideMaster4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slideMaster" Target="slideMasters/slideMaster36.xml"/><Relationship Id="rId37" Type="http://schemas.openxmlformats.org/officeDocument/2006/relationships/slideMaster" Target="slideMasters/slideMaster37.xml"/><Relationship Id="rId38" Type="http://schemas.openxmlformats.org/officeDocument/2006/relationships/slideMaster" Target="slideMasters/slideMaster38.xml"/><Relationship Id="rId39" Type="http://schemas.openxmlformats.org/officeDocument/2006/relationships/slideMaster" Target="slideMasters/slideMaster39.xml"/><Relationship Id="rId70" Type="http://schemas.openxmlformats.org/officeDocument/2006/relationships/slide" Target="slides/slide13.xml"/><Relationship Id="rId71" Type="http://schemas.openxmlformats.org/officeDocument/2006/relationships/slide" Target="slides/slide14.xml"/><Relationship Id="rId72" Type="http://schemas.openxmlformats.org/officeDocument/2006/relationships/slide" Target="slides/slide15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3.xml"/><Relationship Id="rId61" Type="http://schemas.openxmlformats.org/officeDocument/2006/relationships/slide" Target="slides/slide4.xml"/><Relationship Id="rId62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Database 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0E67BB3D-042C-AE4E-BDB4-5CE10D478AB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B10FC6C-77DA-8948-9192-1B7770F8001A}" type="parTrans" cxnId="{3D7D183B-5F86-3E41-8D6C-D2342F451AC0}">
      <dgm:prSet/>
      <dgm:spPr/>
      <dgm:t>
        <a:bodyPr/>
        <a:lstStyle/>
        <a:p>
          <a:endParaRPr lang="en-US"/>
        </a:p>
      </dgm:t>
    </dgm:pt>
    <dgm:pt modelId="{2C3CE965-0D99-2E48-9087-3E6E523FA6A7}" type="sibTrans" cxnId="{3D7D183B-5F86-3E41-8D6C-D2342F451AC0}">
      <dgm:prSet/>
      <dgm:spPr/>
      <dgm:t>
        <a:bodyPr/>
        <a:lstStyle/>
        <a:p>
          <a:endParaRPr lang="en-US"/>
        </a:p>
      </dgm:t>
    </dgm:pt>
    <dgm:pt modelId="{C8E578B4-1A24-8743-879B-4E46BE25756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 Site</a:t>
          </a:r>
          <a:endParaRPr lang="en-US" dirty="0">
            <a:solidFill>
              <a:schemeClr val="tx1"/>
            </a:solidFill>
          </a:endParaRPr>
        </a:p>
      </dgm:t>
    </dgm:pt>
    <dgm:pt modelId="{F1303D94-5B0B-1C4C-9452-538764E3BCB7}" type="parTrans" cxnId="{1BC178E2-BEB2-B643-B2A7-5843F9BC2F59}">
      <dgm:prSet/>
      <dgm:spPr/>
      <dgm:t>
        <a:bodyPr/>
        <a:lstStyle/>
        <a:p>
          <a:endParaRPr lang="en-US"/>
        </a:p>
      </dgm:t>
    </dgm:pt>
    <dgm:pt modelId="{77C18086-46C8-7847-9279-387FFAF42766}" type="sibTrans" cxnId="{1BC178E2-BEB2-B643-B2A7-5843F9BC2F59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C6D6862-3181-5540-8B2B-9DAB1677BF32}" type="pres">
      <dgm:prSet presAssocID="{E373DFD8-6A47-A247-B34A-06AAF1DC72E6}" presName="Accent2" presStyleLbl="node1" presStyleIdx="0" presStyleCnt="19"/>
      <dgm:spPr/>
    </dgm:pt>
    <dgm:pt modelId="{BF4A95A7-73A0-ED46-A633-A91B4AB2563E}" type="pres">
      <dgm:prSet presAssocID="{E373DFD8-6A47-A247-B34A-06AAF1DC72E6}" presName="Accent3" presStyleLbl="node1" presStyleIdx="1" presStyleCnt="19"/>
      <dgm:spPr/>
    </dgm:pt>
    <dgm:pt modelId="{F1490C29-4A45-BF47-898D-ECAC7D3759E8}" type="pres">
      <dgm:prSet presAssocID="{E373DFD8-6A47-A247-B34A-06AAF1DC72E6}" presName="Accent4" presStyleLbl="node1" presStyleIdx="2" presStyleCnt="19"/>
      <dgm:spPr/>
    </dgm:pt>
    <dgm:pt modelId="{1704932D-F303-4E48-933B-81F0A667C294}" type="pres">
      <dgm:prSet presAssocID="{E373DFD8-6A47-A247-B34A-06AAF1DC72E6}" presName="Accent5" presStyleLbl="node1" presStyleIdx="3" presStyleCnt="19"/>
      <dgm:spPr/>
    </dgm:pt>
    <dgm:pt modelId="{0249053F-87D1-0947-92A6-F2DA98B33039}" type="pres">
      <dgm:prSet presAssocID="{E373DFD8-6A47-A247-B34A-06AAF1DC72E6}" presName="Accent6" presStyleLbl="node1" presStyleIdx="4" presStyleCnt="19"/>
      <dgm:spPr/>
    </dgm:pt>
    <dgm:pt modelId="{051D1CE6-275E-3A47-B2B3-D535DF8781D1}" type="pres">
      <dgm:prSet presAssocID="{967C41FA-00E1-4143-B823-A2CDA52347F2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6" presStyleCnt="19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7" presStyleCnt="19"/>
      <dgm:spPr/>
    </dgm:pt>
    <dgm:pt modelId="{A53D4073-3F41-F545-B0C9-71D53700E7BA}" type="pres">
      <dgm:prSet presAssocID="{8E23A464-A4D1-0E40-BECA-0027444F3206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9" presStyleCnt="19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0" presStyleCnt="19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1" presStyleCnt="19"/>
      <dgm:spPr/>
    </dgm:pt>
    <dgm:pt modelId="{CFD12A0A-049E-6947-92BD-AF81DEEB2232}" type="pres">
      <dgm:prSet presAssocID="{683390D8-1DB8-9D40-A5C4-96FEC83B69B4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3" presStyleCnt="19"/>
      <dgm:spPr/>
    </dgm:pt>
    <dgm:pt modelId="{907C9BF2-609E-424F-8F34-1FBCAED89337}" type="pres">
      <dgm:prSet presAssocID="{761800B0-0107-CA47-A23D-1D2CD1238039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5" presStyleCnt="19"/>
      <dgm:spPr/>
    </dgm:pt>
    <dgm:pt modelId="{5B8202AA-F00E-2C47-AF43-71EC6954C761}" type="pres">
      <dgm:prSet presAssocID="{C8E578B4-1A24-8743-879B-4E46BE25756F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544E3-5A9B-E449-8924-EFCA96146D34}" type="pres">
      <dgm:prSet presAssocID="{C8E578B4-1A24-8743-879B-4E46BE25756F}" presName="Accent15" presStyleCnt="0"/>
      <dgm:spPr/>
    </dgm:pt>
    <dgm:pt modelId="{AF6E1E15-53FF-F54C-ACF5-D5955FB0AE66}" type="pres">
      <dgm:prSet presAssocID="{C8E578B4-1A24-8743-879B-4E46BE25756F}" presName="AccentHold2" presStyleLbl="node1" presStyleIdx="17" presStyleCnt="19"/>
      <dgm:spPr/>
    </dgm:pt>
    <dgm:pt modelId="{EE2B7427-B2C0-FC40-A47A-067547BA3A12}" type="pres">
      <dgm:prSet presAssocID="{C8E578B4-1A24-8743-879B-4E46BE25756F}" presName="Accent16" presStyleCnt="0"/>
      <dgm:spPr/>
    </dgm:pt>
    <dgm:pt modelId="{5D9F1DD5-67DC-5E42-A7A4-4B76492E2C19}" type="pres">
      <dgm:prSet presAssocID="{C8E578B4-1A24-8743-879B-4E46BE25756F}" presName="AccentHold3" presStyleLbl="node1" presStyleIdx="18" presStyleCnt="19"/>
      <dgm:spPr/>
    </dgm:pt>
  </dgm:ptLst>
  <dgm:cxnLst>
    <dgm:cxn modelId="{84D138F6-3D49-2D4C-A0E7-B7E8F21B73C5}" type="presOf" srcId="{967C41FA-00E1-4143-B823-A2CDA52347F2}" destId="{051D1CE6-275E-3A47-B2B3-D535DF8781D1}" srcOrd="0" destOrd="0" presId="urn:microsoft.com/office/officeart/2009/3/layout/CircleRelationship"/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411D8B52-596D-8C48-8E47-AE905B381ACD}" type="presOf" srcId="{761800B0-0107-CA47-A23D-1D2CD1238039}" destId="{907C9BF2-609E-424F-8F34-1FBCAED89337}" srcOrd="0" destOrd="0" presId="urn:microsoft.com/office/officeart/2009/3/layout/CircleRelationship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B646C570-8B3A-0745-9C73-630687DA31BB}" type="presOf" srcId="{683390D8-1DB8-9D40-A5C4-96FEC83B69B4}" destId="{CFD12A0A-049E-6947-92BD-AF81DEEB2232}" srcOrd="0" destOrd="0" presId="urn:microsoft.com/office/officeart/2009/3/layout/CircleRelationship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C4BACD80-18DA-1F4A-B75A-F4A1F6E6B348}" type="presOf" srcId="{8E23A464-A4D1-0E40-BECA-0027444F3206}" destId="{A53D4073-3F41-F545-B0C9-71D53700E7BA}" srcOrd="0" destOrd="0" presId="urn:microsoft.com/office/officeart/2009/3/layout/CircleRelationship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FC46B052-AD22-B84D-B40D-BBFD2680FADB}" type="presOf" srcId="{C8E578B4-1A24-8743-879B-4E46BE25756F}" destId="{5B8202AA-F00E-2C47-AF43-71EC6954C761}" srcOrd="0" destOrd="0" presId="urn:microsoft.com/office/officeart/2009/3/layout/CircleRelationship"/>
    <dgm:cxn modelId="{3D7D183B-5F86-3E41-8D6C-D2342F451AC0}" srcId="{E373DFD8-6A47-A247-B34A-06AAF1DC72E6}" destId="{0E67BB3D-042C-AE4E-BDB4-5CE10D478AB2}" srcOrd="5" destOrd="0" parTransId="{9B10FC6C-77DA-8948-9192-1B7770F8001A}" sibTransId="{2C3CE965-0D99-2E48-9087-3E6E523FA6A7}"/>
    <dgm:cxn modelId="{78EC7C9F-BA22-A74C-9FA0-279F95A1CD61}" type="presOf" srcId="{E373DFD8-6A47-A247-B34A-06AAF1DC72E6}" destId="{C4B00103-D425-9F4D-812C-F62B6D15353A}" srcOrd="0" destOrd="0" presId="urn:microsoft.com/office/officeart/2009/3/layout/CircleRelationship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1BC178E2-BEB2-B643-B2A7-5843F9BC2F59}" srcId="{E373DFD8-6A47-A247-B34A-06AAF1DC72E6}" destId="{C8E578B4-1A24-8743-879B-4E46BE25756F}" srcOrd="4" destOrd="0" parTransId="{F1303D94-5B0B-1C4C-9452-538764E3BCB7}" sibTransId="{77C18086-46C8-7847-9279-387FFAF42766}"/>
    <dgm:cxn modelId="{F53862C9-7DCE-F542-81F9-57A0FF291DD3}" type="presOf" srcId="{3E2BD4C0-EFDD-A64B-BA97-293C67FF89D7}" destId="{C693DB04-5492-5241-AC23-7C9F6E9220EE}" srcOrd="0" destOrd="0" presId="urn:microsoft.com/office/officeart/2009/3/layout/CircleRelationship"/>
    <dgm:cxn modelId="{C96927D4-3361-5942-82E8-908254E8C8C7}" type="presParOf" srcId="{C693DB04-5492-5241-AC23-7C9F6E9220EE}" destId="{C4B00103-D425-9F4D-812C-F62B6D15353A}" srcOrd="0" destOrd="0" presId="urn:microsoft.com/office/officeart/2009/3/layout/CircleRelationship"/>
    <dgm:cxn modelId="{5335943E-CCB9-9649-A60E-3F6D1EC18AA2}" type="presParOf" srcId="{C693DB04-5492-5241-AC23-7C9F6E9220EE}" destId="{EC6D6862-3181-5540-8B2B-9DAB1677BF32}" srcOrd="1" destOrd="0" presId="urn:microsoft.com/office/officeart/2009/3/layout/CircleRelationship"/>
    <dgm:cxn modelId="{FF590578-6A7A-844E-BE36-5DB128EBA31B}" type="presParOf" srcId="{C693DB04-5492-5241-AC23-7C9F6E9220EE}" destId="{BF4A95A7-73A0-ED46-A633-A91B4AB2563E}" srcOrd="2" destOrd="0" presId="urn:microsoft.com/office/officeart/2009/3/layout/CircleRelationship"/>
    <dgm:cxn modelId="{DEB61B2B-D928-7646-97DB-42F73199A574}" type="presParOf" srcId="{C693DB04-5492-5241-AC23-7C9F6E9220EE}" destId="{F1490C29-4A45-BF47-898D-ECAC7D3759E8}" srcOrd="3" destOrd="0" presId="urn:microsoft.com/office/officeart/2009/3/layout/CircleRelationship"/>
    <dgm:cxn modelId="{2B21DABC-1D9B-1B41-B79E-6E6BB9BA6D88}" type="presParOf" srcId="{C693DB04-5492-5241-AC23-7C9F6E9220EE}" destId="{1704932D-F303-4E48-933B-81F0A667C294}" srcOrd="4" destOrd="0" presId="urn:microsoft.com/office/officeart/2009/3/layout/CircleRelationship"/>
    <dgm:cxn modelId="{5D09F40F-931A-CD4C-9F34-78E581891E3B}" type="presParOf" srcId="{C693DB04-5492-5241-AC23-7C9F6E9220EE}" destId="{0249053F-87D1-0947-92A6-F2DA98B33039}" srcOrd="5" destOrd="0" presId="urn:microsoft.com/office/officeart/2009/3/layout/CircleRelationship"/>
    <dgm:cxn modelId="{49E933EB-94BF-104E-B05D-4E544A5AA2A5}" type="presParOf" srcId="{C693DB04-5492-5241-AC23-7C9F6E9220EE}" destId="{051D1CE6-275E-3A47-B2B3-D535DF8781D1}" srcOrd="6" destOrd="0" presId="urn:microsoft.com/office/officeart/2009/3/layout/CircleRelationship"/>
    <dgm:cxn modelId="{F597806C-4506-3941-A159-AEABE87B3CAF}" type="presParOf" srcId="{C693DB04-5492-5241-AC23-7C9F6E9220EE}" destId="{26836F34-4801-2D4D-BB6F-AC3F297CBAAD}" srcOrd="7" destOrd="0" presId="urn:microsoft.com/office/officeart/2009/3/layout/CircleRelationship"/>
    <dgm:cxn modelId="{54D433FF-4323-4A46-8AC4-E09CD88E17B0}" type="presParOf" srcId="{26836F34-4801-2D4D-BB6F-AC3F297CBAAD}" destId="{10DB52A0-0494-5D46-AA8F-96EF44CD4968}" srcOrd="0" destOrd="0" presId="urn:microsoft.com/office/officeart/2009/3/layout/CircleRelationship"/>
    <dgm:cxn modelId="{6A6B7BF2-F8AC-8C4D-8053-D74171A76CF1}" type="presParOf" srcId="{C693DB04-5492-5241-AC23-7C9F6E9220EE}" destId="{D36272A9-D5A2-B841-980A-CB8943D69CFF}" srcOrd="8" destOrd="0" presId="urn:microsoft.com/office/officeart/2009/3/layout/CircleRelationship"/>
    <dgm:cxn modelId="{020083E6-BB75-E54E-844F-288D809B1E9E}" type="presParOf" srcId="{D36272A9-D5A2-B841-980A-CB8943D69CFF}" destId="{95D2C5CD-520C-5F43-895E-47885D2CDF2C}" srcOrd="0" destOrd="0" presId="urn:microsoft.com/office/officeart/2009/3/layout/CircleRelationship"/>
    <dgm:cxn modelId="{26C21ECF-60E6-1142-A1AD-8EE9FCEB01A7}" type="presParOf" srcId="{C693DB04-5492-5241-AC23-7C9F6E9220EE}" destId="{A53D4073-3F41-F545-B0C9-71D53700E7BA}" srcOrd="9" destOrd="0" presId="urn:microsoft.com/office/officeart/2009/3/layout/CircleRelationship"/>
    <dgm:cxn modelId="{1DBAF323-9BDB-6B4C-9CA9-F9F57DCC0B4B}" type="presParOf" srcId="{C693DB04-5492-5241-AC23-7C9F6E9220EE}" destId="{92A20D06-9E28-D64C-95B6-7AACDA0BF8C9}" srcOrd="10" destOrd="0" presId="urn:microsoft.com/office/officeart/2009/3/layout/CircleRelationship"/>
    <dgm:cxn modelId="{F0FEA922-5D60-2644-B4F7-76B8D5E0E0F6}" type="presParOf" srcId="{92A20D06-9E28-D64C-95B6-7AACDA0BF8C9}" destId="{F8BF88D6-AE05-1C4F-B453-28E3A29C8A54}" srcOrd="0" destOrd="0" presId="urn:microsoft.com/office/officeart/2009/3/layout/CircleRelationship"/>
    <dgm:cxn modelId="{94EB07E0-2AE1-5545-B7A7-81B7B8CF71FA}" type="presParOf" srcId="{C693DB04-5492-5241-AC23-7C9F6E9220EE}" destId="{33A32244-FE5D-C843-B5BE-4FFFF49622DC}" srcOrd="11" destOrd="0" presId="urn:microsoft.com/office/officeart/2009/3/layout/CircleRelationship"/>
    <dgm:cxn modelId="{C4609F82-9B85-FC4D-A024-A8BE35E46B6D}" type="presParOf" srcId="{33A32244-FE5D-C843-B5BE-4FFFF49622DC}" destId="{8E5F90FF-604B-F84E-A1E7-6ED924D10DDF}" srcOrd="0" destOrd="0" presId="urn:microsoft.com/office/officeart/2009/3/layout/CircleRelationship"/>
    <dgm:cxn modelId="{5533CD02-B938-2540-B75E-16FC5D7A5B5D}" type="presParOf" srcId="{C693DB04-5492-5241-AC23-7C9F6E9220EE}" destId="{78340954-D780-5E42-B7CA-351FB95ED6B3}" srcOrd="12" destOrd="0" presId="urn:microsoft.com/office/officeart/2009/3/layout/CircleRelationship"/>
    <dgm:cxn modelId="{64A46E8A-1351-5E45-9C1B-2681DD99FB5C}" type="presParOf" srcId="{78340954-D780-5E42-B7CA-351FB95ED6B3}" destId="{E5BAC4E5-B037-3442-9D15-767ADD35CED0}" srcOrd="0" destOrd="0" presId="urn:microsoft.com/office/officeart/2009/3/layout/CircleRelationship"/>
    <dgm:cxn modelId="{E2F92CC7-3347-C94E-9FD5-C42DC116B719}" type="presParOf" srcId="{C693DB04-5492-5241-AC23-7C9F6E9220EE}" destId="{CFD12A0A-049E-6947-92BD-AF81DEEB2232}" srcOrd="13" destOrd="0" presId="urn:microsoft.com/office/officeart/2009/3/layout/CircleRelationship"/>
    <dgm:cxn modelId="{E7A4B71B-E441-414C-B2C0-837404A046EE}" type="presParOf" srcId="{C693DB04-5492-5241-AC23-7C9F6E9220EE}" destId="{7D747053-AD03-BF4A-8854-1668086D59CE}" srcOrd="14" destOrd="0" presId="urn:microsoft.com/office/officeart/2009/3/layout/CircleRelationship"/>
    <dgm:cxn modelId="{6F1CD7CF-9BFD-CE44-B5B8-96405691AB99}" type="presParOf" srcId="{7D747053-AD03-BF4A-8854-1668086D59CE}" destId="{8F8595C5-1D79-BE43-9F6C-7E21EED09E0E}" srcOrd="0" destOrd="0" presId="urn:microsoft.com/office/officeart/2009/3/layout/CircleRelationship"/>
    <dgm:cxn modelId="{83BEFAD0-4DFA-3048-B85C-00E4B25ECCA0}" type="presParOf" srcId="{C693DB04-5492-5241-AC23-7C9F6E9220EE}" destId="{907C9BF2-609E-424F-8F34-1FBCAED89337}" srcOrd="15" destOrd="0" presId="urn:microsoft.com/office/officeart/2009/3/layout/CircleRelationship"/>
    <dgm:cxn modelId="{3ABCF03F-65DE-DF46-87FC-D4D1EBC5A39E}" type="presParOf" srcId="{C693DB04-5492-5241-AC23-7C9F6E9220EE}" destId="{05742333-5E56-334E-9F2C-7965F86A17FA}" srcOrd="16" destOrd="0" presId="urn:microsoft.com/office/officeart/2009/3/layout/CircleRelationship"/>
    <dgm:cxn modelId="{7EE9299F-9ED4-814F-9054-211671736E41}" type="presParOf" srcId="{05742333-5E56-334E-9F2C-7965F86A17FA}" destId="{A1EC4887-DB7E-F243-B10E-977BA6D34A37}" srcOrd="0" destOrd="0" presId="urn:microsoft.com/office/officeart/2009/3/layout/CircleRelationship"/>
    <dgm:cxn modelId="{3A796A79-13FA-7542-BAA6-0584A255757C}" type="presParOf" srcId="{C693DB04-5492-5241-AC23-7C9F6E9220EE}" destId="{5B8202AA-F00E-2C47-AF43-71EC6954C761}" srcOrd="17" destOrd="0" presId="urn:microsoft.com/office/officeart/2009/3/layout/CircleRelationship"/>
    <dgm:cxn modelId="{73B9BF57-73A5-D343-B587-3A279F0E3C84}" type="presParOf" srcId="{C693DB04-5492-5241-AC23-7C9F6E9220EE}" destId="{52F544E3-5A9B-E449-8924-EFCA96146D34}" srcOrd="18" destOrd="0" presId="urn:microsoft.com/office/officeart/2009/3/layout/CircleRelationship"/>
    <dgm:cxn modelId="{B4DAED43-ABB7-E54D-9DF4-4EDE13C5A369}" type="presParOf" srcId="{52F544E3-5A9B-E449-8924-EFCA96146D34}" destId="{AF6E1E15-53FF-F54C-ACF5-D5955FB0AE66}" srcOrd="0" destOrd="0" presId="urn:microsoft.com/office/officeart/2009/3/layout/CircleRelationship"/>
    <dgm:cxn modelId="{B60BBF6B-3B4D-8146-9302-0A698B10FB4C}" type="presParOf" srcId="{C693DB04-5492-5241-AC23-7C9F6E9220EE}" destId="{EE2B7427-B2C0-FC40-A47A-067547BA3A12}" srcOrd="19" destOrd="0" presId="urn:microsoft.com/office/officeart/2009/3/layout/CircleRelationship"/>
    <dgm:cxn modelId="{EF197DD7-2172-ED4A-834E-290BC86C5FE1}" type="presParOf" srcId="{EE2B7427-B2C0-FC40-A47A-067547BA3A12}" destId="{5D9F1DD5-67DC-5E42-A7A4-4B76492E2C1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Database </a:t>
          </a:r>
          <a:r>
            <a:rPr lang="en-US" dirty="0" smtClean="0">
              <a:solidFill>
                <a:schemeClr val="tx1"/>
              </a:solidFill>
            </a:rPr>
            <a:t>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C3E4E04-AB04-D34D-98D1-8B7A6FEF9D6F}" type="pres">
      <dgm:prSet presAssocID="{E373DFD8-6A47-A247-B34A-06AAF1DC72E6}" presName="Accent1" presStyleLbl="node1" presStyleIdx="0" presStyleCnt="17"/>
      <dgm:spPr/>
    </dgm:pt>
    <dgm:pt modelId="{EC6D6862-3181-5540-8B2B-9DAB1677BF32}" type="pres">
      <dgm:prSet presAssocID="{E373DFD8-6A47-A247-B34A-06AAF1DC72E6}" presName="Accent2" presStyleLbl="node1" presStyleIdx="1" presStyleCnt="17"/>
      <dgm:spPr/>
    </dgm:pt>
    <dgm:pt modelId="{BF4A95A7-73A0-ED46-A633-A91B4AB2563E}" type="pres">
      <dgm:prSet presAssocID="{E373DFD8-6A47-A247-B34A-06AAF1DC72E6}" presName="Accent3" presStyleLbl="node1" presStyleIdx="2" presStyleCnt="17"/>
      <dgm:spPr/>
    </dgm:pt>
    <dgm:pt modelId="{F1490C29-4A45-BF47-898D-ECAC7D3759E8}" type="pres">
      <dgm:prSet presAssocID="{E373DFD8-6A47-A247-B34A-06AAF1DC72E6}" presName="Accent4" presStyleLbl="node1" presStyleIdx="3" presStyleCnt="17"/>
      <dgm:spPr/>
    </dgm:pt>
    <dgm:pt modelId="{1704932D-F303-4E48-933B-81F0A667C294}" type="pres">
      <dgm:prSet presAssocID="{E373DFD8-6A47-A247-B34A-06AAF1DC72E6}" presName="Accent5" presStyleLbl="node1" presStyleIdx="4" presStyleCnt="17"/>
      <dgm:spPr/>
    </dgm:pt>
    <dgm:pt modelId="{0249053F-87D1-0947-92A6-F2DA98B33039}" type="pres">
      <dgm:prSet presAssocID="{E373DFD8-6A47-A247-B34A-06AAF1DC72E6}" presName="Accent6" presStyleLbl="node1" presStyleIdx="5" presStyleCnt="17"/>
      <dgm:spPr/>
    </dgm:pt>
    <dgm:pt modelId="{051D1CE6-275E-3A47-B2B3-D535DF8781D1}" type="pres">
      <dgm:prSet presAssocID="{967C41FA-00E1-4143-B823-A2CDA52347F2}" presName="Child1" presStyleLbl="node1" presStyleIdx="6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7" presStyleCnt="17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8" presStyleCnt="17"/>
      <dgm:spPr/>
    </dgm:pt>
    <dgm:pt modelId="{A53D4073-3F41-F545-B0C9-71D53700E7BA}" type="pres">
      <dgm:prSet presAssocID="{8E23A464-A4D1-0E40-BECA-0027444F3206}" presName="Child2" presStyleLbl="node1" presStyleIdx="9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10" presStyleCnt="17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1" presStyleCnt="17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2" presStyleCnt="17"/>
      <dgm:spPr/>
    </dgm:pt>
    <dgm:pt modelId="{CFD12A0A-049E-6947-92BD-AF81DEEB2232}" type="pres">
      <dgm:prSet presAssocID="{683390D8-1DB8-9D40-A5C4-96FEC83B69B4}" presName="Child3" presStyleLbl="node1" presStyleIdx="13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4" presStyleCnt="17"/>
      <dgm:spPr/>
    </dgm:pt>
    <dgm:pt modelId="{907C9BF2-609E-424F-8F34-1FBCAED89337}" type="pres">
      <dgm:prSet presAssocID="{761800B0-0107-CA47-A23D-1D2CD1238039}" presName="Child4" presStyleLbl="node1" presStyleIdx="15" presStyleCnt="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6" presStyleCnt="17"/>
      <dgm:spPr/>
    </dgm:pt>
  </dgm:ptLst>
  <dgm:cxnLst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387F49BE-62F7-2549-9AC4-1C87F48C7875}" type="presOf" srcId="{E373DFD8-6A47-A247-B34A-06AAF1DC72E6}" destId="{C4B00103-D425-9F4D-812C-F62B6D15353A}" srcOrd="0" destOrd="0" presId="urn:microsoft.com/office/officeart/2009/3/layout/CircleRelationship"/>
    <dgm:cxn modelId="{B103D908-4987-754F-ABD8-C4731B04D1C5}" type="presOf" srcId="{683390D8-1DB8-9D40-A5C4-96FEC83B69B4}" destId="{CFD12A0A-049E-6947-92BD-AF81DEEB2232}" srcOrd="0" destOrd="0" presId="urn:microsoft.com/office/officeart/2009/3/layout/CircleRelationship"/>
    <dgm:cxn modelId="{4759836C-32DA-6049-8891-2F5263830D27}" type="presOf" srcId="{761800B0-0107-CA47-A23D-1D2CD1238039}" destId="{907C9BF2-609E-424F-8F34-1FBCAED89337}" srcOrd="0" destOrd="0" presId="urn:microsoft.com/office/officeart/2009/3/layout/CircleRelationship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701A8D45-5595-FF4B-8CE0-2FB52A2D0FF6}" type="presOf" srcId="{3E2BD4C0-EFDD-A64B-BA97-293C67FF89D7}" destId="{C693DB04-5492-5241-AC23-7C9F6E9220EE}" srcOrd="0" destOrd="0" presId="urn:microsoft.com/office/officeart/2009/3/layout/CircleRelationship"/>
    <dgm:cxn modelId="{592F3086-74D9-5E43-AFB2-E7C8D384C1D9}" type="presOf" srcId="{967C41FA-00E1-4143-B823-A2CDA52347F2}" destId="{051D1CE6-275E-3A47-B2B3-D535DF8781D1}" srcOrd="0" destOrd="0" presId="urn:microsoft.com/office/officeart/2009/3/layout/CircleRelationship"/>
    <dgm:cxn modelId="{B2D8485A-7442-C948-9BC1-83759023FFCC}" type="presOf" srcId="{8E23A464-A4D1-0E40-BECA-0027444F3206}" destId="{A53D4073-3F41-F545-B0C9-71D53700E7BA}" srcOrd="0" destOrd="0" presId="urn:microsoft.com/office/officeart/2009/3/layout/CircleRelationship"/>
    <dgm:cxn modelId="{DA65ED71-4B26-484A-A1F7-A1BCAA1EE0B6}" type="presParOf" srcId="{C693DB04-5492-5241-AC23-7C9F6E9220EE}" destId="{C4B00103-D425-9F4D-812C-F62B6D15353A}" srcOrd="0" destOrd="0" presId="urn:microsoft.com/office/officeart/2009/3/layout/CircleRelationship"/>
    <dgm:cxn modelId="{702132D4-5ABC-E342-BC5F-FC92BFBF7847}" type="presParOf" srcId="{C693DB04-5492-5241-AC23-7C9F6E9220EE}" destId="{4C3E4E04-AB04-D34D-98D1-8B7A6FEF9D6F}" srcOrd="1" destOrd="0" presId="urn:microsoft.com/office/officeart/2009/3/layout/CircleRelationship"/>
    <dgm:cxn modelId="{F10E5EE9-9907-2549-8578-BDFD96DD9E4C}" type="presParOf" srcId="{C693DB04-5492-5241-AC23-7C9F6E9220EE}" destId="{EC6D6862-3181-5540-8B2B-9DAB1677BF32}" srcOrd="2" destOrd="0" presId="urn:microsoft.com/office/officeart/2009/3/layout/CircleRelationship"/>
    <dgm:cxn modelId="{E1AC2607-4B38-6F42-87AB-3484AD3DCD99}" type="presParOf" srcId="{C693DB04-5492-5241-AC23-7C9F6E9220EE}" destId="{BF4A95A7-73A0-ED46-A633-A91B4AB2563E}" srcOrd="3" destOrd="0" presId="urn:microsoft.com/office/officeart/2009/3/layout/CircleRelationship"/>
    <dgm:cxn modelId="{F4BE86B9-A245-9C42-9B9C-969A259292EE}" type="presParOf" srcId="{C693DB04-5492-5241-AC23-7C9F6E9220EE}" destId="{F1490C29-4A45-BF47-898D-ECAC7D3759E8}" srcOrd="4" destOrd="0" presId="urn:microsoft.com/office/officeart/2009/3/layout/CircleRelationship"/>
    <dgm:cxn modelId="{795E887A-5A5E-7249-8CC0-43F1801BE763}" type="presParOf" srcId="{C693DB04-5492-5241-AC23-7C9F6E9220EE}" destId="{1704932D-F303-4E48-933B-81F0A667C294}" srcOrd="5" destOrd="0" presId="urn:microsoft.com/office/officeart/2009/3/layout/CircleRelationship"/>
    <dgm:cxn modelId="{84E4FB2F-CEBB-7443-B1D8-7BA57713F1C3}" type="presParOf" srcId="{C693DB04-5492-5241-AC23-7C9F6E9220EE}" destId="{0249053F-87D1-0947-92A6-F2DA98B33039}" srcOrd="6" destOrd="0" presId="urn:microsoft.com/office/officeart/2009/3/layout/CircleRelationship"/>
    <dgm:cxn modelId="{F08B09B5-59E1-174D-A254-DDE9AD12AF7A}" type="presParOf" srcId="{C693DB04-5492-5241-AC23-7C9F6E9220EE}" destId="{051D1CE6-275E-3A47-B2B3-D535DF8781D1}" srcOrd="7" destOrd="0" presId="urn:microsoft.com/office/officeart/2009/3/layout/CircleRelationship"/>
    <dgm:cxn modelId="{5D8EC971-82E9-2B42-9CE4-FE23F9EB2F9C}" type="presParOf" srcId="{C693DB04-5492-5241-AC23-7C9F6E9220EE}" destId="{26836F34-4801-2D4D-BB6F-AC3F297CBAAD}" srcOrd="8" destOrd="0" presId="urn:microsoft.com/office/officeart/2009/3/layout/CircleRelationship"/>
    <dgm:cxn modelId="{B817EB46-9DFC-3043-BEBE-56B1905884EB}" type="presParOf" srcId="{26836F34-4801-2D4D-BB6F-AC3F297CBAAD}" destId="{10DB52A0-0494-5D46-AA8F-96EF44CD4968}" srcOrd="0" destOrd="0" presId="urn:microsoft.com/office/officeart/2009/3/layout/CircleRelationship"/>
    <dgm:cxn modelId="{26507D54-3069-C94E-AA36-234A3EA1F970}" type="presParOf" srcId="{C693DB04-5492-5241-AC23-7C9F6E9220EE}" destId="{D36272A9-D5A2-B841-980A-CB8943D69CFF}" srcOrd="9" destOrd="0" presId="urn:microsoft.com/office/officeart/2009/3/layout/CircleRelationship"/>
    <dgm:cxn modelId="{7639EA4F-4F21-6844-BEFD-253E504911C9}" type="presParOf" srcId="{D36272A9-D5A2-B841-980A-CB8943D69CFF}" destId="{95D2C5CD-520C-5F43-895E-47885D2CDF2C}" srcOrd="0" destOrd="0" presId="urn:microsoft.com/office/officeart/2009/3/layout/CircleRelationship"/>
    <dgm:cxn modelId="{CB5C8EEB-D8BF-D84D-8E64-5911B950DADF}" type="presParOf" srcId="{C693DB04-5492-5241-AC23-7C9F6E9220EE}" destId="{A53D4073-3F41-F545-B0C9-71D53700E7BA}" srcOrd="10" destOrd="0" presId="urn:microsoft.com/office/officeart/2009/3/layout/CircleRelationship"/>
    <dgm:cxn modelId="{2688A143-8A03-7540-B88C-5285D2E5E89C}" type="presParOf" srcId="{C693DB04-5492-5241-AC23-7C9F6E9220EE}" destId="{92A20D06-9E28-D64C-95B6-7AACDA0BF8C9}" srcOrd="11" destOrd="0" presId="urn:microsoft.com/office/officeart/2009/3/layout/CircleRelationship"/>
    <dgm:cxn modelId="{278A716E-7C7B-9F42-87FE-583D50A47B71}" type="presParOf" srcId="{92A20D06-9E28-D64C-95B6-7AACDA0BF8C9}" destId="{F8BF88D6-AE05-1C4F-B453-28E3A29C8A54}" srcOrd="0" destOrd="0" presId="urn:microsoft.com/office/officeart/2009/3/layout/CircleRelationship"/>
    <dgm:cxn modelId="{8C9EFCA5-0042-EF48-A2EB-5167BD6B102A}" type="presParOf" srcId="{C693DB04-5492-5241-AC23-7C9F6E9220EE}" destId="{33A32244-FE5D-C843-B5BE-4FFFF49622DC}" srcOrd="12" destOrd="0" presId="urn:microsoft.com/office/officeart/2009/3/layout/CircleRelationship"/>
    <dgm:cxn modelId="{CFB5D098-36F1-BC46-BDF2-30C5B5631403}" type="presParOf" srcId="{33A32244-FE5D-C843-B5BE-4FFFF49622DC}" destId="{8E5F90FF-604B-F84E-A1E7-6ED924D10DDF}" srcOrd="0" destOrd="0" presId="urn:microsoft.com/office/officeart/2009/3/layout/CircleRelationship"/>
    <dgm:cxn modelId="{4FE16F68-4AFE-BB4F-AA9E-BCD9F7FCFE9C}" type="presParOf" srcId="{C693DB04-5492-5241-AC23-7C9F6E9220EE}" destId="{78340954-D780-5E42-B7CA-351FB95ED6B3}" srcOrd="13" destOrd="0" presId="urn:microsoft.com/office/officeart/2009/3/layout/CircleRelationship"/>
    <dgm:cxn modelId="{46D1E4EA-BDCA-7747-B840-D15A34BD5F9B}" type="presParOf" srcId="{78340954-D780-5E42-B7CA-351FB95ED6B3}" destId="{E5BAC4E5-B037-3442-9D15-767ADD35CED0}" srcOrd="0" destOrd="0" presId="urn:microsoft.com/office/officeart/2009/3/layout/CircleRelationship"/>
    <dgm:cxn modelId="{8C8485BB-5C75-8C4C-9C7C-7D2560E7F7D9}" type="presParOf" srcId="{C693DB04-5492-5241-AC23-7C9F6E9220EE}" destId="{CFD12A0A-049E-6947-92BD-AF81DEEB2232}" srcOrd="14" destOrd="0" presId="urn:microsoft.com/office/officeart/2009/3/layout/CircleRelationship"/>
    <dgm:cxn modelId="{799A02F7-FC9A-6849-B6DA-60017114BDF2}" type="presParOf" srcId="{C693DB04-5492-5241-AC23-7C9F6E9220EE}" destId="{7D747053-AD03-BF4A-8854-1668086D59CE}" srcOrd="15" destOrd="0" presId="urn:microsoft.com/office/officeart/2009/3/layout/CircleRelationship"/>
    <dgm:cxn modelId="{52475A49-D8EF-2A41-9A1C-0A05D9AFE773}" type="presParOf" srcId="{7D747053-AD03-BF4A-8854-1668086D59CE}" destId="{8F8595C5-1D79-BE43-9F6C-7E21EED09E0E}" srcOrd="0" destOrd="0" presId="urn:microsoft.com/office/officeart/2009/3/layout/CircleRelationship"/>
    <dgm:cxn modelId="{35FAD9D3-7D24-924C-B24D-EAFEB5D867FC}" type="presParOf" srcId="{C693DB04-5492-5241-AC23-7C9F6E9220EE}" destId="{907C9BF2-609E-424F-8F34-1FBCAED89337}" srcOrd="16" destOrd="0" presId="urn:microsoft.com/office/officeart/2009/3/layout/CircleRelationship"/>
    <dgm:cxn modelId="{4FEDF2D6-6445-9A41-92A8-2801B71DE238}" type="presParOf" srcId="{C693DB04-5492-5241-AC23-7C9F6E9220EE}" destId="{05742333-5E56-334E-9F2C-7965F86A17FA}" srcOrd="17" destOrd="0" presId="urn:microsoft.com/office/officeart/2009/3/layout/CircleRelationship"/>
    <dgm:cxn modelId="{3A69E991-9B4B-1B42-92BA-8091249B98FA}" type="presParOf" srcId="{05742333-5E56-334E-9F2C-7965F86A17FA}" destId="{A1EC4887-DB7E-F243-B10E-977BA6D34A3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8E23A464-A4D1-0E40-BECA-0027444F320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Support</a:t>
          </a:r>
          <a:endParaRPr lang="en-US" dirty="0">
            <a:solidFill>
              <a:schemeClr val="tx1"/>
            </a:solidFill>
          </a:endParaRPr>
        </a:p>
      </dgm:t>
    </dgm:pt>
    <dgm:pt modelId="{9F9EF38E-A71B-6141-889E-29FF9839E187}" type="parTrans" cxnId="{B7AA0EBF-F33E-294D-85AC-5B65AC884D13}">
      <dgm:prSet/>
      <dgm:spPr/>
      <dgm:t>
        <a:bodyPr/>
        <a:lstStyle/>
        <a:p>
          <a:endParaRPr lang="en-US"/>
        </a:p>
      </dgm:t>
    </dgm:pt>
    <dgm:pt modelId="{4508BE0E-7C2A-BD48-8F32-A593D6F51E84}" type="sibTrans" cxnId="{B7AA0EBF-F33E-294D-85AC-5B65AC884D13}">
      <dgm:prSet/>
      <dgm:spPr/>
      <dgm:t>
        <a:bodyPr/>
        <a:lstStyle/>
        <a:p>
          <a:endParaRPr lang="en-US"/>
        </a:p>
      </dgm:t>
    </dgm:pt>
    <dgm:pt modelId="{761800B0-0107-CA47-A23D-1D2CD1238039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Database </a:t>
          </a:r>
          <a:r>
            <a:rPr lang="en-US" dirty="0" smtClean="0">
              <a:solidFill>
                <a:schemeClr val="tx1"/>
              </a:solidFill>
            </a:rPr>
            <a:t>Store</a:t>
          </a:r>
          <a:endParaRPr lang="en-US" dirty="0">
            <a:solidFill>
              <a:schemeClr val="tx1"/>
            </a:solidFill>
          </a:endParaRPr>
        </a:p>
      </dgm:t>
    </dgm:pt>
    <dgm:pt modelId="{D8C8AC27-93FF-9D4C-8CD1-7678244DB509}" type="parTrans" cxnId="{C479E7D6-F44C-A345-BAD2-BDA094E54D13}">
      <dgm:prSet/>
      <dgm:spPr/>
      <dgm:t>
        <a:bodyPr/>
        <a:lstStyle/>
        <a:p>
          <a:endParaRPr lang="en-US"/>
        </a:p>
      </dgm:t>
    </dgm:pt>
    <dgm:pt modelId="{CC61E0C6-01DA-1F42-A708-9213BD62C822}" type="sibTrans" cxnId="{C479E7D6-F44C-A345-BAD2-BDA094E54D13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0E67BB3D-042C-AE4E-BDB4-5CE10D478AB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B10FC6C-77DA-8948-9192-1B7770F8001A}" type="parTrans" cxnId="{3D7D183B-5F86-3E41-8D6C-D2342F451AC0}">
      <dgm:prSet/>
      <dgm:spPr/>
      <dgm:t>
        <a:bodyPr/>
        <a:lstStyle/>
        <a:p>
          <a:endParaRPr lang="en-US"/>
        </a:p>
      </dgm:t>
    </dgm:pt>
    <dgm:pt modelId="{2C3CE965-0D99-2E48-9087-3E6E523FA6A7}" type="sibTrans" cxnId="{3D7D183B-5F86-3E41-8D6C-D2342F451AC0}">
      <dgm:prSet/>
      <dgm:spPr/>
      <dgm:t>
        <a:bodyPr/>
        <a:lstStyle/>
        <a:p>
          <a:endParaRPr lang="en-US"/>
        </a:p>
      </dgm:t>
    </dgm:pt>
    <dgm:pt modelId="{C8E578B4-1A24-8743-879B-4E46BE25756F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 Site</a:t>
          </a:r>
          <a:endParaRPr lang="en-US" dirty="0">
            <a:solidFill>
              <a:schemeClr val="tx1"/>
            </a:solidFill>
          </a:endParaRPr>
        </a:p>
      </dgm:t>
    </dgm:pt>
    <dgm:pt modelId="{F1303D94-5B0B-1C4C-9452-538764E3BCB7}" type="parTrans" cxnId="{1BC178E2-BEB2-B643-B2A7-5843F9BC2F59}">
      <dgm:prSet/>
      <dgm:spPr/>
      <dgm:t>
        <a:bodyPr/>
        <a:lstStyle/>
        <a:p>
          <a:endParaRPr lang="en-US"/>
        </a:p>
      </dgm:t>
    </dgm:pt>
    <dgm:pt modelId="{77C18086-46C8-7847-9279-387FFAF42766}" type="sibTrans" cxnId="{1BC178E2-BEB2-B643-B2A7-5843F9BC2F59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EC6D6862-3181-5540-8B2B-9DAB1677BF32}" type="pres">
      <dgm:prSet presAssocID="{E373DFD8-6A47-A247-B34A-06AAF1DC72E6}" presName="Accent2" presStyleLbl="node1" presStyleIdx="0" presStyleCnt="19"/>
      <dgm:spPr/>
    </dgm:pt>
    <dgm:pt modelId="{BF4A95A7-73A0-ED46-A633-A91B4AB2563E}" type="pres">
      <dgm:prSet presAssocID="{E373DFD8-6A47-A247-B34A-06AAF1DC72E6}" presName="Accent3" presStyleLbl="node1" presStyleIdx="1" presStyleCnt="19"/>
      <dgm:spPr/>
    </dgm:pt>
    <dgm:pt modelId="{F1490C29-4A45-BF47-898D-ECAC7D3759E8}" type="pres">
      <dgm:prSet presAssocID="{E373DFD8-6A47-A247-B34A-06AAF1DC72E6}" presName="Accent4" presStyleLbl="node1" presStyleIdx="2" presStyleCnt="19"/>
      <dgm:spPr/>
    </dgm:pt>
    <dgm:pt modelId="{1704932D-F303-4E48-933B-81F0A667C294}" type="pres">
      <dgm:prSet presAssocID="{E373DFD8-6A47-A247-B34A-06AAF1DC72E6}" presName="Accent5" presStyleLbl="node1" presStyleIdx="3" presStyleCnt="19"/>
      <dgm:spPr/>
    </dgm:pt>
    <dgm:pt modelId="{0249053F-87D1-0947-92A6-F2DA98B33039}" type="pres">
      <dgm:prSet presAssocID="{E373DFD8-6A47-A247-B34A-06AAF1DC72E6}" presName="Accent6" presStyleLbl="node1" presStyleIdx="4" presStyleCnt="19"/>
      <dgm:spPr/>
    </dgm:pt>
    <dgm:pt modelId="{051D1CE6-275E-3A47-B2B3-D535DF8781D1}" type="pres">
      <dgm:prSet presAssocID="{967C41FA-00E1-4143-B823-A2CDA52347F2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6" presStyleCnt="19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7" presStyleCnt="19"/>
      <dgm:spPr/>
    </dgm:pt>
    <dgm:pt modelId="{A53D4073-3F41-F545-B0C9-71D53700E7BA}" type="pres">
      <dgm:prSet presAssocID="{8E23A464-A4D1-0E40-BECA-0027444F3206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20D06-9E28-D64C-95B6-7AACDA0BF8C9}" type="pres">
      <dgm:prSet presAssocID="{8E23A464-A4D1-0E40-BECA-0027444F3206}" presName="Accent9" presStyleCnt="0"/>
      <dgm:spPr/>
    </dgm:pt>
    <dgm:pt modelId="{F8BF88D6-AE05-1C4F-B453-28E3A29C8A54}" type="pres">
      <dgm:prSet presAssocID="{8E23A464-A4D1-0E40-BECA-0027444F3206}" presName="AccentHold1" presStyleLbl="node1" presStyleIdx="9" presStyleCnt="19"/>
      <dgm:spPr/>
    </dgm:pt>
    <dgm:pt modelId="{33A32244-FE5D-C843-B5BE-4FFFF49622DC}" type="pres">
      <dgm:prSet presAssocID="{8E23A464-A4D1-0E40-BECA-0027444F3206}" presName="Accent10" presStyleCnt="0"/>
      <dgm:spPr/>
    </dgm:pt>
    <dgm:pt modelId="{8E5F90FF-604B-F84E-A1E7-6ED924D10DDF}" type="pres">
      <dgm:prSet presAssocID="{8E23A464-A4D1-0E40-BECA-0027444F3206}" presName="AccentHold2" presStyleLbl="node1" presStyleIdx="10" presStyleCnt="19"/>
      <dgm:spPr/>
    </dgm:pt>
    <dgm:pt modelId="{78340954-D780-5E42-B7CA-351FB95ED6B3}" type="pres">
      <dgm:prSet presAssocID="{8E23A464-A4D1-0E40-BECA-0027444F3206}" presName="Accent11" presStyleCnt="0"/>
      <dgm:spPr/>
    </dgm:pt>
    <dgm:pt modelId="{E5BAC4E5-B037-3442-9D15-767ADD35CED0}" type="pres">
      <dgm:prSet presAssocID="{8E23A464-A4D1-0E40-BECA-0027444F3206}" presName="AccentHold3" presStyleLbl="node1" presStyleIdx="11" presStyleCnt="19"/>
      <dgm:spPr/>
    </dgm:pt>
    <dgm:pt modelId="{CFD12A0A-049E-6947-92BD-AF81DEEB2232}" type="pres">
      <dgm:prSet presAssocID="{683390D8-1DB8-9D40-A5C4-96FEC83B69B4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7D747053-AD03-BF4A-8854-1668086D59CE}" type="pres">
      <dgm:prSet presAssocID="{683390D8-1DB8-9D40-A5C4-96FEC83B69B4}" presName="Accent12" presStyleCnt="0"/>
      <dgm:spPr/>
    </dgm:pt>
    <dgm:pt modelId="{8F8595C5-1D79-BE43-9F6C-7E21EED09E0E}" type="pres">
      <dgm:prSet presAssocID="{683390D8-1DB8-9D40-A5C4-96FEC83B69B4}" presName="AccentHold1" presStyleLbl="node1" presStyleIdx="13" presStyleCnt="19"/>
      <dgm:spPr/>
    </dgm:pt>
    <dgm:pt modelId="{907C9BF2-609E-424F-8F34-1FBCAED89337}" type="pres">
      <dgm:prSet presAssocID="{761800B0-0107-CA47-A23D-1D2CD1238039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742333-5E56-334E-9F2C-7965F86A17FA}" type="pres">
      <dgm:prSet presAssocID="{761800B0-0107-CA47-A23D-1D2CD1238039}" presName="Accent13" presStyleCnt="0"/>
      <dgm:spPr/>
    </dgm:pt>
    <dgm:pt modelId="{A1EC4887-DB7E-F243-B10E-977BA6D34A37}" type="pres">
      <dgm:prSet presAssocID="{761800B0-0107-CA47-A23D-1D2CD1238039}" presName="AccentHold1" presStyleLbl="node1" presStyleIdx="15" presStyleCnt="19"/>
      <dgm:spPr/>
    </dgm:pt>
    <dgm:pt modelId="{5B8202AA-F00E-2C47-AF43-71EC6954C761}" type="pres">
      <dgm:prSet presAssocID="{C8E578B4-1A24-8743-879B-4E46BE25756F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2F544E3-5A9B-E449-8924-EFCA96146D34}" type="pres">
      <dgm:prSet presAssocID="{C8E578B4-1A24-8743-879B-4E46BE25756F}" presName="Accent15" presStyleCnt="0"/>
      <dgm:spPr/>
    </dgm:pt>
    <dgm:pt modelId="{AF6E1E15-53FF-F54C-ACF5-D5955FB0AE66}" type="pres">
      <dgm:prSet presAssocID="{C8E578B4-1A24-8743-879B-4E46BE25756F}" presName="AccentHold2" presStyleLbl="node1" presStyleIdx="17" presStyleCnt="19"/>
      <dgm:spPr/>
    </dgm:pt>
    <dgm:pt modelId="{EE2B7427-B2C0-FC40-A47A-067547BA3A12}" type="pres">
      <dgm:prSet presAssocID="{C8E578B4-1A24-8743-879B-4E46BE25756F}" presName="Accent16" presStyleCnt="0"/>
      <dgm:spPr/>
    </dgm:pt>
    <dgm:pt modelId="{5D9F1DD5-67DC-5E42-A7A4-4B76492E2C19}" type="pres">
      <dgm:prSet presAssocID="{C8E578B4-1A24-8743-879B-4E46BE25756F}" presName="AccentHold3" presStyleLbl="node1" presStyleIdx="18" presStyleCnt="19"/>
      <dgm:spPr/>
    </dgm:pt>
  </dgm:ptLst>
  <dgm:cxnLst>
    <dgm:cxn modelId="{C479E7D6-F44C-A345-BAD2-BDA094E54D13}" srcId="{E373DFD8-6A47-A247-B34A-06AAF1DC72E6}" destId="{761800B0-0107-CA47-A23D-1D2CD1238039}" srcOrd="3" destOrd="0" parTransId="{D8C8AC27-93FF-9D4C-8CD1-7678244DB509}" sibTransId="{CC61E0C6-01DA-1F42-A708-9213BD62C822}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37067488-7A00-DB41-A047-983D7C3694A1}" type="presOf" srcId="{C8E578B4-1A24-8743-879B-4E46BE25756F}" destId="{5B8202AA-F00E-2C47-AF43-71EC6954C761}" srcOrd="0" destOrd="0" presId="urn:microsoft.com/office/officeart/2009/3/layout/CircleRelationship"/>
    <dgm:cxn modelId="{AFE258A4-B7B7-D54F-8038-17E1C0328A64}" type="presOf" srcId="{8E23A464-A4D1-0E40-BECA-0027444F3206}" destId="{A53D4073-3F41-F545-B0C9-71D53700E7BA}" srcOrd="0" destOrd="0" presId="urn:microsoft.com/office/officeart/2009/3/layout/CircleRelationship"/>
    <dgm:cxn modelId="{78E7E26D-90C6-CC44-BAE5-9C4591CBC8F8}" type="presOf" srcId="{E373DFD8-6A47-A247-B34A-06AAF1DC72E6}" destId="{C4B00103-D425-9F4D-812C-F62B6D15353A}" srcOrd="0" destOrd="0" presId="urn:microsoft.com/office/officeart/2009/3/layout/CircleRelationship"/>
    <dgm:cxn modelId="{7942E639-13F7-2144-B014-26FD9122C00B}" srcId="{E373DFD8-6A47-A247-B34A-06AAF1DC72E6}" destId="{683390D8-1DB8-9D40-A5C4-96FEC83B69B4}" srcOrd="2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678DFB5F-66C0-C049-8AA4-B2C37330E8C8}" type="presOf" srcId="{3E2BD4C0-EFDD-A64B-BA97-293C67FF89D7}" destId="{C693DB04-5492-5241-AC23-7C9F6E9220EE}" srcOrd="0" destOrd="0" presId="urn:microsoft.com/office/officeart/2009/3/layout/CircleRelationship"/>
    <dgm:cxn modelId="{3D7D183B-5F86-3E41-8D6C-D2342F451AC0}" srcId="{E373DFD8-6A47-A247-B34A-06AAF1DC72E6}" destId="{0E67BB3D-042C-AE4E-BDB4-5CE10D478AB2}" srcOrd="5" destOrd="0" parTransId="{9B10FC6C-77DA-8948-9192-1B7770F8001A}" sibTransId="{2C3CE965-0D99-2E48-9087-3E6E523FA6A7}"/>
    <dgm:cxn modelId="{B7AA0EBF-F33E-294D-85AC-5B65AC884D13}" srcId="{E373DFD8-6A47-A247-B34A-06AAF1DC72E6}" destId="{8E23A464-A4D1-0E40-BECA-0027444F3206}" srcOrd="1" destOrd="0" parTransId="{9F9EF38E-A71B-6141-889E-29FF9839E187}" sibTransId="{4508BE0E-7C2A-BD48-8F32-A593D6F51E84}"/>
    <dgm:cxn modelId="{1BC178E2-BEB2-B643-B2A7-5843F9BC2F59}" srcId="{E373DFD8-6A47-A247-B34A-06AAF1DC72E6}" destId="{C8E578B4-1A24-8743-879B-4E46BE25756F}" srcOrd="4" destOrd="0" parTransId="{F1303D94-5B0B-1C4C-9452-538764E3BCB7}" sibTransId="{77C18086-46C8-7847-9279-387FFAF42766}"/>
    <dgm:cxn modelId="{7DE0C533-E8C0-CF45-B0E0-620015448046}" type="presOf" srcId="{761800B0-0107-CA47-A23D-1D2CD1238039}" destId="{907C9BF2-609E-424F-8F34-1FBCAED89337}" srcOrd="0" destOrd="0" presId="urn:microsoft.com/office/officeart/2009/3/layout/CircleRelationship"/>
    <dgm:cxn modelId="{0941BDDA-629D-AE4A-B9AB-99493199EC94}" type="presOf" srcId="{683390D8-1DB8-9D40-A5C4-96FEC83B69B4}" destId="{CFD12A0A-049E-6947-92BD-AF81DEEB2232}" srcOrd="0" destOrd="0" presId="urn:microsoft.com/office/officeart/2009/3/layout/CircleRelationship"/>
    <dgm:cxn modelId="{95269D69-D510-EC4C-B35E-2D45D56D1A1C}" type="presOf" srcId="{967C41FA-00E1-4143-B823-A2CDA52347F2}" destId="{051D1CE6-275E-3A47-B2B3-D535DF8781D1}" srcOrd="0" destOrd="0" presId="urn:microsoft.com/office/officeart/2009/3/layout/CircleRelationship"/>
    <dgm:cxn modelId="{F19446DE-714B-EE4D-92CE-B3CBDE429371}" type="presParOf" srcId="{C693DB04-5492-5241-AC23-7C9F6E9220EE}" destId="{C4B00103-D425-9F4D-812C-F62B6D15353A}" srcOrd="0" destOrd="0" presId="urn:microsoft.com/office/officeart/2009/3/layout/CircleRelationship"/>
    <dgm:cxn modelId="{BFDA8660-F1CE-F94C-8AD4-E5B41CA3A889}" type="presParOf" srcId="{C693DB04-5492-5241-AC23-7C9F6E9220EE}" destId="{EC6D6862-3181-5540-8B2B-9DAB1677BF32}" srcOrd="1" destOrd="0" presId="urn:microsoft.com/office/officeart/2009/3/layout/CircleRelationship"/>
    <dgm:cxn modelId="{335F9218-1687-A343-A5B8-D30931ECCC67}" type="presParOf" srcId="{C693DB04-5492-5241-AC23-7C9F6E9220EE}" destId="{BF4A95A7-73A0-ED46-A633-A91B4AB2563E}" srcOrd="2" destOrd="0" presId="urn:microsoft.com/office/officeart/2009/3/layout/CircleRelationship"/>
    <dgm:cxn modelId="{91CC957F-FB1A-4D48-A35A-F4798C245320}" type="presParOf" srcId="{C693DB04-5492-5241-AC23-7C9F6E9220EE}" destId="{F1490C29-4A45-BF47-898D-ECAC7D3759E8}" srcOrd="3" destOrd="0" presId="urn:microsoft.com/office/officeart/2009/3/layout/CircleRelationship"/>
    <dgm:cxn modelId="{2EA65E72-95FE-8E4C-A141-1D7511688426}" type="presParOf" srcId="{C693DB04-5492-5241-AC23-7C9F6E9220EE}" destId="{1704932D-F303-4E48-933B-81F0A667C294}" srcOrd="4" destOrd="0" presId="urn:microsoft.com/office/officeart/2009/3/layout/CircleRelationship"/>
    <dgm:cxn modelId="{B62E0EED-94C7-0448-85EC-79377BCE7688}" type="presParOf" srcId="{C693DB04-5492-5241-AC23-7C9F6E9220EE}" destId="{0249053F-87D1-0947-92A6-F2DA98B33039}" srcOrd="5" destOrd="0" presId="urn:microsoft.com/office/officeart/2009/3/layout/CircleRelationship"/>
    <dgm:cxn modelId="{E0170EC5-520C-E641-A076-EB0F7A1691A0}" type="presParOf" srcId="{C693DB04-5492-5241-AC23-7C9F6E9220EE}" destId="{051D1CE6-275E-3A47-B2B3-D535DF8781D1}" srcOrd="6" destOrd="0" presId="urn:microsoft.com/office/officeart/2009/3/layout/CircleRelationship"/>
    <dgm:cxn modelId="{ABE23F14-9939-3148-A628-2A6FCAABE5AE}" type="presParOf" srcId="{C693DB04-5492-5241-AC23-7C9F6E9220EE}" destId="{26836F34-4801-2D4D-BB6F-AC3F297CBAAD}" srcOrd="7" destOrd="0" presId="urn:microsoft.com/office/officeart/2009/3/layout/CircleRelationship"/>
    <dgm:cxn modelId="{3532472D-589C-CE4C-AD59-78AEF45E5B04}" type="presParOf" srcId="{26836F34-4801-2D4D-BB6F-AC3F297CBAAD}" destId="{10DB52A0-0494-5D46-AA8F-96EF44CD4968}" srcOrd="0" destOrd="0" presId="urn:microsoft.com/office/officeart/2009/3/layout/CircleRelationship"/>
    <dgm:cxn modelId="{61C04983-86A6-694D-A703-2C6B989DE1B4}" type="presParOf" srcId="{C693DB04-5492-5241-AC23-7C9F6E9220EE}" destId="{D36272A9-D5A2-B841-980A-CB8943D69CFF}" srcOrd="8" destOrd="0" presId="urn:microsoft.com/office/officeart/2009/3/layout/CircleRelationship"/>
    <dgm:cxn modelId="{9E991786-8A28-8C4E-BD75-8A2E945F0D21}" type="presParOf" srcId="{D36272A9-D5A2-B841-980A-CB8943D69CFF}" destId="{95D2C5CD-520C-5F43-895E-47885D2CDF2C}" srcOrd="0" destOrd="0" presId="urn:microsoft.com/office/officeart/2009/3/layout/CircleRelationship"/>
    <dgm:cxn modelId="{2C732274-FDEF-394A-A99D-B289F55E1F1D}" type="presParOf" srcId="{C693DB04-5492-5241-AC23-7C9F6E9220EE}" destId="{A53D4073-3F41-F545-B0C9-71D53700E7BA}" srcOrd="9" destOrd="0" presId="urn:microsoft.com/office/officeart/2009/3/layout/CircleRelationship"/>
    <dgm:cxn modelId="{57636F8F-C0D1-4D49-B53C-01A412D22B44}" type="presParOf" srcId="{C693DB04-5492-5241-AC23-7C9F6E9220EE}" destId="{92A20D06-9E28-D64C-95B6-7AACDA0BF8C9}" srcOrd="10" destOrd="0" presId="urn:microsoft.com/office/officeart/2009/3/layout/CircleRelationship"/>
    <dgm:cxn modelId="{DAD572D9-E62C-6248-B88F-21A1552F232B}" type="presParOf" srcId="{92A20D06-9E28-D64C-95B6-7AACDA0BF8C9}" destId="{F8BF88D6-AE05-1C4F-B453-28E3A29C8A54}" srcOrd="0" destOrd="0" presId="urn:microsoft.com/office/officeart/2009/3/layout/CircleRelationship"/>
    <dgm:cxn modelId="{7B0D59A5-B9D2-B445-99FB-29A30E70505C}" type="presParOf" srcId="{C693DB04-5492-5241-AC23-7C9F6E9220EE}" destId="{33A32244-FE5D-C843-B5BE-4FFFF49622DC}" srcOrd="11" destOrd="0" presId="urn:microsoft.com/office/officeart/2009/3/layout/CircleRelationship"/>
    <dgm:cxn modelId="{D4CD62B6-C08F-CC4B-91EC-532E011C008A}" type="presParOf" srcId="{33A32244-FE5D-C843-B5BE-4FFFF49622DC}" destId="{8E5F90FF-604B-F84E-A1E7-6ED924D10DDF}" srcOrd="0" destOrd="0" presId="urn:microsoft.com/office/officeart/2009/3/layout/CircleRelationship"/>
    <dgm:cxn modelId="{822B1D00-EAA7-B34B-ADF1-D0381BA0F09A}" type="presParOf" srcId="{C693DB04-5492-5241-AC23-7C9F6E9220EE}" destId="{78340954-D780-5E42-B7CA-351FB95ED6B3}" srcOrd="12" destOrd="0" presId="urn:microsoft.com/office/officeart/2009/3/layout/CircleRelationship"/>
    <dgm:cxn modelId="{AE1860B0-531F-EB44-8956-679BB0C99387}" type="presParOf" srcId="{78340954-D780-5E42-B7CA-351FB95ED6B3}" destId="{E5BAC4E5-B037-3442-9D15-767ADD35CED0}" srcOrd="0" destOrd="0" presId="urn:microsoft.com/office/officeart/2009/3/layout/CircleRelationship"/>
    <dgm:cxn modelId="{5F4A01AA-74AF-C348-AC14-B4819284C7AD}" type="presParOf" srcId="{C693DB04-5492-5241-AC23-7C9F6E9220EE}" destId="{CFD12A0A-049E-6947-92BD-AF81DEEB2232}" srcOrd="13" destOrd="0" presId="urn:microsoft.com/office/officeart/2009/3/layout/CircleRelationship"/>
    <dgm:cxn modelId="{C8BD89CB-FBE7-7E42-A75E-CBF0BB759F51}" type="presParOf" srcId="{C693DB04-5492-5241-AC23-7C9F6E9220EE}" destId="{7D747053-AD03-BF4A-8854-1668086D59CE}" srcOrd="14" destOrd="0" presId="urn:microsoft.com/office/officeart/2009/3/layout/CircleRelationship"/>
    <dgm:cxn modelId="{BAF6929F-AF08-C741-AD4D-56F6B606401D}" type="presParOf" srcId="{7D747053-AD03-BF4A-8854-1668086D59CE}" destId="{8F8595C5-1D79-BE43-9F6C-7E21EED09E0E}" srcOrd="0" destOrd="0" presId="urn:microsoft.com/office/officeart/2009/3/layout/CircleRelationship"/>
    <dgm:cxn modelId="{7055AC7D-6E09-BF4F-8F88-59EF44A14E81}" type="presParOf" srcId="{C693DB04-5492-5241-AC23-7C9F6E9220EE}" destId="{907C9BF2-609E-424F-8F34-1FBCAED89337}" srcOrd="15" destOrd="0" presId="urn:microsoft.com/office/officeart/2009/3/layout/CircleRelationship"/>
    <dgm:cxn modelId="{0D7DE241-BA50-3A4C-955D-11758E315F24}" type="presParOf" srcId="{C693DB04-5492-5241-AC23-7C9F6E9220EE}" destId="{05742333-5E56-334E-9F2C-7965F86A17FA}" srcOrd="16" destOrd="0" presId="urn:microsoft.com/office/officeart/2009/3/layout/CircleRelationship"/>
    <dgm:cxn modelId="{BF91AFBE-7351-B042-A106-72E362C2AFE0}" type="presParOf" srcId="{05742333-5E56-334E-9F2C-7965F86A17FA}" destId="{A1EC4887-DB7E-F243-B10E-977BA6D34A37}" srcOrd="0" destOrd="0" presId="urn:microsoft.com/office/officeart/2009/3/layout/CircleRelationship"/>
    <dgm:cxn modelId="{5A652692-5EB7-124A-97BF-4C1B88E9908D}" type="presParOf" srcId="{C693DB04-5492-5241-AC23-7C9F6E9220EE}" destId="{5B8202AA-F00E-2C47-AF43-71EC6954C761}" srcOrd="17" destOrd="0" presId="urn:microsoft.com/office/officeart/2009/3/layout/CircleRelationship"/>
    <dgm:cxn modelId="{9267347B-83E1-3D40-A301-FBE1AFA8F19D}" type="presParOf" srcId="{C693DB04-5492-5241-AC23-7C9F6E9220EE}" destId="{52F544E3-5A9B-E449-8924-EFCA96146D34}" srcOrd="18" destOrd="0" presId="urn:microsoft.com/office/officeart/2009/3/layout/CircleRelationship"/>
    <dgm:cxn modelId="{8F57B6FA-B4CB-F64D-87A9-D09793568099}" type="presParOf" srcId="{52F544E3-5A9B-E449-8924-EFCA96146D34}" destId="{AF6E1E15-53FF-F54C-ACF5-D5955FB0AE66}" srcOrd="0" destOrd="0" presId="urn:microsoft.com/office/officeart/2009/3/layout/CircleRelationship"/>
    <dgm:cxn modelId="{07820D67-940F-F84A-A646-1C9FE2E9E887}" type="presParOf" srcId="{C693DB04-5492-5241-AC23-7C9F6E9220EE}" destId="{EE2B7427-B2C0-FC40-A47A-067547BA3A12}" srcOrd="19" destOrd="0" presId="urn:microsoft.com/office/officeart/2009/3/layout/CircleRelationship"/>
    <dgm:cxn modelId="{B1173651-92E1-854E-A2E3-4EE38CCBC83B}" type="presParOf" srcId="{EE2B7427-B2C0-FC40-A47A-067547BA3A12}" destId="{5D9F1DD5-67DC-5E42-A7A4-4B76492E2C19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BD4C0-EFDD-A64B-BA97-293C67FF89D7}" type="doc">
      <dgm:prSet loTypeId="urn:microsoft.com/office/officeart/2009/3/layout/CircleRelationship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73DFD8-6A47-A247-B34A-06AAF1DC72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Webserver Static Store Front</a:t>
          </a:r>
          <a:endParaRPr lang="en-US" dirty="0">
            <a:solidFill>
              <a:schemeClr val="tx1"/>
            </a:solidFill>
          </a:endParaRPr>
        </a:p>
      </dgm:t>
    </dgm:pt>
    <dgm:pt modelId="{339454F7-107A-0E40-A771-077E598B22D6}" type="parTrans" cxnId="{6B82F4B6-5B51-2543-88DF-23A36DD260DB}">
      <dgm:prSet/>
      <dgm:spPr/>
      <dgm:t>
        <a:bodyPr/>
        <a:lstStyle/>
        <a:p>
          <a:endParaRPr lang="en-US"/>
        </a:p>
      </dgm:t>
    </dgm:pt>
    <dgm:pt modelId="{0F35C544-6BA2-3243-B827-E600F821B5AF}" type="sibTrans" cxnId="{6B82F4B6-5B51-2543-88DF-23A36DD260DB}">
      <dgm:prSet/>
      <dgm:spPr/>
      <dgm:t>
        <a:bodyPr/>
        <a:lstStyle/>
        <a:p>
          <a:endParaRPr lang="en-US"/>
        </a:p>
      </dgm:t>
    </dgm:pt>
    <dgm:pt modelId="{967C41FA-00E1-4143-B823-A2CDA52347F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Load balancers</a:t>
          </a:r>
          <a:endParaRPr lang="en-US" dirty="0">
            <a:solidFill>
              <a:schemeClr val="tx1"/>
            </a:solidFill>
          </a:endParaRPr>
        </a:p>
      </dgm:t>
    </dgm:pt>
    <dgm:pt modelId="{9AEE5497-5EE0-A440-A7C9-8CB52110E200}" type="parTrans" cxnId="{B75276B4-A04C-B24E-B600-2416106A99AB}">
      <dgm:prSet/>
      <dgm:spPr/>
      <dgm:t>
        <a:bodyPr/>
        <a:lstStyle/>
        <a:p>
          <a:endParaRPr lang="en-US"/>
        </a:p>
      </dgm:t>
    </dgm:pt>
    <dgm:pt modelId="{47705657-2F31-DF4F-ADA3-724DBD639FFE}" type="sibTrans" cxnId="{B75276B4-A04C-B24E-B600-2416106A99AB}">
      <dgm:prSet/>
      <dgm:spPr/>
      <dgm:t>
        <a:bodyPr/>
        <a:lstStyle/>
        <a:p>
          <a:endParaRPr lang="en-US"/>
        </a:p>
      </dgm:t>
    </dgm:pt>
    <dgm:pt modelId="{683390D8-1DB8-9D40-A5C4-96FEC83B69B4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Online Payment</a:t>
          </a:r>
          <a:endParaRPr lang="en-US" dirty="0">
            <a:solidFill>
              <a:schemeClr val="tx1"/>
            </a:solidFill>
          </a:endParaRPr>
        </a:p>
      </dgm:t>
    </dgm:pt>
    <dgm:pt modelId="{61E0C3C5-0F46-2141-9600-5051075863F4}" type="parTrans" cxnId="{7942E639-13F7-2144-B014-26FD9122C00B}">
      <dgm:prSet/>
      <dgm:spPr/>
      <dgm:t>
        <a:bodyPr/>
        <a:lstStyle/>
        <a:p>
          <a:endParaRPr lang="en-US"/>
        </a:p>
      </dgm:t>
    </dgm:pt>
    <dgm:pt modelId="{EA167AE7-23D3-F245-ABD1-73FCF5BCA40C}" type="sibTrans" cxnId="{7942E639-13F7-2144-B014-26FD9122C00B}">
      <dgm:prSet/>
      <dgm:spPr/>
      <dgm:t>
        <a:bodyPr/>
        <a:lstStyle/>
        <a:p>
          <a:endParaRPr lang="en-US"/>
        </a:p>
      </dgm:t>
    </dgm:pt>
    <dgm:pt modelId="{C693DB04-5492-5241-AC23-7C9F6E9220EE}" type="pres">
      <dgm:prSet presAssocID="{3E2BD4C0-EFDD-A64B-BA97-293C67FF89D7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GB"/>
        </a:p>
      </dgm:t>
    </dgm:pt>
    <dgm:pt modelId="{C4B00103-D425-9F4D-812C-F62B6D15353A}" type="pres">
      <dgm:prSet presAssocID="{E373DFD8-6A47-A247-B34A-06AAF1DC72E6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4C3E4E04-AB04-D34D-98D1-8B7A6FEF9D6F}" type="pres">
      <dgm:prSet presAssocID="{E373DFD8-6A47-A247-B34A-06AAF1DC72E6}" presName="Accent1" presStyleLbl="node1" presStyleIdx="0" presStyleCnt="13"/>
      <dgm:spPr/>
    </dgm:pt>
    <dgm:pt modelId="{EC6D6862-3181-5540-8B2B-9DAB1677BF32}" type="pres">
      <dgm:prSet presAssocID="{E373DFD8-6A47-A247-B34A-06AAF1DC72E6}" presName="Accent2" presStyleLbl="node1" presStyleIdx="1" presStyleCnt="13"/>
      <dgm:spPr/>
    </dgm:pt>
    <dgm:pt modelId="{BF4A95A7-73A0-ED46-A633-A91B4AB2563E}" type="pres">
      <dgm:prSet presAssocID="{E373DFD8-6A47-A247-B34A-06AAF1DC72E6}" presName="Accent3" presStyleLbl="node1" presStyleIdx="2" presStyleCnt="13"/>
      <dgm:spPr/>
    </dgm:pt>
    <dgm:pt modelId="{F1490C29-4A45-BF47-898D-ECAC7D3759E8}" type="pres">
      <dgm:prSet presAssocID="{E373DFD8-6A47-A247-B34A-06AAF1DC72E6}" presName="Accent4" presStyleLbl="node1" presStyleIdx="3" presStyleCnt="13"/>
      <dgm:spPr/>
    </dgm:pt>
    <dgm:pt modelId="{1704932D-F303-4E48-933B-81F0A667C294}" type="pres">
      <dgm:prSet presAssocID="{E373DFD8-6A47-A247-B34A-06AAF1DC72E6}" presName="Accent5" presStyleLbl="node1" presStyleIdx="4" presStyleCnt="13"/>
      <dgm:spPr/>
    </dgm:pt>
    <dgm:pt modelId="{0249053F-87D1-0947-92A6-F2DA98B33039}" type="pres">
      <dgm:prSet presAssocID="{E373DFD8-6A47-A247-B34A-06AAF1DC72E6}" presName="Accent6" presStyleLbl="node1" presStyleIdx="5" presStyleCnt="13"/>
      <dgm:spPr/>
    </dgm:pt>
    <dgm:pt modelId="{051D1CE6-275E-3A47-B2B3-D535DF8781D1}" type="pres">
      <dgm:prSet presAssocID="{967C41FA-00E1-4143-B823-A2CDA52347F2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836F34-4801-2D4D-BB6F-AC3F297CBAAD}" type="pres">
      <dgm:prSet presAssocID="{967C41FA-00E1-4143-B823-A2CDA52347F2}" presName="Accent7" presStyleCnt="0"/>
      <dgm:spPr/>
    </dgm:pt>
    <dgm:pt modelId="{10DB52A0-0494-5D46-AA8F-96EF44CD4968}" type="pres">
      <dgm:prSet presAssocID="{967C41FA-00E1-4143-B823-A2CDA52347F2}" presName="AccentHold1" presStyleLbl="node1" presStyleIdx="7" presStyleCnt="13"/>
      <dgm:spPr/>
    </dgm:pt>
    <dgm:pt modelId="{D36272A9-D5A2-B841-980A-CB8943D69CFF}" type="pres">
      <dgm:prSet presAssocID="{967C41FA-00E1-4143-B823-A2CDA52347F2}" presName="Accent8" presStyleCnt="0"/>
      <dgm:spPr/>
    </dgm:pt>
    <dgm:pt modelId="{95D2C5CD-520C-5F43-895E-47885D2CDF2C}" type="pres">
      <dgm:prSet presAssocID="{967C41FA-00E1-4143-B823-A2CDA52347F2}" presName="AccentHold2" presStyleLbl="node1" presStyleIdx="8" presStyleCnt="13"/>
      <dgm:spPr/>
    </dgm:pt>
    <dgm:pt modelId="{7929BA65-4CD9-3C40-A7E7-78FC400819C0}" type="pres">
      <dgm:prSet presAssocID="{683390D8-1DB8-9D40-A5C4-96FEC83B69B4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GB"/>
        </a:p>
      </dgm:t>
    </dgm:pt>
    <dgm:pt modelId="{80CE8E4A-8351-DA43-8BEE-EEC0AFD87E05}" type="pres">
      <dgm:prSet presAssocID="{683390D8-1DB8-9D40-A5C4-96FEC83B69B4}" presName="Accent9" presStyleCnt="0"/>
      <dgm:spPr/>
    </dgm:pt>
    <dgm:pt modelId="{8F8595C5-1D79-BE43-9F6C-7E21EED09E0E}" type="pres">
      <dgm:prSet presAssocID="{683390D8-1DB8-9D40-A5C4-96FEC83B69B4}" presName="AccentHold1" presStyleLbl="node1" presStyleIdx="10" presStyleCnt="13"/>
      <dgm:spPr/>
    </dgm:pt>
    <dgm:pt modelId="{9D962F0C-2CBD-EE40-893C-CF749E4928D8}" type="pres">
      <dgm:prSet presAssocID="{683390D8-1DB8-9D40-A5C4-96FEC83B69B4}" presName="Accent10" presStyleCnt="0"/>
      <dgm:spPr/>
    </dgm:pt>
    <dgm:pt modelId="{0790880E-34F0-AB48-9A27-EA429E1DE3AC}" type="pres">
      <dgm:prSet presAssocID="{683390D8-1DB8-9D40-A5C4-96FEC83B69B4}" presName="AccentHold2" presStyleLbl="node1" presStyleIdx="11" presStyleCnt="13"/>
      <dgm:spPr/>
    </dgm:pt>
    <dgm:pt modelId="{7EC8A7D6-6CDE-FF46-95A2-327B4A2E16C4}" type="pres">
      <dgm:prSet presAssocID="{683390D8-1DB8-9D40-A5C4-96FEC83B69B4}" presName="Accent11" presStyleCnt="0"/>
      <dgm:spPr/>
    </dgm:pt>
    <dgm:pt modelId="{B2FB7602-F2D3-644F-8A8C-DB0BA6D7EA22}" type="pres">
      <dgm:prSet presAssocID="{683390D8-1DB8-9D40-A5C4-96FEC83B69B4}" presName="AccentHold3" presStyleLbl="node1" presStyleIdx="12" presStyleCnt="13"/>
      <dgm:spPr/>
    </dgm:pt>
  </dgm:ptLst>
  <dgm:cxnLst>
    <dgm:cxn modelId="{55FDA62D-9BF2-9745-8396-4A9205C05554}" type="presOf" srcId="{E373DFD8-6A47-A247-B34A-06AAF1DC72E6}" destId="{C4B00103-D425-9F4D-812C-F62B6D15353A}" srcOrd="0" destOrd="0" presId="urn:microsoft.com/office/officeart/2009/3/layout/CircleRelationship"/>
    <dgm:cxn modelId="{D2D22756-CA95-114B-B9E6-0C2411C3FF21}" type="presOf" srcId="{3E2BD4C0-EFDD-A64B-BA97-293C67FF89D7}" destId="{C693DB04-5492-5241-AC23-7C9F6E9220EE}" srcOrd="0" destOrd="0" presId="urn:microsoft.com/office/officeart/2009/3/layout/CircleRelationship"/>
    <dgm:cxn modelId="{7942E639-13F7-2144-B014-26FD9122C00B}" srcId="{E373DFD8-6A47-A247-B34A-06AAF1DC72E6}" destId="{683390D8-1DB8-9D40-A5C4-96FEC83B69B4}" srcOrd="1" destOrd="0" parTransId="{61E0C3C5-0F46-2141-9600-5051075863F4}" sibTransId="{EA167AE7-23D3-F245-ABD1-73FCF5BCA40C}"/>
    <dgm:cxn modelId="{B75276B4-A04C-B24E-B600-2416106A99AB}" srcId="{E373DFD8-6A47-A247-B34A-06AAF1DC72E6}" destId="{967C41FA-00E1-4143-B823-A2CDA52347F2}" srcOrd="0" destOrd="0" parTransId="{9AEE5497-5EE0-A440-A7C9-8CB52110E200}" sibTransId="{47705657-2F31-DF4F-ADA3-724DBD639FFE}"/>
    <dgm:cxn modelId="{B98BF4E0-D111-7E42-A609-B8F640D0708E}" type="presOf" srcId="{967C41FA-00E1-4143-B823-A2CDA52347F2}" destId="{051D1CE6-275E-3A47-B2B3-D535DF8781D1}" srcOrd="0" destOrd="0" presId="urn:microsoft.com/office/officeart/2009/3/layout/CircleRelationship"/>
    <dgm:cxn modelId="{DD7F8B06-FE5F-E64A-9357-9F3EF42F8A0B}" type="presOf" srcId="{683390D8-1DB8-9D40-A5C4-96FEC83B69B4}" destId="{7929BA65-4CD9-3C40-A7E7-78FC400819C0}" srcOrd="0" destOrd="0" presId="urn:microsoft.com/office/officeart/2009/3/layout/CircleRelationship"/>
    <dgm:cxn modelId="{6B82F4B6-5B51-2543-88DF-23A36DD260DB}" srcId="{3E2BD4C0-EFDD-A64B-BA97-293C67FF89D7}" destId="{E373DFD8-6A47-A247-B34A-06AAF1DC72E6}" srcOrd="0" destOrd="0" parTransId="{339454F7-107A-0E40-A771-077E598B22D6}" sibTransId="{0F35C544-6BA2-3243-B827-E600F821B5AF}"/>
    <dgm:cxn modelId="{CFA1738B-CEC4-F645-A809-BC3BB5E82C5C}" type="presParOf" srcId="{C693DB04-5492-5241-AC23-7C9F6E9220EE}" destId="{C4B00103-D425-9F4D-812C-F62B6D15353A}" srcOrd="0" destOrd="0" presId="urn:microsoft.com/office/officeart/2009/3/layout/CircleRelationship"/>
    <dgm:cxn modelId="{14673F51-B7F3-E840-838A-152A7AB0054C}" type="presParOf" srcId="{C693DB04-5492-5241-AC23-7C9F6E9220EE}" destId="{4C3E4E04-AB04-D34D-98D1-8B7A6FEF9D6F}" srcOrd="1" destOrd="0" presId="urn:microsoft.com/office/officeart/2009/3/layout/CircleRelationship"/>
    <dgm:cxn modelId="{6D20C52A-AE1D-7243-81F4-5F7DBF0035B0}" type="presParOf" srcId="{C693DB04-5492-5241-AC23-7C9F6E9220EE}" destId="{EC6D6862-3181-5540-8B2B-9DAB1677BF32}" srcOrd="2" destOrd="0" presId="urn:microsoft.com/office/officeart/2009/3/layout/CircleRelationship"/>
    <dgm:cxn modelId="{C81300DD-A4D2-9D48-958D-27AEABF7B763}" type="presParOf" srcId="{C693DB04-5492-5241-AC23-7C9F6E9220EE}" destId="{BF4A95A7-73A0-ED46-A633-A91B4AB2563E}" srcOrd="3" destOrd="0" presId="urn:microsoft.com/office/officeart/2009/3/layout/CircleRelationship"/>
    <dgm:cxn modelId="{E7FA2B9F-3EF1-894A-AB58-BA8A8DBC5967}" type="presParOf" srcId="{C693DB04-5492-5241-AC23-7C9F6E9220EE}" destId="{F1490C29-4A45-BF47-898D-ECAC7D3759E8}" srcOrd="4" destOrd="0" presId="urn:microsoft.com/office/officeart/2009/3/layout/CircleRelationship"/>
    <dgm:cxn modelId="{CD4F7B08-D0B2-9740-B484-CDDC79E470FA}" type="presParOf" srcId="{C693DB04-5492-5241-AC23-7C9F6E9220EE}" destId="{1704932D-F303-4E48-933B-81F0A667C294}" srcOrd="5" destOrd="0" presId="urn:microsoft.com/office/officeart/2009/3/layout/CircleRelationship"/>
    <dgm:cxn modelId="{0CCF3A4C-A163-3447-95F0-6CD3652BC398}" type="presParOf" srcId="{C693DB04-5492-5241-AC23-7C9F6E9220EE}" destId="{0249053F-87D1-0947-92A6-F2DA98B33039}" srcOrd="6" destOrd="0" presId="urn:microsoft.com/office/officeart/2009/3/layout/CircleRelationship"/>
    <dgm:cxn modelId="{C75C830C-DD94-3442-8BA8-3FF192108718}" type="presParOf" srcId="{C693DB04-5492-5241-AC23-7C9F6E9220EE}" destId="{051D1CE6-275E-3A47-B2B3-D535DF8781D1}" srcOrd="7" destOrd="0" presId="urn:microsoft.com/office/officeart/2009/3/layout/CircleRelationship"/>
    <dgm:cxn modelId="{D99EF6AC-FF45-E445-81DA-3CC477811D5E}" type="presParOf" srcId="{C693DB04-5492-5241-AC23-7C9F6E9220EE}" destId="{26836F34-4801-2D4D-BB6F-AC3F297CBAAD}" srcOrd="8" destOrd="0" presId="urn:microsoft.com/office/officeart/2009/3/layout/CircleRelationship"/>
    <dgm:cxn modelId="{23C6ACCE-BE7E-B344-8572-51D89B90530A}" type="presParOf" srcId="{26836F34-4801-2D4D-BB6F-AC3F297CBAAD}" destId="{10DB52A0-0494-5D46-AA8F-96EF44CD4968}" srcOrd="0" destOrd="0" presId="urn:microsoft.com/office/officeart/2009/3/layout/CircleRelationship"/>
    <dgm:cxn modelId="{7FBB390D-4093-ED41-B6A9-6DD21B9FCA7C}" type="presParOf" srcId="{C693DB04-5492-5241-AC23-7C9F6E9220EE}" destId="{D36272A9-D5A2-B841-980A-CB8943D69CFF}" srcOrd="9" destOrd="0" presId="urn:microsoft.com/office/officeart/2009/3/layout/CircleRelationship"/>
    <dgm:cxn modelId="{988A3AA8-3E24-1D46-B0E1-2223EF86EBF6}" type="presParOf" srcId="{D36272A9-D5A2-B841-980A-CB8943D69CFF}" destId="{95D2C5CD-520C-5F43-895E-47885D2CDF2C}" srcOrd="0" destOrd="0" presId="urn:microsoft.com/office/officeart/2009/3/layout/CircleRelationship"/>
    <dgm:cxn modelId="{388C6D28-6367-BB45-808A-90E3AE3EAA2A}" type="presParOf" srcId="{C693DB04-5492-5241-AC23-7C9F6E9220EE}" destId="{7929BA65-4CD9-3C40-A7E7-78FC400819C0}" srcOrd="10" destOrd="0" presId="urn:microsoft.com/office/officeart/2009/3/layout/CircleRelationship"/>
    <dgm:cxn modelId="{725DA753-2DD7-4B45-B86F-F3EA6745F67F}" type="presParOf" srcId="{C693DB04-5492-5241-AC23-7C9F6E9220EE}" destId="{80CE8E4A-8351-DA43-8BEE-EEC0AFD87E05}" srcOrd="11" destOrd="0" presId="urn:microsoft.com/office/officeart/2009/3/layout/CircleRelationship"/>
    <dgm:cxn modelId="{36FF8638-EA78-744E-BF0F-1A8D572FE6C2}" type="presParOf" srcId="{80CE8E4A-8351-DA43-8BEE-EEC0AFD87E05}" destId="{8F8595C5-1D79-BE43-9F6C-7E21EED09E0E}" srcOrd="0" destOrd="0" presId="urn:microsoft.com/office/officeart/2009/3/layout/CircleRelationship"/>
    <dgm:cxn modelId="{1F4FC621-0519-9C45-A10D-E2404D2A0AE8}" type="presParOf" srcId="{C693DB04-5492-5241-AC23-7C9F6E9220EE}" destId="{9D962F0C-2CBD-EE40-893C-CF749E4928D8}" srcOrd="12" destOrd="0" presId="urn:microsoft.com/office/officeart/2009/3/layout/CircleRelationship"/>
    <dgm:cxn modelId="{5C4F2841-72EE-F04F-86D8-8C4C9493412E}" type="presParOf" srcId="{9D962F0C-2CBD-EE40-893C-CF749E4928D8}" destId="{0790880E-34F0-AB48-9A27-EA429E1DE3AC}" srcOrd="0" destOrd="0" presId="urn:microsoft.com/office/officeart/2009/3/layout/CircleRelationship"/>
    <dgm:cxn modelId="{C67507B8-A9CA-7443-9662-BB82ACB3A384}" type="presParOf" srcId="{C693DB04-5492-5241-AC23-7C9F6E9220EE}" destId="{7EC8A7D6-6CDE-FF46-95A2-327B4A2E16C4}" srcOrd="13" destOrd="0" presId="urn:microsoft.com/office/officeart/2009/3/layout/CircleRelationship"/>
    <dgm:cxn modelId="{3538ABE7-86BE-1340-B712-859DB207060B}" type="presParOf" srcId="{7EC8A7D6-6CDE-FF46-95A2-327B4A2E16C4}" destId="{B2FB7602-F2D3-644F-8A8C-DB0BA6D7EA2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30263" y="902539"/>
          <a:ext cx="2081890" cy="2082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Store Front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035149" y="1207477"/>
        <a:ext cx="1472118" cy="1472372"/>
      </dsp:txXfrm>
    </dsp:sp>
    <dsp:sp modelId="{EC6D6862-3181-5540-8B2B-9DAB1677BF32}">
      <dsp:nvSpPr>
        <dsp:cNvPr id="0" name=""/>
        <dsp:cNvSpPr/>
      </dsp:nvSpPr>
      <dsp:spPr>
        <a:xfrm>
          <a:off x="1370417" y="282999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46248" y="1747568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"/>
                <a:satOff val="-2778"/>
                <a:lumOff val="32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"/>
                <a:satOff val="-2778"/>
                <a:lumOff val="32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44240" y="3008601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1600000"/>
                <a:satOff val="-5556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600000"/>
                <a:satOff val="-5556"/>
                <a:lumOff val="64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417393" y="1136587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89127" y="209696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3200000"/>
                <a:satOff val="-11112"/>
                <a:lumOff val="128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200000"/>
                <a:satOff val="-11112"/>
                <a:lumOff val="128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9432" y="1278355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4000000"/>
                <a:satOff val="-13890"/>
                <a:lumOff val="1601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00"/>
                <a:satOff val="-13890"/>
                <a:lumOff val="1601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Load balancers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203387" y="1402325"/>
        <a:ext cx="598511" cy="598578"/>
      </dsp:txXfrm>
    </dsp:sp>
    <dsp:sp modelId="{10DB52A0-0494-5D46-AA8F-96EF44CD4968}">
      <dsp:nvSpPr>
        <dsp:cNvPr id="0" name=""/>
        <dsp:cNvSpPr/>
      </dsp:nvSpPr>
      <dsp:spPr>
        <a:xfrm>
          <a:off x="1684302" y="1144029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9291" y="2372689"/>
          <a:ext cx="418513" cy="418607"/>
        </a:xfrm>
        <a:prstGeom prst="ellipse">
          <a:avLst/>
        </a:prstGeom>
        <a:gradFill rotWithShape="0">
          <a:gsLst>
            <a:gs pos="0">
              <a:schemeClr val="accent2">
                <a:hueOff val="-5600000"/>
                <a:satOff val="-19446"/>
                <a:lumOff val="224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600000"/>
                <a:satOff val="-19446"/>
                <a:lumOff val="224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3026107" y="880213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6400000"/>
                <a:satOff val="-22224"/>
                <a:lumOff val="25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400000"/>
                <a:satOff val="-22224"/>
                <a:lumOff val="25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Support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150062" y="1004183"/>
        <a:ext cx="598511" cy="598578"/>
      </dsp:txXfrm>
    </dsp:sp>
    <dsp:sp modelId="{F8BF88D6-AE05-1C4F-B453-28E3A29C8A54}">
      <dsp:nvSpPr>
        <dsp:cNvPr id="0" name=""/>
        <dsp:cNvSpPr/>
      </dsp:nvSpPr>
      <dsp:spPr>
        <a:xfrm>
          <a:off x="2648164" y="1464403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8709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1"/>
                <a:satOff val="-27779"/>
                <a:lumOff val="320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1"/>
                <a:satOff val="-27779"/>
                <a:lumOff val="320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72345" y="26320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800000"/>
                <a:satOff val="-30557"/>
                <a:lumOff val="35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800000"/>
                <a:satOff val="-30557"/>
                <a:lumOff val="35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424122" y="234292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Online Payment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548077" y="2466892"/>
        <a:ext cx="598511" cy="598578"/>
      </dsp:txXfrm>
    </dsp:sp>
    <dsp:sp modelId="{8F8595C5-1D79-BE43-9F6C-7E21EED09E0E}">
      <dsp:nvSpPr>
        <dsp:cNvPr id="0" name=""/>
        <dsp:cNvSpPr/>
      </dsp:nvSpPr>
      <dsp:spPr>
        <a:xfrm>
          <a:off x="3185398" y="23135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0400000"/>
                <a:satOff val="-36113"/>
                <a:lumOff val="416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400000"/>
                <a:satOff val="-36113"/>
                <a:lumOff val="416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94609" y="306739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1200000"/>
                <a:satOff val="-38891"/>
                <a:lumOff val="448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200000"/>
                <a:satOff val="-38891"/>
                <a:lumOff val="448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Database Store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18564" y="3191362"/>
        <a:ext cx="598511" cy="598578"/>
      </dsp:txXfrm>
    </dsp:sp>
    <dsp:sp modelId="{A1EC4887-DB7E-F243-B10E-977BA6D34A37}">
      <dsp:nvSpPr>
        <dsp:cNvPr id="0" name=""/>
        <dsp:cNvSpPr/>
      </dsp:nvSpPr>
      <dsp:spPr>
        <a:xfrm>
          <a:off x="1750495" y="3038741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202AA-F00E-2C47-AF43-71EC6954C761}">
      <dsp:nvSpPr>
        <dsp:cNvPr id="0" name=""/>
        <dsp:cNvSpPr/>
      </dsp:nvSpPr>
      <dsp:spPr>
        <a:xfrm>
          <a:off x="1801742" y="19295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2800000"/>
                <a:satOff val="-44447"/>
                <a:lumOff val="512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800000"/>
                <a:satOff val="-44447"/>
                <a:lumOff val="512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Test Site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925697" y="316922"/>
        <a:ext cx="598511" cy="598578"/>
      </dsp:txXfrm>
    </dsp:sp>
    <dsp:sp modelId="{AF6E1E15-53FF-F54C-ACF5-D5955FB0AE66}">
      <dsp:nvSpPr>
        <dsp:cNvPr id="0" name=""/>
        <dsp:cNvSpPr/>
      </dsp:nvSpPr>
      <dsp:spPr>
        <a:xfrm>
          <a:off x="758021" y="11105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3599999"/>
                <a:satOff val="-47225"/>
                <a:lumOff val="544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99999"/>
                <a:satOff val="-47225"/>
                <a:lumOff val="544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9F1DD5-67DC-5E42-A7A4-4B76492E2C19}">
      <dsp:nvSpPr>
        <dsp:cNvPr id="0" name=""/>
        <dsp:cNvSpPr/>
      </dsp:nvSpPr>
      <dsp:spPr>
        <a:xfrm>
          <a:off x="2712222" y="40132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19634" y="616659"/>
          <a:ext cx="2051590" cy="20517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Webserver Store Front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1020082" y="917124"/>
        <a:ext cx="1450694" cy="1450771"/>
      </dsp:txXfrm>
    </dsp:sp>
    <dsp:sp modelId="{4C3E4E04-AB04-D34D-98D1-8B7A6FEF9D6F}">
      <dsp:nvSpPr>
        <dsp:cNvPr id="0" name=""/>
        <dsp:cNvSpPr/>
      </dsp:nvSpPr>
      <dsp:spPr>
        <a:xfrm>
          <a:off x="1890408" y="522996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6D6862-3181-5540-8B2B-9DAB1677BF32}">
      <dsp:nvSpPr>
        <dsp:cNvPr id="0" name=""/>
        <dsp:cNvSpPr/>
      </dsp:nvSpPr>
      <dsp:spPr>
        <a:xfrm>
          <a:off x="1350472" y="2515928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900000"/>
                <a:satOff val="-3125"/>
                <a:lumOff val="36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00000"/>
                <a:satOff val="-3125"/>
                <a:lumOff val="36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03368" y="1449215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800000"/>
                <a:satOff val="-6250"/>
                <a:lumOff val="72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800000"/>
                <a:satOff val="-6250"/>
                <a:lumOff val="72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13032" y="2691622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2700000"/>
                <a:satOff val="-9376"/>
                <a:lumOff val="1080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700000"/>
                <a:satOff val="-9376"/>
                <a:lumOff val="1080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396764" y="847142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4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4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76186" y="1793563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4500000"/>
                <a:satOff val="-15626"/>
                <a:lumOff val="180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500000"/>
                <a:satOff val="-15626"/>
                <a:lumOff val="180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8276" y="986718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5400000"/>
                <a:satOff val="-18751"/>
                <a:lumOff val="2161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400000"/>
                <a:satOff val="-18751"/>
                <a:lumOff val="2161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Load balancers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200427" y="1108867"/>
        <a:ext cx="589800" cy="589789"/>
      </dsp:txXfrm>
    </dsp:sp>
    <dsp:sp modelId="{10DB52A0-0494-5D46-AA8F-96EF44CD4968}">
      <dsp:nvSpPr>
        <dsp:cNvPr id="0" name=""/>
        <dsp:cNvSpPr/>
      </dsp:nvSpPr>
      <dsp:spPr>
        <a:xfrm>
          <a:off x="1659789" y="854488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6300000"/>
                <a:satOff val="-21876"/>
                <a:lumOff val="252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300000"/>
                <a:satOff val="-21876"/>
                <a:lumOff val="252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6972" y="2065062"/>
          <a:ext cx="412422" cy="41260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2982065" y="594314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8100000"/>
                <a:satOff val="-28127"/>
                <a:lumOff val="324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100000"/>
                <a:satOff val="-28127"/>
                <a:lumOff val="324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Webserver Support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3104216" y="716463"/>
        <a:ext cx="589800" cy="589789"/>
      </dsp:txXfrm>
    </dsp:sp>
    <dsp:sp modelId="{F8BF88D6-AE05-1C4F-B453-28E3A29C8A54}">
      <dsp:nvSpPr>
        <dsp:cNvPr id="0" name=""/>
        <dsp:cNvSpPr/>
      </dsp:nvSpPr>
      <dsp:spPr>
        <a:xfrm>
          <a:off x="2609622" y="1170370"/>
          <a:ext cx="228094" cy="228340"/>
        </a:xfrm>
        <a:prstGeom prst="ellipse">
          <a:avLst/>
        </a:prstGeom>
        <a:gradFill rotWithShape="0">
          <a:gsLst>
            <a:gs pos="0">
              <a:schemeClr val="accent2">
                <a:hueOff val="-9000000"/>
                <a:satOff val="-31252"/>
                <a:lumOff val="36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000000"/>
                <a:satOff val="-31252"/>
                <a:lumOff val="36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556026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9900000"/>
                <a:satOff val="-34377"/>
                <a:lumOff val="396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900000"/>
                <a:satOff val="-34377"/>
                <a:lumOff val="396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48005" y="2320645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3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3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374287" y="2035984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11700000"/>
                <a:satOff val="-40627"/>
                <a:lumOff val="4683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700000"/>
                <a:satOff val="-40627"/>
                <a:lumOff val="4683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</a:rPr>
            <a:t>Online Payment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3496438" y="2158133"/>
        <a:ext cx="589800" cy="589789"/>
      </dsp:txXfrm>
    </dsp:sp>
    <dsp:sp modelId="{8F8595C5-1D79-BE43-9F6C-7E21EED09E0E}">
      <dsp:nvSpPr>
        <dsp:cNvPr id="0" name=""/>
        <dsp:cNvSpPr/>
      </dsp:nvSpPr>
      <dsp:spPr>
        <a:xfrm>
          <a:off x="3139038" y="2006906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2600000"/>
                <a:satOff val="-43753"/>
                <a:lumOff val="5044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600000"/>
                <a:satOff val="-43753"/>
                <a:lumOff val="5044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80134" y="2749779"/>
          <a:ext cx="834102" cy="834087"/>
        </a:xfrm>
        <a:prstGeom prst="ellipse">
          <a:avLst/>
        </a:prstGeom>
        <a:gradFill rotWithShape="0">
          <a:gsLst>
            <a:gs pos="0">
              <a:schemeClr val="accent2">
                <a:hueOff val="-13500000"/>
                <a:satOff val="-46878"/>
                <a:lumOff val="540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00000"/>
                <a:satOff val="-46878"/>
                <a:lumOff val="540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chemeClr val="tx1"/>
              </a:solidFill>
            </a:rPr>
            <a:t>Database </a:t>
          </a:r>
          <a:r>
            <a:rPr lang="en-US" sz="700" kern="1200" dirty="0" smtClean="0">
              <a:solidFill>
                <a:schemeClr val="tx1"/>
              </a:solidFill>
            </a:rPr>
            <a:t>Store</a:t>
          </a:r>
          <a:endParaRPr lang="en-US" sz="700" kern="1200" dirty="0">
            <a:solidFill>
              <a:schemeClr val="tx1"/>
            </a:solidFill>
          </a:endParaRPr>
        </a:p>
      </dsp:txBody>
      <dsp:txXfrm>
        <a:off x="1102285" y="2871928"/>
        <a:ext cx="589800" cy="589789"/>
      </dsp:txXfrm>
    </dsp:sp>
    <dsp:sp modelId="{A1EC4887-DB7E-F243-B10E-977BA6D34A37}">
      <dsp:nvSpPr>
        <dsp:cNvPr id="0" name=""/>
        <dsp:cNvSpPr/>
      </dsp:nvSpPr>
      <dsp:spPr>
        <a:xfrm>
          <a:off x="1725019" y="2721619"/>
          <a:ext cx="165389" cy="165286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30263" y="902539"/>
          <a:ext cx="2081890" cy="20822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Store Front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035149" y="1207477"/>
        <a:ext cx="1472118" cy="1472372"/>
      </dsp:txXfrm>
    </dsp:sp>
    <dsp:sp modelId="{EC6D6862-3181-5540-8B2B-9DAB1677BF32}">
      <dsp:nvSpPr>
        <dsp:cNvPr id="0" name=""/>
        <dsp:cNvSpPr/>
      </dsp:nvSpPr>
      <dsp:spPr>
        <a:xfrm>
          <a:off x="1370417" y="282999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2946248" y="1747568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"/>
                <a:satOff val="-2778"/>
                <a:lumOff val="32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"/>
                <a:satOff val="-2778"/>
                <a:lumOff val="32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144240" y="3008601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1600000"/>
                <a:satOff val="-5556"/>
                <a:lumOff val="64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600000"/>
                <a:satOff val="-5556"/>
                <a:lumOff val="64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417393" y="1136587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889127" y="209696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3200000"/>
                <a:satOff val="-11112"/>
                <a:lumOff val="128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200000"/>
                <a:satOff val="-11112"/>
                <a:lumOff val="128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79432" y="1278355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4000000"/>
                <a:satOff val="-13890"/>
                <a:lumOff val="1601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00000"/>
                <a:satOff val="-13890"/>
                <a:lumOff val="1601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Load balancers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203387" y="1402325"/>
        <a:ext cx="598511" cy="598578"/>
      </dsp:txXfrm>
    </dsp:sp>
    <dsp:sp modelId="{10DB52A0-0494-5D46-AA8F-96EF44CD4968}">
      <dsp:nvSpPr>
        <dsp:cNvPr id="0" name=""/>
        <dsp:cNvSpPr/>
      </dsp:nvSpPr>
      <dsp:spPr>
        <a:xfrm>
          <a:off x="1684302" y="1144029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59291" y="2372689"/>
          <a:ext cx="418513" cy="418607"/>
        </a:xfrm>
        <a:prstGeom prst="ellipse">
          <a:avLst/>
        </a:prstGeom>
        <a:gradFill rotWithShape="0">
          <a:gsLst>
            <a:gs pos="0">
              <a:schemeClr val="accent2">
                <a:hueOff val="-5600000"/>
                <a:satOff val="-19446"/>
                <a:lumOff val="224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5600000"/>
                <a:satOff val="-19446"/>
                <a:lumOff val="224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3D4073-3F41-F545-B0C9-71D53700E7BA}">
      <dsp:nvSpPr>
        <dsp:cNvPr id="0" name=""/>
        <dsp:cNvSpPr/>
      </dsp:nvSpPr>
      <dsp:spPr>
        <a:xfrm>
          <a:off x="3026107" y="880213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6400000"/>
                <a:satOff val="-22224"/>
                <a:lumOff val="2562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400000"/>
                <a:satOff val="-22224"/>
                <a:lumOff val="2562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Webserver Support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150062" y="1004183"/>
        <a:ext cx="598511" cy="598578"/>
      </dsp:txXfrm>
    </dsp:sp>
    <dsp:sp modelId="{F8BF88D6-AE05-1C4F-B453-28E3A29C8A54}">
      <dsp:nvSpPr>
        <dsp:cNvPr id="0" name=""/>
        <dsp:cNvSpPr/>
      </dsp:nvSpPr>
      <dsp:spPr>
        <a:xfrm>
          <a:off x="2648164" y="1464403"/>
          <a:ext cx="231463" cy="231815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F90FF-604B-F84E-A1E7-6ED924D10DDF}">
      <dsp:nvSpPr>
        <dsp:cNvPr id="0" name=""/>
        <dsp:cNvSpPr/>
      </dsp:nvSpPr>
      <dsp:spPr>
        <a:xfrm>
          <a:off x="0" y="28709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000001"/>
                <a:satOff val="-27779"/>
                <a:lumOff val="3202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00001"/>
                <a:satOff val="-27779"/>
                <a:lumOff val="3202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BAC4E5-B037-3442-9D15-767ADD35CED0}">
      <dsp:nvSpPr>
        <dsp:cNvPr id="0" name=""/>
        <dsp:cNvSpPr/>
      </dsp:nvSpPr>
      <dsp:spPr>
        <a:xfrm>
          <a:off x="1672345" y="26320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8800000"/>
                <a:satOff val="-30557"/>
                <a:lumOff val="35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800000"/>
                <a:satOff val="-30557"/>
                <a:lumOff val="35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D12A0A-049E-6947-92BD-AF81DEEB2232}">
      <dsp:nvSpPr>
        <dsp:cNvPr id="0" name=""/>
        <dsp:cNvSpPr/>
      </dsp:nvSpPr>
      <dsp:spPr>
        <a:xfrm>
          <a:off x="3424122" y="234292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Online Payment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3548077" y="2466892"/>
        <a:ext cx="598511" cy="598578"/>
      </dsp:txXfrm>
    </dsp:sp>
    <dsp:sp modelId="{8F8595C5-1D79-BE43-9F6C-7E21EED09E0E}">
      <dsp:nvSpPr>
        <dsp:cNvPr id="0" name=""/>
        <dsp:cNvSpPr/>
      </dsp:nvSpPr>
      <dsp:spPr>
        <a:xfrm>
          <a:off x="3185398" y="2313526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0400000"/>
                <a:satOff val="-36113"/>
                <a:lumOff val="416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400000"/>
                <a:satOff val="-36113"/>
                <a:lumOff val="416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C9BF2-609E-424F-8F34-1FBCAED89337}">
      <dsp:nvSpPr>
        <dsp:cNvPr id="0" name=""/>
        <dsp:cNvSpPr/>
      </dsp:nvSpPr>
      <dsp:spPr>
        <a:xfrm>
          <a:off x="994609" y="306739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1200000"/>
                <a:satOff val="-38891"/>
                <a:lumOff val="448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1200000"/>
                <a:satOff val="-38891"/>
                <a:lumOff val="448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tx1"/>
              </a:solidFill>
            </a:rPr>
            <a:t>Database </a:t>
          </a:r>
          <a:r>
            <a:rPr lang="en-US" sz="800" kern="1200" dirty="0" smtClean="0">
              <a:solidFill>
                <a:schemeClr val="tx1"/>
              </a:solidFill>
            </a:rPr>
            <a:t>Store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118564" y="3191362"/>
        <a:ext cx="598511" cy="598578"/>
      </dsp:txXfrm>
    </dsp:sp>
    <dsp:sp modelId="{A1EC4887-DB7E-F243-B10E-977BA6D34A37}">
      <dsp:nvSpPr>
        <dsp:cNvPr id="0" name=""/>
        <dsp:cNvSpPr/>
      </dsp:nvSpPr>
      <dsp:spPr>
        <a:xfrm>
          <a:off x="1750495" y="3038741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202AA-F00E-2C47-AF43-71EC6954C761}">
      <dsp:nvSpPr>
        <dsp:cNvPr id="0" name=""/>
        <dsp:cNvSpPr/>
      </dsp:nvSpPr>
      <dsp:spPr>
        <a:xfrm>
          <a:off x="1801742" y="192952"/>
          <a:ext cx="846421" cy="846518"/>
        </a:xfrm>
        <a:prstGeom prst="ellipse">
          <a:avLst/>
        </a:prstGeom>
        <a:gradFill rotWithShape="0">
          <a:gsLst>
            <a:gs pos="0">
              <a:schemeClr val="accent2">
                <a:hueOff val="-12800000"/>
                <a:satOff val="-44447"/>
                <a:lumOff val="512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800000"/>
                <a:satOff val="-44447"/>
                <a:lumOff val="512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tx1"/>
              </a:solidFill>
            </a:rPr>
            <a:t>Test Site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1925697" y="316922"/>
        <a:ext cx="598511" cy="598578"/>
      </dsp:txXfrm>
    </dsp:sp>
    <dsp:sp modelId="{AF6E1E15-53FF-F54C-ACF5-D5955FB0AE66}">
      <dsp:nvSpPr>
        <dsp:cNvPr id="0" name=""/>
        <dsp:cNvSpPr/>
      </dsp:nvSpPr>
      <dsp:spPr>
        <a:xfrm>
          <a:off x="758021" y="1110540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3599999"/>
                <a:satOff val="-47225"/>
                <a:lumOff val="544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599999"/>
                <a:satOff val="-47225"/>
                <a:lumOff val="544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9F1DD5-67DC-5E42-A7A4-4B76492E2C19}">
      <dsp:nvSpPr>
        <dsp:cNvPr id="0" name=""/>
        <dsp:cNvSpPr/>
      </dsp:nvSpPr>
      <dsp:spPr>
        <a:xfrm>
          <a:off x="2712222" y="401325"/>
          <a:ext cx="167832" cy="167815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00103-D425-9F4D-812C-F62B6D15353A}">
      <dsp:nvSpPr>
        <dsp:cNvPr id="0" name=""/>
        <dsp:cNvSpPr/>
      </dsp:nvSpPr>
      <dsp:spPr>
        <a:xfrm>
          <a:off x="793702" y="834795"/>
          <a:ext cx="2262851" cy="22628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Webserver Static Store Front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1125089" y="1166175"/>
        <a:ext cx="1600077" cy="1600042"/>
      </dsp:txXfrm>
    </dsp:sp>
    <dsp:sp modelId="{4C3E4E04-AB04-D34D-98D1-8B7A6FEF9D6F}">
      <dsp:nvSpPr>
        <dsp:cNvPr id="0" name=""/>
        <dsp:cNvSpPr/>
      </dsp:nvSpPr>
      <dsp:spPr>
        <a:xfrm>
          <a:off x="2084836" y="731700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6D6862-3181-5540-8B2B-9DAB1677BF32}">
      <dsp:nvSpPr>
        <dsp:cNvPr id="0" name=""/>
        <dsp:cNvSpPr/>
      </dsp:nvSpPr>
      <dsp:spPr>
        <a:xfrm>
          <a:off x="1488928" y="292947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200000"/>
                <a:satOff val="-4167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"/>
                <a:satOff val="-4167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4A95A7-73A0-ED46-A633-A91B4AB2563E}">
      <dsp:nvSpPr>
        <dsp:cNvPr id="0" name=""/>
        <dsp:cNvSpPr/>
      </dsp:nvSpPr>
      <dsp:spPr>
        <a:xfrm>
          <a:off x="3202163" y="175313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2400000"/>
                <a:satOff val="-8334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400000"/>
                <a:satOff val="-8334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90C29-4A45-BF47-898D-ECAC7D3759E8}">
      <dsp:nvSpPr>
        <dsp:cNvPr id="0" name=""/>
        <dsp:cNvSpPr/>
      </dsp:nvSpPr>
      <dsp:spPr>
        <a:xfrm>
          <a:off x="2330185" y="3123504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3600000"/>
                <a:satOff val="-12501"/>
                <a:lumOff val="14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3600000"/>
                <a:satOff val="-12501"/>
                <a:lumOff val="14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04932D-F303-4E48-933B-81F0A667C294}">
      <dsp:nvSpPr>
        <dsp:cNvPr id="0" name=""/>
        <dsp:cNvSpPr/>
      </dsp:nvSpPr>
      <dsp:spPr>
        <a:xfrm>
          <a:off x="1540691" y="1089361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1921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800000"/>
                <a:satOff val="-16668"/>
                <a:lumOff val="1921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9053F-87D1-0947-92A6-F2DA98B33039}">
      <dsp:nvSpPr>
        <dsp:cNvPr id="0" name=""/>
        <dsp:cNvSpPr/>
      </dsp:nvSpPr>
      <dsp:spPr>
        <a:xfrm>
          <a:off x="966246" y="2132735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6000000"/>
                <a:satOff val="-20835"/>
                <a:lumOff val="240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00000"/>
                <a:satOff val="-20835"/>
                <a:lumOff val="240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1D1CE6-275E-3A47-B2B3-D535DF8781D1}">
      <dsp:nvSpPr>
        <dsp:cNvPr id="0" name=""/>
        <dsp:cNvSpPr/>
      </dsp:nvSpPr>
      <dsp:spPr>
        <a:xfrm>
          <a:off x="86692" y="1243210"/>
          <a:ext cx="919954" cy="919660"/>
        </a:xfrm>
        <a:prstGeom prst="ellipse">
          <a:avLst/>
        </a:prstGeom>
        <a:gradFill rotWithShape="0">
          <a:gsLst>
            <a:gs pos="0">
              <a:schemeClr val="accent2">
                <a:hueOff val="-7200000"/>
                <a:satOff val="-25001"/>
                <a:lumOff val="28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7200000"/>
                <a:satOff val="-25001"/>
                <a:lumOff val="28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Load balancers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21416" y="1377891"/>
        <a:ext cx="650506" cy="650298"/>
      </dsp:txXfrm>
    </dsp:sp>
    <dsp:sp modelId="{10DB52A0-0494-5D46-AA8F-96EF44CD4968}">
      <dsp:nvSpPr>
        <dsp:cNvPr id="0" name=""/>
        <dsp:cNvSpPr/>
      </dsp:nvSpPr>
      <dsp:spPr>
        <a:xfrm>
          <a:off x="1830228" y="1097291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8400000"/>
                <a:satOff val="-29168"/>
                <a:lumOff val="33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400000"/>
                <a:satOff val="-29168"/>
                <a:lumOff val="33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D2C5CD-520C-5F43-895E-47885D2CDF2C}">
      <dsp:nvSpPr>
        <dsp:cNvPr id="0" name=""/>
        <dsp:cNvSpPr/>
      </dsp:nvSpPr>
      <dsp:spPr>
        <a:xfrm>
          <a:off x="172964" y="2432503"/>
          <a:ext cx="454926" cy="454939"/>
        </a:xfrm>
        <a:prstGeom prst="ellipse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3843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9600000"/>
                <a:satOff val="-33335"/>
                <a:lumOff val="3843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29BA65-4CD9-3C40-A7E7-78FC400819C0}">
      <dsp:nvSpPr>
        <dsp:cNvPr id="0" name=""/>
        <dsp:cNvSpPr/>
      </dsp:nvSpPr>
      <dsp:spPr>
        <a:xfrm>
          <a:off x="3288435" y="810476"/>
          <a:ext cx="919954" cy="919660"/>
        </a:xfrm>
        <a:prstGeom prst="ellipse">
          <a:avLst/>
        </a:prstGeom>
        <a:gradFill rotWithShape="0">
          <a:gsLst>
            <a:gs pos="0">
              <a:schemeClr val="accent2">
                <a:hueOff val="-10800000"/>
                <a:satOff val="-37502"/>
                <a:lumOff val="43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0800000"/>
                <a:satOff val="-37502"/>
                <a:lumOff val="43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Online Payment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423159" y="945157"/>
        <a:ext cx="650506" cy="650298"/>
      </dsp:txXfrm>
    </dsp:sp>
    <dsp:sp modelId="{8F8595C5-1D79-BE43-9F6C-7E21EED09E0E}">
      <dsp:nvSpPr>
        <dsp:cNvPr id="0" name=""/>
        <dsp:cNvSpPr/>
      </dsp:nvSpPr>
      <dsp:spPr>
        <a:xfrm>
          <a:off x="2878117" y="1445435"/>
          <a:ext cx="251661" cy="251657"/>
        </a:xfrm>
        <a:prstGeom prst="ellipse">
          <a:avLst/>
        </a:prstGeom>
        <a:gradFill rotWithShape="0">
          <a:gsLst>
            <a:gs pos="0">
              <a:schemeClr val="accent2">
                <a:hueOff val="-12000000"/>
                <a:satOff val="-41669"/>
                <a:lumOff val="4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2000000"/>
                <a:satOff val="-41669"/>
                <a:lumOff val="4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90880E-34F0-AB48-9A27-EA429E1DE3AC}">
      <dsp:nvSpPr>
        <dsp:cNvPr id="0" name=""/>
        <dsp:cNvSpPr/>
      </dsp:nvSpPr>
      <dsp:spPr>
        <a:xfrm>
          <a:off x="0" y="2973884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3200000"/>
                <a:satOff val="-45836"/>
                <a:lumOff val="5284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3200000"/>
                <a:satOff val="-45836"/>
                <a:lumOff val="5284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FB7602-F2D3-644F-8A8C-DB0BA6D7EA22}">
      <dsp:nvSpPr>
        <dsp:cNvPr id="0" name=""/>
        <dsp:cNvSpPr/>
      </dsp:nvSpPr>
      <dsp:spPr>
        <a:xfrm>
          <a:off x="1817182" y="2714296"/>
          <a:ext cx="182223" cy="182398"/>
        </a:xfrm>
        <a:prstGeom prst="ellipse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5764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14400000"/>
                <a:satOff val="-50003"/>
                <a:lumOff val="5764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7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7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6" tIns="32116" rIns="64236" bIns="32116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8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5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6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3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2" tIns="32114" rIns="64232" bIns="3211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29" tIns="32113" rIns="64229" bIns="3211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7"/>
            <a:ext cx="6400354" cy="1752451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5" indent="0" algn="ctr">
              <a:buNone/>
              <a:defRPr/>
            </a:lvl3pPr>
            <a:lvl4pPr marL="963382" indent="0" algn="ctr">
              <a:buNone/>
              <a:defRPr/>
            </a:lvl4pPr>
            <a:lvl5pPr marL="1284513" indent="0" algn="ctr">
              <a:buNone/>
              <a:defRPr/>
            </a:lvl5pPr>
            <a:lvl6pPr marL="1605642" indent="0" algn="ctr">
              <a:buNone/>
              <a:defRPr/>
            </a:lvl6pPr>
            <a:lvl7pPr marL="1926770" indent="0" algn="ctr">
              <a:buNone/>
              <a:defRPr/>
            </a:lvl7pPr>
            <a:lvl8pPr marL="2247901" indent="0" algn="ctr">
              <a:buNone/>
              <a:defRPr/>
            </a:lvl8pPr>
            <a:lvl9pPr marL="256902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horz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400"/>
            </a:lvl1pPr>
            <a:lvl2pPr marL="321125" indent="0">
              <a:buNone/>
              <a:defRPr sz="1300"/>
            </a:lvl2pPr>
            <a:lvl3pPr marL="642255" indent="0">
              <a:buNone/>
              <a:defRPr sz="1100"/>
            </a:lvl3pPr>
            <a:lvl4pPr marL="963382" indent="0">
              <a:buNone/>
              <a:defRPr sz="1000"/>
            </a:lvl4pPr>
            <a:lvl5pPr marL="1284513" indent="0">
              <a:buNone/>
              <a:defRPr sz="1000"/>
            </a:lvl5pPr>
            <a:lvl6pPr marL="1605642" indent="0">
              <a:buNone/>
              <a:defRPr sz="1000"/>
            </a:lvl6pPr>
            <a:lvl7pPr marL="1926770" indent="0">
              <a:buNone/>
              <a:defRPr sz="1000"/>
            </a:lvl7pPr>
            <a:lvl8pPr marL="2247901" indent="0">
              <a:buNone/>
              <a:defRPr sz="1000"/>
            </a:lvl8pPr>
            <a:lvl9pPr marL="25690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27349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7" y="1435448"/>
            <a:ext cx="3008189" cy="469031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5" y="612800"/>
            <a:ext cx="5486177" cy="4114354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2200"/>
            </a:lvl1pPr>
            <a:lvl2pPr marL="321125" indent="0">
              <a:buNone/>
              <a:defRPr sz="2000"/>
            </a:lvl2pPr>
            <a:lvl3pPr marL="642255" indent="0">
              <a:buNone/>
              <a:defRPr sz="1700"/>
            </a:lvl3pPr>
            <a:lvl4pPr marL="963382" indent="0">
              <a:buNone/>
              <a:defRPr sz="1400"/>
            </a:lvl4pPr>
            <a:lvl5pPr marL="1284513" indent="0">
              <a:buNone/>
              <a:defRPr sz="1400"/>
            </a:lvl5pPr>
            <a:lvl6pPr marL="1605642" indent="0">
              <a:buNone/>
              <a:defRPr sz="1400"/>
            </a:lvl6pPr>
            <a:lvl7pPr marL="1926770" indent="0">
              <a:buNone/>
              <a:defRPr sz="1400"/>
            </a:lvl7pPr>
            <a:lvl8pPr marL="2247901" indent="0">
              <a:buNone/>
              <a:defRPr sz="1400"/>
            </a:lvl8pPr>
            <a:lvl9pPr marL="256902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5" y="5367860"/>
            <a:ext cx="5486177" cy="80478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8"/>
            <a:ext cx="6400354" cy="1752451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 algn="ctr">
              <a:buNone/>
              <a:defRPr/>
            </a:lvl1pPr>
            <a:lvl2pPr marL="321109" indent="0" algn="ctr">
              <a:buNone/>
              <a:defRPr/>
            </a:lvl2pPr>
            <a:lvl3pPr marL="642222" indent="0" algn="ctr">
              <a:buNone/>
              <a:defRPr/>
            </a:lvl3pPr>
            <a:lvl4pPr marL="963333" indent="0" algn="ctr">
              <a:buNone/>
              <a:defRPr/>
            </a:lvl4pPr>
            <a:lvl5pPr marL="1284447" indent="0" algn="ctr">
              <a:buNone/>
              <a:defRPr/>
            </a:lvl5pPr>
            <a:lvl6pPr marL="1605560" indent="0" algn="ctr">
              <a:buNone/>
              <a:defRPr/>
            </a:lvl6pPr>
            <a:lvl7pPr marL="1926671" indent="0" algn="ctr">
              <a:buNone/>
              <a:defRPr/>
            </a:lvl7pPr>
            <a:lvl8pPr marL="2247786" indent="0" algn="ctr">
              <a:buNone/>
              <a:defRPr/>
            </a:lvl8pPr>
            <a:lvl9pPr marL="2568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horz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400"/>
            </a:lvl1pPr>
            <a:lvl2pPr marL="321109" indent="0">
              <a:buNone/>
              <a:defRPr sz="1300"/>
            </a:lvl2pPr>
            <a:lvl3pPr marL="642222" indent="0">
              <a:buNone/>
              <a:defRPr sz="1100"/>
            </a:lvl3pPr>
            <a:lvl4pPr marL="963333" indent="0">
              <a:buNone/>
              <a:defRPr sz="1000"/>
            </a:lvl4pPr>
            <a:lvl5pPr marL="1284447" indent="0">
              <a:buNone/>
              <a:defRPr sz="1000"/>
            </a:lvl5pPr>
            <a:lvl6pPr marL="1605560" indent="0">
              <a:buNone/>
              <a:defRPr sz="1000"/>
            </a:lvl6pPr>
            <a:lvl7pPr marL="1926671" indent="0">
              <a:buNone/>
              <a:defRPr sz="1000"/>
            </a:lvl7pPr>
            <a:lvl8pPr marL="2247786" indent="0">
              <a:buNone/>
              <a:defRPr sz="1000"/>
            </a:lvl8pPr>
            <a:lvl9pPr marL="25688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8" y="27349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8" y="1435448"/>
            <a:ext cx="3008189" cy="469031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6" y="612800"/>
            <a:ext cx="5486177" cy="4114354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2200"/>
            </a:lvl1pPr>
            <a:lvl2pPr marL="321109" indent="0">
              <a:buNone/>
              <a:defRPr sz="2000"/>
            </a:lvl2pPr>
            <a:lvl3pPr marL="642222" indent="0">
              <a:buNone/>
              <a:defRPr sz="1700"/>
            </a:lvl3pPr>
            <a:lvl4pPr marL="963333" indent="0">
              <a:buNone/>
              <a:defRPr sz="1400"/>
            </a:lvl4pPr>
            <a:lvl5pPr marL="1284447" indent="0">
              <a:buNone/>
              <a:defRPr sz="1400"/>
            </a:lvl5pPr>
            <a:lvl6pPr marL="1605560" indent="0">
              <a:buNone/>
              <a:defRPr sz="1400"/>
            </a:lvl6pPr>
            <a:lvl7pPr marL="1926671" indent="0">
              <a:buNone/>
              <a:defRPr sz="1400"/>
            </a:lvl7pPr>
            <a:lvl8pPr marL="2247786" indent="0">
              <a:buNone/>
              <a:defRPr sz="1400"/>
            </a:lvl8pPr>
            <a:lvl9pPr marL="256889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6" y="5367860"/>
            <a:ext cx="5486177" cy="80478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9"/>
            <a:ext cx="6400354" cy="1752451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 algn="ctr">
              <a:buNone/>
              <a:defRPr/>
            </a:lvl1pPr>
            <a:lvl2pPr marL="321092" indent="0" algn="ctr">
              <a:buNone/>
              <a:defRPr/>
            </a:lvl2pPr>
            <a:lvl3pPr marL="642189" indent="0" algn="ctr">
              <a:buNone/>
              <a:defRPr/>
            </a:lvl3pPr>
            <a:lvl4pPr marL="963284" indent="0" algn="ctr">
              <a:buNone/>
              <a:defRPr/>
            </a:lvl4pPr>
            <a:lvl5pPr marL="1284382" indent="0" algn="ctr">
              <a:buNone/>
              <a:defRPr/>
            </a:lvl5pPr>
            <a:lvl6pPr marL="1605478" indent="0" algn="ctr">
              <a:buNone/>
              <a:defRPr/>
            </a:lvl6pPr>
            <a:lvl7pPr marL="1926572" indent="0" algn="ctr">
              <a:buNone/>
              <a:defRPr/>
            </a:lvl7pPr>
            <a:lvl8pPr marL="2247671" indent="0" algn="ctr">
              <a:buNone/>
              <a:defRPr/>
            </a:lvl8pPr>
            <a:lvl9pPr marL="25687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9"/>
            <a:ext cx="8228707" cy="4525119"/>
          </a:xfrm>
          <a:prstGeom prst="rect">
            <a:avLst/>
          </a:prstGeom>
        </p:spPr>
        <p:txBody>
          <a:bodyPr vert="horz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400"/>
            </a:lvl1pPr>
            <a:lvl2pPr marL="321092" indent="0">
              <a:buNone/>
              <a:defRPr sz="1300"/>
            </a:lvl2pPr>
            <a:lvl3pPr marL="642189" indent="0">
              <a:buNone/>
              <a:defRPr sz="1100"/>
            </a:lvl3pPr>
            <a:lvl4pPr marL="963284" indent="0">
              <a:buNone/>
              <a:defRPr sz="1000"/>
            </a:lvl4pPr>
            <a:lvl5pPr marL="1284382" indent="0">
              <a:buNone/>
              <a:defRPr sz="1000"/>
            </a:lvl5pPr>
            <a:lvl6pPr marL="1605478" indent="0">
              <a:buNone/>
              <a:defRPr sz="1000"/>
            </a:lvl6pPr>
            <a:lvl7pPr marL="1926572" indent="0">
              <a:buNone/>
              <a:defRPr sz="1000"/>
            </a:lvl7pPr>
            <a:lvl8pPr marL="2247671" indent="0">
              <a:buNone/>
              <a:defRPr sz="1000"/>
            </a:lvl8pPr>
            <a:lvl9pPr marL="256876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9"/>
            <a:ext cx="4060775" cy="4525119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9"/>
            <a:ext cx="4060775" cy="4525119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700" b="1"/>
            </a:lvl1pPr>
            <a:lvl2pPr marL="321092" indent="0">
              <a:buNone/>
              <a:defRPr sz="1400" b="1"/>
            </a:lvl2pPr>
            <a:lvl3pPr marL="642189" indent="0">
              <a:buNone/>
              <a:defRPr sz="1300" b="1"/>
            </a:lvl3pPr>
            <a:lvl4pPr marL="963284" indent="0">
              <a:buNone/>
              <a:defRPr sz="1100" b="1"/>
            </a:lvl4pPr>
            <a:lvl5pPr marL="1284382" indent="0">
              <a:buNone/>
              <a:defRPr sz="1100" b="1"/>
            </a:lvl5pPr>
            <a:lvl6pPr marL="1605478" indent="0">
              <a:buNone/>
              <a:defRPr sz="1100" b="1"/>
            </a:lvl6pPr>
            <a:lvl7pPr marL="1926572" indent="0">
              <a:buNone/>
              <a:defRPr sz="1100" b="1"/>
            </a:lvl7pPr>
            <a:lvl8pPr marL="2247671" indent="0">
              <a:buNone/>
              <a:defRPr sz="1100" b="1"/>
            </a:lvl8pPr>
            <a:lvl9pPr marL="25687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19" tIns="32107" rIns="64219" bIns="32107" anchor="b"/>
          <a:lstStyle>
            <a:lvl1pPr marL="0" indent="0">
              <a:buNone/>
              <a:defRPr sz="1700" b="1"/>
            </a:lvl1pPr>
            <a:lvl2pPr marL="321092" indent="0">
              <a:buNone/>
              <a:defRPr sz="1400" b="1"/>
            </a:lvl2pPr>
            <a:lvl3pPr marL="642189" indent="0">
              <a:buNone/>
              <a:defRPr sz="1300" b="1"/>
            </a:lvl3pPr>
            <a:lvl4pPr marL="963284" indent="0">
              <a:buNone/>
              <a:defRPr sz="1100" b="1"/>
            </a:lvl4pPr>
            <a:lvl5pPr marL="1284382" indent="0">
              <a:buNone/>
              <a:defRPr sz="1100" b="1"/>
            </a:lvl5pPr>
            <a:lvl6pPr marL="1605478" indent="0">
              <a:buNone/>
              <a:defRPr sz="1100" b="1"/>
            </a:lvl6pPr>
            <a:lvl7pPr marL="1926572" indent="0">
              <a:buNone/>
              <a:defRPr sz="1100" b="1"/>
            </a:lvl7pPr>
            <a:lvl8pPr marL="2247671" indent="0">
              <a:buNone/>
              <a:defRPr sz="1100" b="1"/>
            </a:lvl8pPr>
            <a:lvl9pPr marL="256876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9" y="27349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19" tIns="32107" rIns="64219" bIns="32107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9" y="1435448"/>
            <a:ext cx="3008189" cy="4690318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1000"/>
            </a:lvl1pPr>
            <a:lvl2pPr marL="321092" indent="0">
              <a:buNone/>
              <a:defRPr sz="800"/>
            </a:lvl2pPr>
            <a:lvl3pPr marL="642189" indent="0">
              <a:buNone/>
              <a:defRPr sz="700"/>
            </a:lvl3pPr>
            <a:lvl4pPr marL="963284" indent="0">
              <a:buNone/>
              <a:defRPr sz="600"/>
            </a:lvl4pPr>
            <a:lvl5pPr marL="1284382" indent="0">
              <a:buNone/>
              <a:defRPr sz="600"/>
            </a:lvl5pPr>
            <a:lvl6pPr marL="1605478" indent="0">
              <a:buNone/>
              <a:defRPr sz="600"/>
            </a:lvl6pPr>
            <a:lvl7pPr marL="1926572" indent="0">
              <a:buNone/>
              <a:defRPr sz="600"/>
            </a:lvl7pPr>
            <a:lvl8pPr marL="2247671" indent="0">
              <a:buNone/>
              <a:defRPr sz="600"/>
            </a:lvl8pPr>
            <a:lvl9pPr marL="25687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7" y="612800"/>
            <a:ext cx="5486177" cy="4114354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2200"/>
            </a:lvl1pPr>
            <a:lvl2pPr marL="321092" indent="0">
              <a:buNone/>
              <a:defRPr sz="2000"/>
            </a:lvl2pPr>
            <a:lvl3pPr marL="642189" indent="0">
              <a:buNone/>
              <a:defRPr sz="1700"/>
            </a:lvl3pPr>
            <a:lvl4pPr marL="963284" indent="0">
              <a:buNone/>
              <a:defRPr sz="1400"/>
            </a:lvl4pPr>
            <a:lvl5pPr marL="1284382" indent="0">
              <a:buNone/>
              <a:defRPr sz="1400"/>
            </a:lvl5pPr>
            <a:lvl6pPr marL="1605478" indent="0">
              <a:buNone/>
              <a:defRPr sz="1400"/>
            </a:lvl6pPr>
            <a:lvl7pPr marL="1926572" indent="0">
              <a:buNone/>
              <a:defRPr sz="1400"/>
            </a:lvl7pPr>
            <a:lvl8pPr marL="2247671" indent="0">
              <a:buNone/>
              <a:defRPr sz="1400"/>
            </a:lvl8pPr>
            <a:lvl9pPr marL="256876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7" y="5367860"/>
            <a:ext cx="5486177" cy="804788"/>
          </a:xfrm>
          <a:prstGeom prst="rect">
            <a:avLst/>
          </a:prstGeom>
        </p:spPr>
        <p:txBody>
          <a:bodyPr vert="horz" lIns="64219" tIns="32107" rIns="64219" bIns="32107"/>
          <a:lstStyle>
            <a:lvl1pPr marL="0" indent="0">
              <a:buNone/>
              <a:defRPr sz="1000"/>
            </a:lvl1pPr>
            <a:lvl2pPr marL="321092" indent="0">
              <a:buNone/>
              <a:defRPr sz="800"/>
            </a:lvl2pPr>
            <a:lvl3pPr marL="642189" indent="0">
              <a:buNone/>
              <a:defRPr sz="700"/>
            </a:lvl3pPr>
            <a:lvl4pPr marL="963284" indent="0">
              <a:buNone/>
              <a:defRPr sz="600"/>
            </a:lvl4pPr>
            <a:lvl5pPr marL="1284382" indent="0">
              <a:buNone/>
              <a:defRPr sz="600"/>
            </a:lvl5pPr>
            <a:lvl6pPr marL="1605478" indent="0">
              <a:buNone/>
              <a:defRPr sz="600"/>
            </a:lvl6pPr>
            <a:lvl7pPr marL="1926572" indent="0">
              <a:buNone/>
              <a:defRPr sz="600"/>
            </a:lvl7pPr>
            <a:lvl8pPr marL="2247671" indent="0">
              <a:buNone/>
              <a:defRPr sz="600"/>
            </a:lvl8pPr>
            <a:lvl9pPr marL="256876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9"/>
            <a:ext cx="8228707" cy="4525119"/>
          </a:xfrm>
          <a:prstGeom prst="rect">
            <a:avLst/>
          </a:prstGeom>
        </p:spPr>
        <p:txBody>
          <a:bodyPr vert="eaVert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19" tIns="32107" rIns="64219" bIns="3210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3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91" indent="0" algn="ctr">
              <a:buNone/>
              <a:defRPr/>
            </a:lvl2pPr>
            <a:lvl3pPr marL="642783" indent="0" algn="ctr">
              <a:buNone/>
              <a:defRPr/>
            </a:lvl3pPr>
            <a:lvl4pPr marL="964174" indent="0" algn="ctr">
              <a:buNone/>
              <a:defRPr/>
            </a:lvl4pPr>
            <a:lvl5pPr marL="1285565" indent="0" algn="ctr">
              <a:buNone/>
              <a:defRPr/>
            </a:lvl5pPr>
            <a:lvl6pPr marL="1606959" indent="0" algn="ctr">
              <a:buNone/>
              <a:defRPr/>
            </a:lvl6pPr>
            <a:lvl7pPr marL="1928348" indent="0" algn="ctr">
              <a:buNone/>
              <a:defRPr/>
            </a:lvl7pPr>
            <a:lvl8pPr marL="2249741" indent="0" algn="ctr">
              <a:buNone/>
              <a:defRPr/>
            </a:lvl8pPr>
            <a:lvl9pPr marL="25711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91" indent="0">
              <a:buNone/>
              <a:defRPr sz="1300"/>
            </a:lvl2pPr>
            <a:lvl3pPr marL="642783" indent="0">
              <a:buNone/>
              <a:defRPr sz="1100"/>
            </a:lvl3pPr>
            <a:lvl4pPr marL="964174" indent="0">
              <a:buNone/>
              <a:defRPr sz="1000"/>
            </a:lvl4pPr>
            <a:lvl5pPr marL="1285565" indent="0">
              <a:buNone/>
              <a:defRPr sz="1000"/>
            </a:lvl5pPr>
            <a:lvl6pPr marL="1606959" indent="0">
              <a:buNone/>
              <a:defRPr sz="1000"/>
            </a:lvl6pPr>
            <a:lvl7pPr marL="1928348" indent="0">
              <a:buNone/>
              <a:defRPr sz="1000"/>
            </a:lvl7pPr>
            <a:lvl8pPr marL="2249741" indent="0">
              <a:buNone/>
              <a:defRPr sz="1000"/>
            </a:lvl8pPr>
            <a:lvl9pPr marL="257113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5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1" y="27347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91" indent="0">
              <a:buNone/>
              <a:defRPr sz="2000"/>
            </a:lvl2pPr>
            <a:lvl3pPr marL="642783" indent="0">
              <a:buNone/>
              <a:defRPr sz="1700"/>
            </a:lvl3pPr>
            <a:lvl4pPr marL="964174" indent="0">
              <a:buNone/>
              <a:defRPr sz="1400"/>
            </a:lvl4pPr>
            <a:lvl5pPr marL="1285565" indent="0">
              <a:buNone/>
              <a:defRPr sz="1400"/>
            </a:lvl5pPr>
            <a:lvl6pPr marL="1606959" indent="0">
              <a:buNone/>
              <a:defRPr sz="1400"/>
            </a:lvl6pPr>
            <a:lvl7pPr marL="1928348" indent="0">
              <a:buNone/>
              <a:defRPr sz="1400"/>
            </a:lvl7pPr>
            <a:lvl8pPr marL="2249741" indent="0">
              <a:buNone/>
              <a:defRPr sz="1400"/>
            </a:lvl8pPr>
            <a:lvl9pPr marL="257113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6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2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0" tIns="32135" rIns="64270" bIns="32135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7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3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4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4"/>
            <a:ext cx="637579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horz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5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5"/>
            <a:ext cx="637579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horz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6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6"/>
            <a:ext cx="637579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1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8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4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1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1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6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2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9" tIns="32118" rIns="64239" bIns="3211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7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4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67" tIns="32133" rIns="64267" bIns="32133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6" tIns="32116" rIns="64236" bIns="32116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2" tIns="32114" rIns="64232" bIns="32114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7"/>
            <a:ext cx="6400354" cy="1752451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 algn="ctr">
              <a:buNone/>
              <a:defRPr/>
            </a:lvl1pPr>
            <a:lvl2pPr marL="321125" indent="0" algn="ctr">
              <a:buNone/>
              <a:defRPr/>
            </a:lvl2pPr>
            <a:lvl3pPr marL="642255" indent="0" algn="ctr">
              <a:buNone/>
              <a:defRPr/>
            </a:lvl3pPr>
            <a:lvl4pPr marL="963382" indent="0" algn="ctr">
              <a:buNone/>
              <a:defRPr/>
            </a:lvl4pPr>
            <a:lvl5pPr marL="1284513" indent="0" algn="ctr">
              <a:buNone/>
              <a:defRPr/>
            </a:lvl5pPr>
            <a:lvl6pPr marL="1605642" indent="0" algn="ctr">
              <a:buNone/>
              <a:defRPr/>
            </a:lvl6pPr>
            <a:lvl7pPr marL="1926770" indent="0" algn="ctr">
              <a:buNone/>
              <a:defRPr/>
            </a:lvl7pPr>
            <a:lvl8pPr marL="2247901" indent="0" algn="ctr">
              <a:buNone/>
              <a:defRPr/>
            </a:lvl8pPr>
            <a:lvl9pPr marL="256902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horz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400"/>
            </a:lvl1pPr>
            <a:lvl2pPr marL="321125" indent="0">
              <a:buNone/>
              <a:defRPr sz="1300"/>
            </a:lvl2pPr>
            <a:lvl3pPr marL="642255" indent="0">
              <a:buNone/>
              <a:defRPr sz="1100"/>
            </a:lvl3pPr>
            <a:lvl4pPr marL="963382" indent="0">
              <a:buNone/>
              <a:defRPr sz="1000"/>
            </a:lvl4pPr>
            <a:lvl5pPr marL="1284513" indent="0">
              <a:buNone/>
              <a:defRPr sz="1000"/>
            </a:lvl5pPr>
            <a:lvl6pPr marL="1605642" indent="0">
              <a:buNone/>
              <a:defRPr sz="1000"/>
            </a:lvl6pPr>
            <a:lvl7pPr marL="1926770" indent="0">
              <a:buNone/>
              <a:defRPr sz="1000"/>
            </a:lvl7pPr>
            <a:lvl8pPr marL="2247901" indent="0">
              <a:buNone/>
              <a:defRPr sz="1000"/>
            </a:lvl8pPr>
            <a:lvl9pPr marL="256902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4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1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7"/>
            <a:ext cx="4060775" cy="4525119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5" tIns="32111" rIns="64225" bIns="32111" anchor="b"/>
          <a:lstStyle>
            <a:lvl1pPr marL="0" indent="0">
              <a:buNone/>
              <a:defRPr sz="1700" b="1"/>
            </a:lvl1pPr>
            <a:lvl2pPr marL="321125" indent="0">
              <a:buNone/>
              <a:defRPr sz="1400" b="1"/>
            </a:lvl2pPr>
            <a:lvl3pPr marL="642255" indent="0">
              <a:buNone/>
              <a:defRPr sz="1300" b="1"/>
            </a:lvl3pPr>
            <a:lvl4pPr marL="963382" indent="0">
              <a:buNone/>
              <a:defRPr sz="1100" b="1"/>
            </a:lvl4pPr>
            <a:lvl5pPr marL="1284513" indent="0">
              <a:buNone/>
              <a:defRPr sz="1100" b="1"/>
            </a:lvl5pPr>
            <a:lvl6pPr marL="1605642" indent="0">
              <a:buNone/>
              <a:defRPr sz="1100" b="1"/>
            </a:lvl6pPr>
            <a:lvl7pPr marL="1926770" indent="0">
              <a:buNone/>
              <a:defRPr sz="1100" b="1"/>
            </a:lvl7pPr>
            <a:lvl8pPr marL="2247901" indent="0">
              <a:buNone/>
              <a:defRPr sz="1100" b="1"/>
            </a:lvl8pPr>
            <a:lvl9pPr marL="256902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27349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5" tIns="32111" rIns="64225" bIns="32111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7" y="1435448"/>
            <a:ext cx="3008189" cy="469031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5" y="612800"/>
            <a:ext cx="5486177" cy="4114354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2200"/>
            </a:lvl1pPr>
            <a:lvl2pPr marL="321125" indent="0">
              <a:buNone/>
              <a:defRPr sz="2000"/>
            </a:lvl2pPr>
            <a:lvl3pPr marL="642255" indent="0">
              <a:buNone/>
              <a:defRPr sz="1700"/>
            </a:lvl3pPr>
            <a:lvl4pPr marL="963382" indent="0">
              <a:buNone/>
              <a:defRPr sz="1400"/>
            </a:lvl4pPr>
            <a:lvl5pPr marL="1284513" indent="0">
              <a:buNone/>
              <a:defRPr sz="1400"/>
            </a:lvl5pPr>
            <a:lvl6pPr marL="1605642" indent="0">
              <a:buNone/>
              <a:defRPr sz="1400"/>
            </a:lvl6pPr>
            <a:lvl7pPr marL="1926770" indent="0">
              <a:buNone/>
              <a:defRPr sz="1400"/>
            </a:lvl7pPr>
            <a:lvl8pPr marL="2247901" indent="0">
              <a:buNone/>
              <a:defRPr sz="1400"/>
            </a:lvl8pPr>
            <a:lvl9pPr marL="256902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5" y="5367860"/>
            <a:ext cx="5486177" cy="804788"/>
          </a:xfrm>
          <a:prstGeom prst="rect">
            <a:avLst/>
          </a:prstGeom>
        </p:spPr>
        <p:txBody>
          <a:bodyPr vert="horz" lIns="64225" tIns="32111" rIns="64225" bIns="32111"/>
          <a:lstStyle>
            <a:lvl1pPr marL="0" indent="0">
              <a:buNone/>
              <a:defRPr sz="1000"/>
            </a:lvl1pPr>
            <a:lvl2pPr marL="321125" indent="0">
              <a:buNone/>
              <a:defRPr sz="800"/>
            </a:lvl2pPr>
            <a:lvl3pPr marL="642255" indent="0">
              <a:buNone/>
              <a:defRPr sz="700"/>
            </a:lvl3pPr>
            <a:lvl4pPr marL="963382" indent="0">
              <a:buNone/>
              <a:defRPr sz="600"/>
            </a:lvl4pPr>
            <a:lvl5pPr marL="1284513" indent="0">
              <a:buNone/>
              <a:defRPr sz="600"/>
            </a:lvl5pPr>
            <a:lvl6pPr marL="1605642" indent="0">
              <a:buNone/>
              <a:defRPr sz="600"/>
            </a:lvl6pPr>
            <a:lvl7pPr marL="1926770" indent="0">
              <a:buNone/>
              <a:defRPr sz="600"/>
            </a:lvl7pPr>
            <a:lvl8pPr marL="2247901" indent="0">
              <a:buNone/>
              <a:defRPr sz="600"/>
            </a:lvl8pPr>
            <a:lvl9pPr marL="256902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7"/>
            <a:ext cx="8228707" cy="4525119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5" tIns="32111" rIns="64225" bIns="321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8"/>
            <a:ext cx="6400354" cy="1752451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 algn="ctr">
              <a:buNone/>
              <a:defRPr/>
            </a:lvl1pPr>
            <a:lvl2pPr marL="321109" indent="0" algn="ctr">
              <a:buNone/>
              <a:defRPr/>
            </a:lvl2pPr>
            <a:lvl3pPr marL="642222" indent="0" algn="ctr">
              <a:buNone/>
              <a:defRPr/>
            </a:lvl3pPr>
            <a:lvl4pPr marL="963333" indent="0" algn="ctr">
              <a:buNone/>
              <a:defRPr/>
            </a:lvl4pPr>
            <a:lvl5pPr marL="1284447" indent="0" algn="ctr">
              <a:buNone/>
              <a:defRPr/>
            </a:lvl5pPr>
            <a:lvl6pPr marL="1605560" indent="0" algn="ctr">
              <a:buNone/>
              <a:defRPr/>
            </a:lvl6pPr>
            <a:lvl7pPr marL="1926671" indent="0" algn="ctr">
              <a:buNone/>
              <a:defRPr/>
            </a:lvl7pPr>
            <a:lvl8pPr marL="2247786" indent="0" algn="ctr">
              <a:buNone/>
              <a:defRPr/>
            </a:lvl8pPr>
            <a:lvl9pPr marL="256889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horz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400"/>
            </a:lvl1pPr>
            <a:lvl2pPr marL="321109" indent="0">
              <a:buNone/>
              <a:defRPr sz="1300"/>
            </a:lvl2pPr>
            <a:lvl3pPr marL="642222" indent="0">
              <a:buNone/>
              <a:defRPr sz="1100"/>
            </a:lvl3pPr>
            <a:lvl4pPr marL="963333" indent="0">
              <a:buNone/>
              <a:defRPr sz="1000"/>
            </a:lvl4pPr>
            <a:lvl5pPr marL="1284447" indent="0">
              <a:buNone/>
              <a:defRPr sz="1000"/>
            </a:lvl5pPr>
            <a:lvl6pPr marL="1605560" indent="0">
              <a:buNone/>
              <a:defRPr sz="1000"/>
            </a:lvl6pPr>
            <a:lvl7pPr marL="1926671" indent="0">
              <a:buNone/>
              <a:defRPr sz="1000"/>
            </a:lvl7pPr>
            <a:lvl8pPr marL="2247786" indent="0">
              <a:buNone/>
              <a:defRPr sz="1000"/>
            </a:lvl8pPr>
            <a:lvl9pPr marL="25688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8"/>
            <a:ext cx="4060775" cy="4525119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2" tIns="32109" rIns="64222" bIns="32109" anchor="b"/>
          <a:lstStyle>
            <a:lvl1pPr marL="0" indent="0">
              <a:buNone/>
              <a:defRPr sz="1700" b="1"/>
            </a:lvl1pPr>
            <a:lvl2pPr marL="321109" indent="0">
              <a:buNone/>
              <a:defRPr sz="1400" b="1"/>
            </a:lvl2pPr>
            <a:lvl3pPr marL="642222" indent="0">
              <a:buNone/>
              <a:defRPr sz="1300" b="1"/>
            </a:lvl3pPr>
            <a:lvl4pPr marL="963333" indent="0">
              <a:buNone/>
              <a:defRPr sz="1100" b="1"/>
            </a:lvl4pPr>
            <a:lvl5pPr marL="1284447" indent="0">
              <a:buNone/>
              <a:defRPr sz="1100" b="1"/>
            </a:lvl5pPr>
            <a:lvl6pPr marL="1605560" indent="0">
              <a:buNone/>
              <a:defRPr sz="1100" b="1"/>
            </a:lvl6pPr>
            <a:lvl7pPr marL="1926671" indent="0">
              <a:buNone/>
              <a:defRPr sz="1100" b="1"/>
            </a:lvl7pPr>
            <a:lvl8pPr marL="2247786" indent="0">
              <a:buNone/>
              <a:defRPr sz="1100" b="1"/>
            </a:lvl8pPr>
            <a:lvl9pPr marL="256889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8" y="27349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2" tIns="32109" rIns="64222" bIns="3210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8" y="1435448"/>
            <a:ext cx="3008189" cy="469031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6" y="612800"/>
            <a:ext cx="5486177" cy="4114354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2200"/>
            </a:lvl1pPr>
            <a:lvl2pPr marL="321109" indent="0">
              <a:buNone/>
              <a:defRPr sz="2000"/>
            </a:lvl2pPr>
            <a:lvl3pPr marL="642222" indent="0">
              <a:buNone/>
              <a:defRPr sz="1700"/>
            </a:lvl3pPr>
            <a:lvl4pPr marL="963333" indent="0">
              <a:buNone/>
              <a:defRPr sz="1400"/>
            </a:lvl4pPr>
            <a:lvl5pPr marL="1284447" indent="0">
              <a:buNone/>
              <a:defRPr sz="1400"/>
            </a:lvl5pPr>
            <a:lvl6pPr marL="1605560" indent="0">
              <a:buNone/>
              <a:defRPr sz="1400"/>
            </a:lvl6pPr>
            <a:lvl7pPr marL="1926671" indent="0">
              <a:buNone/>
              <a:defRPr sz="1400"/>
            </a:lvl7pPr>
            <a:lvl8pPr marL="2247786" indent="0">
              <a:buNone/>
              <a:defRPr sz="1400"/>
            </a:lvl8pPr>
            <a:lvl9pPr marL="256889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6" y="5367860"/>
            <a:ext cx="5486177" cy="804788"/>
          </a:xfrm>
          <a:prstGeom prst="rect">
            <a:avLst/>
          </a:prstGeom>
        </p:spPr>
        <p:txBody>
          <a:bodyPr vert="horz" lIns="64222" tIns="32109" rIns="64222" bIns="32109"/>
          <a:lstStyle>
            <a:lvl1pPr marL="0" indent="0">
              <a:buNone/>
              <a:defRPr sz="1000"/>
            </a:lvl1pPr>
            <a:lvl2pPr marL="321109" indent="0">
              <a:buNone/>
              <a:defRPr sz="800"/>
            </a:lvl2pPr>
            <a:lvl3pPr marL="642222" indent="0">
              <a:buNone/>
              <a:defRPr sz="700"/>
            </a:lvl3pPr>
            <a:lvl4pPr marL="963333" indent="0">
              <a:buNone/>
              <a:defRPr sz="600"/>
            </a:lvl4pPr>
            <a:lvl5pPr marL="1284447" indent="0">
              <a:buNone/>
              <a:defRPr sz="600"/>
            </a:lvl5pPr>
            <a:lvl6pPr marL="1605560" indent="0">
              <a:buNone/>
              <a:defRPr sz="600"/>
            </a:lvl6pPr>
            <a:lvl7pPr marL="1926671" indent="0">
              <a:buNone/>
              <a:defRPr sz="600"/>
            </a:lvl7pPr>
            <a:lvl8pPr marL="2247786" indent="0">
              <a:buNone/>
              <a:defRPr sz="600"/>
            </a:lvl8pPr>
            <a:lvl9pPr marL="256889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8"/>
            <a:ext cx="8228707" cy="4525119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2" tIns="32109" rIns="64222" bIns="3210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607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3494"/>
      </p:ext>
    </p:extLst>
  </p:cSld>
  <p:clrMapOvr>
    <a:masterClrMapping/>
  </p:clrMapOvr>
  <p:transition xmlns:p14="http://schemas.microsoft.com/office/powerpoint/2010/main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28817"/>
      </p:ext>
    </p:extLst>
  </p:cSld>
  <p:clrMapOvr>
    <a:masterClrMapping/>
  </p:clrMapOvr>
  <p:transition xmlns:p14="http://schemas.microsoft.com/office/powerpoint/2010/main"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1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705820"/>
            <a:ext cx="4268391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1697"/>
      </p:ext>
    </p:extLst>
  </p:cSld>
  <p:clrMapOvr>
    <a:masterClrMapping/>
  </p:clrMapOvr>
  <p:transition xmlns:p14="http://schemas.microsoft.com/office/powerpoint/2010/main"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735"/>
      </p:ext>
    </p:extLst>
  </p:cSld>
  <p:clrMapOvr>
    <a:masterClrMapping/>
  </p:clrMapOvr>
  <p:transition xmlns:p14="http://schemas.microsoft.com/office/powerpoint/2010/main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446609"/>
            <a:ext cx="2160984" cy="31700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446609"/>
            <a:ext cx="6375797" cy="31700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7807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17"/>
      </p:ext>
    </p:extLst>
  </p:cSld>
  <p:clrMapOvr>
    <a:masterClrMapping/>
  </p:clrMapOvr>
  <p:transition xmlns:p14="http://schemas.microsoft.com/office/powerpoint/2010/main"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2582"/>
      </p:ext>
    </p:extLst>
  </p:cSld>
  <p:clrMapOvr>
    <a:masterClrMapping/>
  </p:clrMapOvr>
  <p:transition xmlns:p14="http://schemas.microsoft.com/office/powerpoint/2010/main"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662205"/>
      </p:ext>
    </p:extLst>
  </p:cSld>
  <p:clrMapOvr>
    <a:masterClrMapping/>
  </p:clrMapOvr>
  <p:transition xmlns:p14="http://schemas.microsoft.com/office/powerpoint/2010/main"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3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1193"/>
      </p:ext>
    </p:extLst>
  </p:cSld>
  <p:clrMapOvr>
    <a:masterClrMapping/>
  </p:clrMapOvr>
  <p:transition xmlns:p14="http://schemas.microsoft.com/office/powerpoint/2010/main"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767"/>
      </p:ext>
    </p:extLst>
  </p:cSld>
  <p:clrMapOvr>
    <a:masterClrMapping/>
  </p:clrMapOvr>
  <p:transition xmlns:p14="http://schemas.microsoft.com/office/powerpoint/2010/main"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514"/>
      </p:ext>
    </p:extLst>
  </p:cSld>
  <p:clrMapOvr>
    <a:masterClrMapping/>
  </p:clrMapOvr>
  <p:transition xmlns:p14="http://schemas.microsoft.com/office/powerpoint/2010/main"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514818"/>
      </p:ext>
    </p:extLst>
  </p:cSld>
  <p:clrMapOvr>
    <a:masterClrMapping/>
  </p:clrMapOvr>
  <p:transition xmlns:p14="http://schemas.microsoft.com/office/powerpoint/2010/main"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007748"/>
      </p:ext>
    </p:extLst>
  </p:cSld>
  <p:clrMapOvr>
    <a:masterClrMapping/>
  </p:clrMapOvr>
  <p:transition xmlns:p14="http://schemas.microsoft.com/office/powerpoint/2010/main"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664228"/>
      </p:ext>
    </p:extLst>
  </p:cSld>
  <p:clrMapOvr>
    <a:masterClrMapping/>
  </p:clrMapOvr>
  <p:transition xmlns:p14="http://schemas.microsoft.com/office/powerpoint/2010/main"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47731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5429"/>
      </p:ext>
    </p:extLst>
  </p:cSld>
  <p:clrMapOvr>
    <a:masterClrMapping/>
  </p:clrMapOvr>
  <p:transition xmlns:p14="http://schemas.microsoft.com/office/powerpoint/2010/main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01511"/>
      </p:ext>
    </p:extLst>
  </p:cSld>
  <p:clrMapOvr>
    <a:masterClrMapping/>
  </p:clrMapOvr>
  <p:transition xmlns:p14="http://schemas.microsoft.com/office/powerpoint/2010/main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2410"/>
      </p:ext>
    </p:extLst>
  </p:cSld>
  <p:clrMapOvr>
    <a:masterClrMapping/>
  </p:clrMapOvr>
  <p:transition xmlns:p14="http://schemas.microsoft.com/office/powerpoint/2010/main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13847"/>
      </p:ext>
    </p:extLst>
  </p:cSld>
  <p:clrMapOvr>
    <a:masterClrMapping/>
  </p:clrMapOvr>
  <p:transition xmlns:p14="http://schemas.microsoft.com/office/powerpoint/2010/main"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4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0" y="3429000"/>
            <a:ext cx="2018109" cy="91082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49"/>
      </p:ext>
    </p:extLst>
  </p:cSld>
  <p:clrMapOvr>
    <a:masterClrMapping/>
  </p:clrMapOvr>
  <p:transition xmlns:p14="http://schemas.microsoft.com/office/powerpoint/2010/main"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4761"/>
      </p:ext>
    </p:extLst>
  </p:cSld>
  <p:clrMapOvr>
    <a:masterClrMapping/>
  </p:clrMapOvr>
  <p:transition xmlns:p14="http://schemas.microsoft.com/office/powerpoint/2010/main"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9301"/>
      </p:ext>
    </p:extLst>
  </p:cSld>
  <p:clrMapOvr>
    <a:masterClrMapping/>
  </p:clrMapOvr>
  <p:transition xmlns:p14="http://schemas.microsoft.com/office/powerpoint/2010/main"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219417"/>
      </p:ext>
    </p:extLst>
  </p:cSld>
  <p:clrMapOvr>
    <a:masterClrMapping/>
  </p:clrMapOvr>
  <p:transition xmlns:p14="http://schemas.microsoft.com/office/powerpoint/2010/main"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84302"/>
      </p:ext>
    </p:extLst>
  </p:cSld>
  <p:clrMapOvr>
    <a:masterClrMapping/>
  </p:clrMapOvr>
  <p:transition xmlns:p14="http://schemas.microsoft.com/office/powerpoint/2010/main"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9954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533"/>
      </p:ext>
    </p:extLst>
  </p:cSld>
  <p:clrMapOvr>
    <a:masterClrMapping/>
  </p:clrMapOvr>
  <p:transition xmlns:p14="http://schemas.microsoft.com/office/powerpoint/2010/main"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7562" y="973336"/>
            <a:ext cx="1035844" cy="33664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973336"/>
            <a:ext cx="3000375" cy="33664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345"/>
      </p:ext>
    </p:extLst>
  </p:cSld>
  <p:clrMapOvr>
    <a:masterClrMapping/>
  </p:clrMapOvr>
  <p:transition xmlns:p14="http://schemas.microsoft.com/office/powerpoint/2010/main"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1"/>
            <a:ext cx="6400354" cy="1752451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 algn="ctr">
              <a:buNone/>
              <a:defRPr/>
            </a:lvl1pPr>
            <a:lvl2pPr marL="321391" indent="0" algn="ctr">
              <a:buNone/>
              <a:defRPr/>
            </a:lvl2pPr>
            <a:lvl3pPr marL="642783" indent="0" algn="ctr">
              <a:buNone/>
              <a:defRPr/>
            </a:lvl3pPr>
            <a:lvl4pPr marL="964174" indent="0" algn="ctr">
              <a:buNone/>
              <a:defRPr/>
            </a:lvl4pPr>
            <a:lvl5pPr marL="1285565" indent="0" algn="ctr">
              <a:buNone/>
              <a:defRPr/>
            </a:lvl5pPr>
            <a:lvl6pPr marL="1606959" indent="0" algn="ctr">
              <a:buNone/>
              <a:defRPr/>
            </a:lvl6pPr>
            <a:lvl7pPr marL="1928348" indent="0" algn="ctr">
              <a:buNone/>
              <a:defRPr/>
            </a:lvl7pPr>
            <a:lvl8pPr marL="2249741" indent="0" algn="ctr">
              <a:buNone/>
              <a:defRPr/>
            </a:lvl8pPr>
            <a:lvl9pPr marL="25711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2359"/>
      </p:ext>
    </p:extLst>
  </p:cSld>
  <p:clrMapOvr>
    <a:masterClrMapping/>
  </p:clrMapOvr>
  <p:transition xmlns:p14="http://schemas.microsoft.com/office/powerpoint/2010/main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4692"/>
      </p:ext>
    </p:extLst>
  </p:cSld>
  <p:clrMapOvr>
    <a:masterClrMapping/>
  </p:clrMapOvr>
  <p:transition xmlns:p14="http://schemas.microsoft.com/office/powerpoint/2010/main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7" tIns="32139" rIns="64277" bIns="32139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400"/>
            </a:lvl1pPr>
            <a:lvl2pPr marL="321391" indent="0">
              <a:buNone/>
              <a:defRPr sz="1300"/>
            </a:lvl2pPr>
            <a:lvl3pPr marL="642783" indent="0">
              <a:buNone/>
              <a:defRPr sz="1100"/>
            </a:lvl3pPr>
            <a:lvl4pPr marL="964174" indent="0">
              <a:buNone/>
              <a:defRPr sz="1000"/>
            </a:lvl4pPr>
            <a:lvl5pPr marL="1285565" indent="0">
              <a:buNone/>
              <a:defRPr sz="1000"/>
            </a:lvl5pPr>
            <a:lvl6pPr marL="1606959" indent="0">
              <a:buNone/>
              <a:defRPr sz="1000"/>
            </a:lvl6pPr>
            <a:lvl7pPr marL="1928348" indent="0">
              <a:buNone/>
              <a:defRPr sz="1000"/>
            </a:lvl7pPr>
            <a:lvl8pPr marL="2249741" indent="0">
              <a:buNone/>
              <a:defRPr sz="1000"/>
            </a:lvl8pPr>
            <a:lvl9pPr marL="257113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69777"/>
      </p:ext>
    </p:extLst>
  </p:cSld>
  <p:clrMapOvr>
    <a:masterClrMapping/>
  </p:clrMapOvr>
  <p:transition xmlns:p14="http://schemas.microsoft.com/office/powerpoint/2010/main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1"/>
            <a:ext cx="4060775" cy="4525119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3105"/>
      </p:ext>
    </p:extLst>
  </p:cSld>
  <p:clrMapOvr>
    <a:masterClrMapping/>
  </p:clrMapOvr>
  <p:transition xmlns:p14="http://schemas.microsoft.com/office/powerpoint/2010/main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marL="0" indent="0">
              <a:buNone/>
              <a:defRPr sz="1700" b="1"/>
            </a:lvl1pPr>
            <a:lvl2pPr marL="321391" indent="0">
              <a:buNone/>
              <a:defRPr sz="1400" b="1"/>
            </a:lvl2pPr>
            <a:lvl3pPr marL="642783" indent="0">
              <a:buNone/>
              <a:defRPr sz="1300" b="1"/>
            </a:lvl3pPr>
            <a:lvl4pPr marL="964174" indent="0">
              <a:buNone/>
              <a:defRPr sz="1100" b="1"/>
            </a:lvl4pPr>
            <a:lvl5pPr marL="1285565" indent="0">
              <a:buNone/>
              <a:defRPr sz="1100" b="1"/>
            </a:lvl5pPr>
            <a:lvl6pPr marL="1606959" indent="0">
              <a:buNone/>
              <a:defRPr sz="1100" b="1"/>
            </a:lvl6pPr>
            <a:lvl7pPr marL="1928348" indent="0">
              <a:buNone/>
              <a:defRPr sz="1100" b="1"/>
            </a:lvl7pPr>
            <a:lvl8pPr marL="2249741" indent="0">
              <a:buNone/>
              <a:defRPr sz="1100" b="1"/>
            </a:lvl8pPr>
            <a:lvl9pPr marL="257113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207"/>
      </p:ext>
    </p:extLst>
  </p:cSld>
  <p:clrMapOvr>
    <a:masterClrMapping/>
  </p:clrMapOvr>
  <p:transition xmlns:p14="http://schemas.microsoft.com/office/powerpoint/2010/main"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0056"/>
      </p:ext>
    </p:extLst>
  </p:cSld>
  <p:clrMapOvr>
    <a:masterClrMapping/>
  </p:clrMapOvr>
  <p:transition xmlns:p14="http://schemas.microsoft.com/office/powerpoint/2010/main"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3675"/>
      </p:ext>
    </p:extLst>
  </p:cSld>
  <p:clrMapOvr>
    <a:masterClrMapping/>
  </p:clrMapOvr>
  <p:transition xmlns:p14="http://schemas.microsoft.com/office/powerpoint/2010/main"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1" y="273477"/>
            <a:ext cx="3008189" cy="1161975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7" tIns="32139" rIns="64277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1" y="1435448"/>
            <a:ext cx="3008189" cy="469031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913323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horz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9" y="4800824"/>
            <a:ext cx="5486177" cy="567035"/>
          </a:xfrm>
          <a:prstGeom prst="rect">
            <a:avLst/>
          </a:prstGeom>
        </p:spPr>
        <p:txBody>
          <a:bodyPr vert="horz" lIns="64277" tIns="32139" rIns="64277" bIns="3213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9" y="612800"/>
            <a:ext cx="5486177" cy="4114354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2200"/>
            </a:lvl1pPr>
            <a:lvl2pPr marL="321391" indent="0">
              <a:buNone/>
              <a:defRPr sz="2000"/>
            </a:lvl2pPr>
            <a:lvl3pPr marL="642783" indent="0">
              <a:buNone/>
              <a:defRPr sz="1700"/>
            </a:lvl3pPr>
            <a:lvl4pPr marL="964174" indent="0">
              <a:buNone/>
              <a:defRPr sz="1400"/>
            </a:lvl4pPr>
            <a:lvl5pPr marL="1285565" indent="0">
              <a:buNone/>
              <a:defRPr sz="1400"/>
            </a:lvl5pPr>
            <a:lvl6pPr marL="1606959" indent="0">
              <a:buNone/>
              <a:defRPr sz="1400"/>
            </a:lvl6pPr>
            <a:lvl7pPr marL="1928348" indent="0">
              <a:buNone/>
              <a:defRPr sz="1400"/>
            </a:lvl7pPr>
            <a:lvl8pPr marL="2249741" indent="0">
              <a:buNone/>
              <a:defRPr sz="1400"/>
            </a:lvl8pPr>
            <a:lvl9pPr marL="257113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9" y="5367860"/>
            <a:ext cx="5486177" cy="804788"/>
          </a:xfrm>
          <a:prstGeom prst="rect">
            <a:avLst/>
          </a:prstGeom>
        </p:spPr>
        <p:txBody>
          <a:bodyPr vert="horz" lIns="64277" tIns="32139" rIns="64277" bIns="32139"/>
          <a:lstStyle>
            <a:lvl1pPr marL="0" indent="0">
              <a:buNone/>
              <a:defRPr sz="1000"/>
            </a:lvl1pPr>
            <a:lvl2pPr marL="321391" indent="0">
              <a:buNone/>
              <a:defRPr sz="800"/>
            </a:lvl2pPr>
            <a:lvl3pPr marL="642783" indent="0">
              <a:buNone/>
              <a:defRPr sz="700"/>
            </a:lvl3pPr>
            <a:lvl4pPr marL="964174" indent="0">
              <a:buNone/>
              <a:defRPr sz="600"/>
            </a:lvl4pPr>
            <a:lvl5pPr marL="1285565" indent="0">
              <a:buNone/>
              <a:defRPr sz="600"/>
            </a:lvl5pPr>
            <a:lvl6pPr marL="1606959" indent="0">
              <a:buNone/>
              <a:defRPr sz="600"/>
            </a:lvl6pPr>
            <a:lvl7pPr marL="1928348" indent="0">
              <a:buNone/>
              <a:defRPr sz="600"/>
            </a:lvl7pPr>
            <a:lvl8pPr marL="2249741" indent="0">
              <a:buNone/>
              <a:defRPr sz="600"/>
            </a:lvl8pPr>
            <a:lvl9pPr marL="257113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604611"/>
      </p:ext>
    </p:extLst>
  </p:cSld>
  <p:clrMapOvr>
    <a:masterClrMapping/>
  </p:clrMapOvr>
  <p:transition xmlns:p14="http://schemas.microsoft.com/office/powerpoint/2010/main"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1"/>
            <a:ext cx="8228707" cy="4525119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8521"/>
      </p:ext>
    </p:extLst>
  </p:cSld>
  <p:clrMapOvr>
    <a:masterClrMapping/>
  </p:clrMapOvr>
  <p:transition xmlns:p14="http://schemas.microsoft.com/office/powerpoint/2010/main"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77" tIns="32139" rIns="64277" bIns="3213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3580"/>
      </p:ext>
    </p:extLst>
  </p:cSld>
  <p:clrMapOvr>
    <a:masterClrMapping/>
  </p:clrMapOvr>
  <p:transition xmlns:p14="http://schemas.microsoft.com/office/powerpoint/2010/main"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63"/>
      </p:ext>
    </p:extLst>
  </p:cSld>
  <p:clrMapOvr>
    <a:masterClrMapping/>
  </p:clrMapOvr>
  <p:transition xmlns:p14="http://schemas.microsoft.com/office/powerpoint/2010/main"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8918"/>
      </p:ext>
    </p:extLst>
  </p:cSld>
  <p:clrMapOvr>
    <a:masterClrMapping/>
  </p:clrMapOvr>
  <p:transition xmlns:p14="http://schemas.microsoft.com/office/powerpoint/2010/main"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2"/>
            <a:ext cx="4060775" cy="4525119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2"/>
            <a:ext cx="4060775" cy="4525119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4" tIns="32137" rIns="64274" bIns="32137"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510772"/>
      </p:ext>
    </p:extLst>
  </p:cSld>
  <p:clrMapOvr>
    <a:masterClrMapping/>
  </p:clrMapOvr>
  <p:transition xmlns:p14="http://schemas.microsoft.com/office/powerpoint/2010/main"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4" tIns="32137" rIns="64274" bIns="32137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  <a:prstGeom prst="rect">
            <a:avLst/>
          </a:prstGeom>
        </p:spPr>
        <p:txBody>
          <a:bodyPr vert="horz" lIns="64274" tIns="32137" rIns="64274" bIns="32137"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eaVert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2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2"/>
            <a:ext cx="6375797" cy="4525119"/>
          </a:xfrm>
          <a:prstGeom prst="rect">
            <a:avLst/>
          </a:prstGeom>
        </p:spPr>
        <p:txBody>
          <a:bodyPr vert="eaVert" lIns="64274" tIns="32137" rIns="64274" bIns="3213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horz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5"/>
            <a:ext cx="4060775" cy="4525119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1364"/>
      </p:ext>
    </p:extLst>
  </p:cSld>
  <p:clrMapOvr>
    <a:masterClrMapping/>
  </p:clrMapOvr>
  <p:transition xmlns:p14="http://schemas.microsoft.com/office/powerpoint/2010/main"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70" tIns="32135" rIns="64270" bIns="32135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  <a:prstGeom prst="rect">
            <a:avLst/>
          </a:prstGeom>
        </p:spPr>
        <p:txBody>
          <a:bodyPr vert="horz"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3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3"/>
            <a:ext cx="637579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horz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4"/>
            <a:ext cx="4060775" cy="4525119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7" tIns="32133" rIns="64267" bIns="32133"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8390"/>
      </p:ext>
    </p:extLst>
  </p:cSld>
  <p:clrMapOvr>
    <a:masterClrMapping/>
  </p:clrMapOvr>
  <p:transition xmlns:p14="http://schemas.microsoft.com/office/powerpoint/2010/main"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7" tIns="32133" rIns="64267" bIns="3213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  <a:prstGeom prst="rect">
            <a:avLst/>
          </a:prstGeom>
        </p:spPr>
        <p:txBody>
          <a:bodyPr vert="horz" lIns="64267" tIns="32133" rIns="64267" bIns="32133"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4"/>
            <a:ext cx="822870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4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4"/>
            <a:ext cx="6375797" cy="4525119"/>
          </a:xfrm>
          <a:prstGeom prst="rect">
            <a:avLst/>
          </a:prstGeom>
        </p:spPr>
        <p:txBody>
          <a:bodyPr vert="eaVert" lIns="64267" tIns="32133" rIns="64267" bIns="3213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6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5935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8031"/>
      </p:ext>
    </p:extLst>
  </p:cSld>
  <p:clrMapOvr>
    <a:masterClrMapping/>
  </p:clrMapOvr>
  <p:transition xmlns:p14="http://schemas.microsoft.com/office/powerpoint/2010/main"/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70852"/>
      </p:ext>
    </p:extLst>
  </p:cSld>
  <p:clrMapOvr>
    <a:masterClrMapping/>
  </p:clrMapOvr>
  <p:transition xmlns:p14="http://schemas.microsoft.com/office/powerpoint/2010/main"/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0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7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7804"/>
      </p:ext>
    </p:extLst>
  </p:cSld>
  <p:clrMapOvr>
    <a:masterClrMapping/>
  </p:clrMapOvr>
  <p:transition xmlns:p14="http://schemas.microsoft.com/office/powerpoint/2010/main"/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7381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4" tIns="32132" rIns="64264" bIns="3213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698975"/>
      </p:ext>
    </p:extLst>
  </p:cSld>
  <p:clrMapOvr>
    <a:masterClrMapping/>
  </p:clrMapOvr>
  <p:transition xmlns:p14="http://schemas.microsoft.com/office/powerpoint/2010/main"/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621049"/>
      </p:ext>
    </p:extLst>
  </p:cSld>
  <p:clrMapOvr>
    <a:masterClrMapping/>
  </p:clrMapOvr>
  <p:transition xmlns:p14="http://schemas.microsoft.com/office/powerpoint/2010/main"/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0604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5870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620"/>
      </p:ext>
    </p:extLst>
  </p:cSld>
  <p:clrMapOvr>
    <a:masterClrMapping/>
  </p:clrMapOvr>
  <p:transition xmlns:p14="http://schemas.microsoft.com/office/powerpoint/2010/main"/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88745"/>
      </p:ext>
    </p:extLst>
  </p:cSld>
  <p:clrMapOvr>
    <a:masterClrMapping/>
  </p:clrMapOvr>
  <p:transition xmlns:p14="http://schemas.microsoft.com/office/powerpoint/2010/main"/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7972"/>
      </p:ext>
    </p:extLst>
  </p:cSld>
  <p:clrMapOvr>
    <a:masterClrMapping/>
  </p:clrMapOvr>
  <p:transition xmlns:p14="http://schemas.microsoft.com/office/powerpoint/2010/main"/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450700"/>
      </p:ext>
    </p:extLst>
  </p:cSld>
  <p:clrMapOvr>
    <a:masterClrMapping/>
  </p:clrMapOvr>
  <p:transition xmlns:p14="http://schemas.microsoft.com/office/powerpoint/2010/main"/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603073"/>
      </p:ext>
    </p:extLst>
  </p:cSld>
  <p:clrMapOvr>
    <a:masterClrMapping/>
  </p:clrMapOvr>
  <p:transition xmlns:p14="http://schemas.microsoft.com/office/powerpoint/2010/main"/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14390"/>
      </p:ext>
    </p:extLst>
  </p:cSld>
  <p:clrMapOvr>
    <a:masterClrMapping/>
  </p:clrMapOvr>
  <p:transition xmlns:p14="http://schemas.microsoft.com/office/powerpoint/2010/main"/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8485"/>
      </p:ext>
    </p:extLst>
  </p:cSld>
  <p:clrMapOvr>
    <a:masterClrMapping/>
  </p:clrMapOvr>
  <p:transition xmlns:p14="http://schemas.microsoft.com/office/powerpoint/2010/main"/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999"/>
      </p:ext>
    </p:extLst>
  </p:cSld>
  <p:clrMapOvr>
    <a:masterClrMapping/>
  </p:clrMapOvr>
  <p:transition xmlns:p14="http://schemas.microsoft.com/office/powerpoint/2010/main"/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3759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  <a:prstGeom prst="rect">
            <a:avLst/>
          </a:prstGeom>
        </p:spPr>
        <p:txBody>
          <a:bodyPr vert="horz"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216889"/>
      </p:ext>
    </p:extLst>
  </p:cSld>
  <p:clrMapOvr>
    <a:masterClrMapping/>
  </p:clrMapOvr>
  <p:transition xmlns:p14="http://schemas.microsoft.com/office/powerpoint/2010/main"/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097"/>
      </p:ext>
    </p:extLst>
  </p:cSld>
  <p:clrMapOvr>
    <a:masterClrMapping/>
  </p:clrMapOvr>
  <p:transition xmlns:p14="http://schemas.microsoft.com/office/powerpoint/2010/main"/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42561"/>
      </p:ext>
    </p:extLst>
  </p:cSld>
  <p:clrMapOvr>
    <a:masterClrMapping/>
  </p:clrMapOvr>
  <p:transition xmlns:p14="http://schemas.microsoft.com/office/powerpoint/2010/main"/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2241352"/>
            <a:ext cx="4268391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5286"/>
      </p:ext>
    </p:extLst>
  </p:cSld>
  <p:clrMapOvr>
    <a:masterClrMapping/>
  </p:clrMapOvr>
  <p:transition xmlns:p14="http://schemas.microsoft.com/office/powerpoint/2010/main"/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594"/>
      </p:ext>
    </p:extLst>
  </p:cSld>
  <p:clrMapOvr>
    <a:masterClrMapping/>
  </p:clrMapOvr>
  <p:transition xmlns:p14="http://schemas.microsoft.com/office/powerpoint/2010/main"/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2943"/>
      </p:ext>
    </p:extLst>
  </p:cSld>
  <p:clrMapOvr>
    <a:masterClrMapping/>
  </p:clrMapOvr>
  <p:transition xmlns:p14="http://schemas.microsoft.com/office/powerpoint/2010/main"/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05822"/>
      </p:ext>
    </p:extLst>
  </p:cSld>
  <p:clrMapOvr>
    <a:masterClrMapping/>
  </p:clrMapOvr>
  <p:transition xmlns:p14="http://schemas.microsoft.com/office/powerpoint/2010/main"/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88912"/>
      </p:ext>
    </p:extLst>
  </p:cSld>
  <p:clrMapOvr>
    <a:masterClrMapping/>
  </p:clrMapOvr>
  <p:transition xmlns:p14="http://schemas.microsoft.com/office/powerpoint/2010/main"/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013411"/>
      </p:ext>
    </p:extLst>
  </p:cSld>
  <p:clrMapOvr>
    <a:masterClrMapping/>
  </p:clrMapOvr>
  <p:transition xmlns:p14="http://schemas.microsoft.com/office/powerpoint/2010/main"/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0313"/>
      </p:ext>
    </p:extLst>
  </p:cSld>
  <p:clrMapOvr>
    <a:masterClrMapping/>
  </p:clrMapOvr>
  <p:transition xmlns:p14="http://schemas.microsoft.com/office/powerpoint/2010/main"/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2880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86916"/>
      </p:ext>
    </p:extLst>
  </p:cSld>
  <p:clrMapOvr>
    <a:masterClrMapping/>
  </p:clrMapOvr>
  <p:transition xmlns:p14="http://schemas.microsoft.com/office/powerpoint/2010/main"/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99"/>
      </p:ext>
    </p:extLst>
  </p:cSld>
  <p:clrMapOvr>
    <a:masterClrMapping/>
  </p:clrMapOvr>
  <p:transition xmlns:p14="http://schemas.microsoft.com/office/powerpoint/2010/main"/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61"/>
      </p:ext>
    </p:extLst>
  </p:cSld>
  <p:clrMapOvr>
    <a:masterClrMapping/>
  </p:clrMapOvr>
  <p:transition xmlns:p14="http://schemas.microsoft.com/office/powerpoint/2010/main"/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922942"/>
      </p:ext>
    </p:extLst>
  </p:cSld>
  <p:clrMapOvr>
    <a:masterClrMapping/>
  </p:clrMapOvr>
  <p:transition xmlns:p14="http://schemas.microsoft.com/office/powerpoint/2010/main"/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3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09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332"/>
      </p:ext>
    </p:extLst>
  </p:cSld>
  <p:clrMapOvr>
    <a:masterClrMapping/>
  </p:clrMapOvr>
  <p:transition xmlns:p14="http://schemas.microsoft.com/office/powerpoint/2010/main"/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8883"/>
      </p:ext>
    </p:extLst>
  </p:cSld>
  <p:clrMapOvr>
    <a:masterClrMapping/>
  </p:clrMapOvr>
  <p:transition xmlns:p14="http://schemas.microsoft.com/office/powerpoint/2010/main"/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5071"/>
      </p:ext>
    </p:extLst>
  </p:cSld>
  <p:clrMapOvr>
    <a:masterClrMapping/>
  </p:clrMapOvr>
  <p:transition xmlns:p14="http://schemas.microsoft.com/office/powerpoint/2010/main"/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50060"/>
      </p:ext>
    </p:extLst>
  </p:cSld>
  <p:clrMapOvr>
    <a:masterClrMapping/>
  </p:clrMapOvr>
  <p:transition xmlns:p14="http://schemas.microsoft.com/office/powerpoint/2010/main"/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127781"/>
      </p:ext>
    </p:extLst>
  </p:cSld>
  <p:clrMapOvr>
    <a:masterClrMapping/>
  </p:clrMapOvr>
  <p:transition xmlns:p14="http://schemas.microsoft.com/office/powerpoint/2010/main"/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350009"/>
      </p:ext>
    </p:extLst>
  </p:cSld>
  <p:clrMapOvr>
    <a:masterClrMapping/>
  </p:clrMapOvr>
  <p:transition xmlns:p14="http://schemas.microsoft.com/office/powerpoint/2010/main"/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0180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5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5"/>
            <a:ext cx="637579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268"/>
      </p:ext>
    </p:extLst>
  </p:cSld>
  <p:clrMapOvr>
    <a:masterClrMapping/>
  </p:clrMapOvr>
  <p:transition xmlns:p14="http://schemas.microsoft.com/office/powerpoint/2010/main"/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35"/>
      </p:ext>
    </p:extLst>
  </p:cSld>
  <p:clrMapOvr>
    <a:masterClrMapping/>
  </p:clrMapOvr>
  <p:transition xmlns:p14="http://schemas.microsoft.com/office/powerpoint/2010/main"/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41" indent="0" algn="ctr">
              <a:buNone/>
              <a:defRPr/>
            </a:lvl2pPr>
            <a:lvl3pPr marL="642486" indent="0" algn="ctr">
              <a:buNone/>
              <a:defRPr/>
            </a:lvl3pPr>
            <a:lvl4pPr marL="963727" indent="0" algn="ctr">
              <a:buNone/>
              <a:defRPr/>
            </a:lvl4pPr>
            <a:lvl5pPr marL="1284973" indent="0" algn="ctr">
              <a:buNone/>
              <a:defRPr/>
            </a:lvl5pPr>
            <a:lvl6pPr marL="1606216" indent="0" algn="ctr">
              <a:buNone/>
              <a:defRPr/>
            </a:lvl6pPr>
            <a:lvl7pPr marL="1927460" indent="0" algn="ctr">
              <a:buNone/>
              <a:defRPr/>
            </a:lvl7pPr>
            <a:lvl8pPr marL="2248706" indent="0" algn="ctr">
              <a:buNone/>
              <a:defRPr/>
            </a:lvl8pPr>
            <a:lvl9pPr marL="25699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8576"/>
      </p:ext>
    </p:extLst>
  </p:cSld>
  <p:clrMapOvr>
    <a:masterClrMapping/>
  </p:clrMapOvr>
  <p:transition xmlns:p14="http://schemas.microsoft.com/office/powerpoint/2010/main"/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1960"/>
      </p:ext>
    </p:extLst>
  </p:cSld>
  <p:clrMapOvr>
    <a:masterClrMapping/>
  </p:clrMapOvr>
  <p:transition xmlns:p14="http://schemas.microsoft.com/office/powerpoint/2010/main"/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41" indent="0">
              <a:buNone/>
              <a:defRPr sz="1300"/>
            </a:lvl2pPr>
            <a:lvl3pPr marL="642486" indent="0">
              <a:buNone/>
              <a:defRPr sz="1100"/>
            </a:lvl3pPr>
            <a:lvl4pPr marL="963727" indent="0">
              <a:buNone/>
              <a:defRPr sz="1000"/>
            </a:lvl4pPr>
            <a:lvl5pPr marL="1284973" indent="0">
              <a:buNone/>
              <a:defRPr sz="1000"/>
            </a:lvl5pPr>
            <a:lvl6pPr marL="1606216" indent="0">
              <a:buNone/>
              <a:defRPr sz="1000"/>
            </a:lvl6pPr>
            <a:lvl7pPr marL="1927460" indent="0">
              <a:buNone/>
              <a:defRPr sz="1000"/>
            </a:lvl7pPr>
            <a:lvl8pPr marL="2248706" indent="0">
              <a:buNone/>
              <a:defRPr sz="1000"/>
            </a:lvl8pPr>
            <a:lvl9pPr marL="25699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279670"/>
      </p:ext>
    </p:extLst>
  </p:cSld>
  <p:clrMapOvr>
    <a:masterClrMapping/>
  </p:clrMapOvr>
  <p:transition xmlns:p14="http://schemas.microsoft.com/office/powerpoint/2010/main"/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4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310" y="2241352"/>
            <a:ext cx="2018109" cy="410765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26966"/>
      </p:ext>
    </p:extLst>
  </p:cSld>
  <p:clrMapOvr>
    <a:masterClrMapping/>
  </p:clrMapOvr>
  <p:transition xmlns:p14="http://schemas.microsoft.com/office/powerpoint/2010/main"/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41" indent="0">
              <a:buNone/>
              <a:defRPr sz="1400" b="1"/>
            </a:lvl2pPr>
            <a:lvl3pPr marL="642486" indent="0">
              <a:buNone/>
              <a:defRPr sz="1300" b="1"/>
            </a:lvl3pPr>
            <a:lvl4pPr marL="963727" indent="0">
              <a:buNone/>
              <a:defRPr sz="1100" b="1"/>
            </a:lvl4pPr>
            <a:lvl5pPr marL="1284973" indent="0">
              <a:buNone/>
              <a:defRPr sz="1100" b="1"/>
            </a:lvl5pPr>
            <a:lvl6pPr marL="1606216" indent="0">
              <a:buNone/>
              <a:defRPr sz="1100" b="1"/>
            </a:lvl6pPr>
            <a:lvl7pPr marL="1927460" indent="0">
              <a:buNone/>
              <a:defRPr sz="1100" b="1"/>
            </a:lvl7pPr>
            <a:lvl8pPr marL="2248706" indent="0">
              <a:buNone/>
              <a:defRPr sz="1100" b="1"/>
            </a:lvl8pPr>
            <a:lvl9pPr marL="256994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24545"/>
      </p:ext>
    </p:extLst>
  </p:cSld>
  <p:clrMapOvr>
    <a:masterClrMapping/>
  </p:clrMapOvr>
  <p:transition xmlns:p14="http://schemas.microsoft.com/office/powerpoint/2010/main"/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8753"/>
      </p:ext>
    </p:extLst>
  </p:cSld>
  <p:clrMapOvr>
    <a:masterClrMapping/>
  </p:clrMapOvr>
  <p:transition xmlns:p14="http://schemas.microsoft.com/office/powerpoint/2010/main"/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42683"/>
      </p:ext>
    </p:extLst>
  </p:cSld>
  <p:clrMapOvr>
    <a:masterClrMapping/>
  </p:clrMapOvr>
  <p:transition xmlns:p14="http://schemas.microsoft.com/office/powerpoint/2010/main"/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0" y="273486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061959"/>
      </p:ext>
    </p:extLst>
  </p:cSld>
  <p:clrMapOvr>
    <a:masterClrMapping/>
  </p:clrMapOvr>
  <p:transition xmlns:p14="http://schemas.microsoft.com/office/powerpoint/2010/main"/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8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41" indent="0">
              <a:buNone/>
              <a:defRPr sz="2000"/>
            </a:lvl2pPr>
            <a:lvl3pPr marL="642486" indent="0">
              <a:buNone/>
              <a:defRPr sz="1700"/>
            </a:lvl3pPr>
            <a:lvl4pPr marL="963727" indent="0">
              <a:buNone/>
              <a:defRPr sz="1400"/>
            </a:lvl4pPr>
            <a:lvl5pPr marL="1284973" indent="0">
              <a:buNone/>
              <a:defRPr sz="1400"/>
            </a:lvl5pPr>
            <a:lvl6pPr marL="1606216" indent="0">
              <a:buNone/>
              <a:defRPr sz="1400"/>
            </a:lvl6pPr>
            <a:lvl7pPr marL="1927460" indent="0">
              <a:buNone/>
              <a:defRPr sz="1400"/>
            </a:lvl7pPr>
            <a:lvl8pPr marL="2248706" indent="0">
              <a:buNone/>
              <a:defRPr sz="1400"/>
            </a:lvl8pPr>
            <a:lvl9pPr marL="2569949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41" indent="0">
              <a:buNone/>
              <a:defRPr sz="800"/>
            </a:lvl2pPr>
            <a:lvl3pPr marL="642486" indent="0">
              <a:buNone/>
              <a:defRPr sz="700"/>
            </a:lvl3pPr>
            <a:lvl4pPr marL="963727" indent="0">
              <a:buNone/>
              <a:defRPr sz="600"/>
            </a:lvl4pPr>
            <a:lvl5pPr marL="1284973" indent="0">
              <a:buNone/>
              <a:defRPr sz="600"/>
            </a:lvl5pPr>
            <a:lvl6pPr marL="1606216" indent="0">
              <a:buNone/>
              <a:defRPr sz="600"/>
            </a:lvl6pPr>
            <a:lvl7pPr marL="1927460" indent="0">
              <a:buNone/>
              <a:defRPr sz="600"/>
            </a:lvl7pPr>
            <a:lvl8pPr marL="2248706" indent="0">
              <a:buNone/>
              <a:defRPr sz="600"/>
            </a:lvl8pPr>
            <a:lvl9pPr marL="256994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09381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22"/>
      </p:ext>
    </p:extLst>
  </p:cSld>
  <p:clrMapOvr>
    <a:masterClrMapping/>
  </p:clrMapOvr>
  <p:transition xmlns:p14="http://schemas.microsoft.com/office/powerpoint/2010/main"/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7108"/>
      </p:ext>
    </p:extLst>
  </p:cSld>
  <p:clrMapOvr>
    <a:masterClrMapping/>
  </p:clrMapOvr>
  <p:transition xmlns:p14="http://schemas.microsoft.com/office/powerpoint/2010/main"/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1704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1704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7897"/>
      </p:ext>
    </p:extLst>
  </p:cSld>
  <p:clrMapOvr>
    <a:masterClrMapping/>
  </p:clrMapOvr>
  <p:transition xmlns:p14="http://schemas.microsoft.com/office/powerpoint/2010/main"/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1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25" indent="0" algn="ctr">
              <a:buNone/>
              <a:defRPr/>
            </a:lvl2pPr>
            <a:lvl3pPr marL="642453" indent="0" algn="ctr">
              <a:buNone/>
              <a:defRPr/>
            </a:lvl3pPr>
            <a:lvl4pPr marL="963678" indent="0" algn="ctr">
              <a:buNone/>
              <a:defRPr/>
            </a:lvl4pPr>
            <a:lvl5pPr marL="1284908" indent="0" algn="ctr">
              <a:buNone/>
              <a:defRPr/>
            </a:lvl5pPr>
            <a:lvl6pPr marL="1606134" indent="0" algn="ctr">
              <a:buNone/>
              <a:defRPr/>
            </a:lvl6pPr>
            <a:lvl7pPr marL="1927362" indent="0" algn="ctr">
              <a:buNone/>
              <a:defRPr/>
            </a:lvl7pPr>
            <a:lvl8pPr marL="2248591" indent="0" algn="ctr">
              <a:buNone/>
              <a:defRPr/>
            </a:lvl8pPr>
            <a:lvl9pPr marL="256981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1314"/>
      </p:ext>
    </p:extLst>
  </p:cSld>
  <p:clrMapOvr>
    <a:masterClrMapping/>
  </p:clrMapOvr>
  <p:transition xmlns:p14="http://schemas.microsoft.com/office/powerpoint/2010/main"/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2526"/>
      </p:ext>
    </p:extLst>
  </p:cSld>
  <p:clrMapOvr>
    <a:masterClrMapping/>
  </p:clrMapOvr>
  <p:transition xmlns:p14="http://schemas.microsoft.com/office/powerpoint/2010/main"/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45" tIns="32121" rIns="64245" bIns="32121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25" indent="0">
              <a:buNone/>
              <a:defRPr sz="1300"/>
            </a:lvl2pPr>
            <a:lvl3pPr marL="642453" indent="0">
              <a:buNone/>
              <a:defRPr sz="1100"/>
            </a:lvl3pPr>
            <a:lvl4pPr marL="963678" indent="0">
              <a:buNone/>
              <a:defRPr sz="1000"/>
            </a:lvl4pPr>
            <a:lvl5pPr marL="1284908" indent="0">
              <a:buNone/>
              <a:defRPr sz="1000"/>
            </a:lvl5pPr>
            <a:lvl6pPr marL="1606134" indent="0">
              <a:buNone/>
              <a:defRPr sz="1000"/>
            </a:lvl6pPr>
            <a:lvl7pPr marL="1927362" indent="0">
              <a:buNone/>
              <a:defRPr sz="1000"/>
            </a:lvl7pPr>
            <a:lvl8pPr marL="2248591" indent="0">
              <a:buNone/>
              <a:defRPr sz="1000"/>
            </a:lvl8pPr>
            <a:lvl9pPr marL="256981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701713"/>
      </p:ext>
    </p:extLst>
  </p:cSld>
  <p:clrMapOvr>
    <a:masterClrMapping/>
  </p:clrMapOvr>
  <p:transition xmlns:p14="http://schemas.microsoft.com/office/powerpoint/2010/main"/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5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2" y="178594"/>
            <a:ext cx="4268391" cy="6491883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276"/>
      </p:ext>
    </p:extLst>
  </p:cSld>
  <p:clrMapOvr>
    <a:masterClrMapping/>
  </p:clrMapOvr>
  <p:transition xmlns:p14="http://schemas.microsoft.com/office/powerpoint/2010/main"/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25" indent="0">
              <a:buNone/>
              <a:defRPr sz="1400" b="1"/>
            </a:lvl2pPr>
            <a:lvl3pPr marL="642453" indent="0">
              <a:buNone/>
              <a:defRPr sz="1300" b="1"/>
            </a:lvl3pPr>
            <a:lvl4pPr marL="963678" indent="0">
              <a:buNone/>
              <a:defRPr sz="1100" b="1"/>
            </a:lvl4pPr>
            <a:lvl5pPr marL="1284908" indent="0">
              <a:buNone/>
              <a:defRPr sz="1100" b="1"/>
            </a:lvl5pPr>
            <a:lvl6pPr marL="1606134" indent="0">
              <a:buNone/>
              <a:defRPr sz="1100" b="1"/>
            </a:lvl6pPr>
            <a:lvl7pPr marL="1927362" indent="0">
              <a:buNone/>
              <a:defRPr sz="1100" b="1"/>
            </a:lvl7pPr>
            <a:lvl8pPr marL="2248591" indent="0">
              <a:buNone/>
              <a:defRPr sz="1100" b="1"/>
            </a:lvl8pPr>
            <a:lvl9pPr marL="256981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3665"/>
      </p:ext>
    </p:extLst>
  </p:cSld>
  <p:clrMapOvr>
    <a:masterClrMapping/>
  </p:clrMapOvr>
  <p:transition xmlns:p14="http://schemas.microsoft.com/office/powerpoint/2010/main"/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039"/>
      </p:ext>
    </p:extLst>
  </p:cSld>
  <p:clrMapOvr>
    <a:masterClrMapping/>
  </p:clrMapOvr>
  <p:transition xmlns:p14="http://schemas.microsoft.com/office/powerpoint/2010/main"/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284625"/>
      </p:ext>
    </p:extLst>
  </p:cSld>
  <p:clrMapOvr>
    <a:masterClrMapping/>
  </p:clrMapOvr>
  <p:transition xmlns:p14="http://schemas.microsoft.com/office/powerpoint/2010/main"/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1" y="273487"/>
            <a:ext cx="3008189" cy="1161975"/>
          </a:xfrm>
          <a:prstGeom prst="rect">
            <a:avLst/>
          </a:prstGeom>
        </p:spPr>
        <p:txBody>
          <a:bodyPr vert="horz" lIns="64245" tIns="32121" rIns="64245" bIns="3212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1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38752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horz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9465"/>
      </p:ext>
    </p:extLst>
  </p:cSld>
  <p:clrMapOvr>
    <a:masterClrMapping/>
  </p:clrMapOvr>
  <p:transition xmlns:p14="http://schemas.microsoft.com/office/powerpoint/2010/main"/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9" y="4800824"/>
            <a:ext cx="5486177" cy="567035"/>
          </a:xfrm>
          <a:prstGeom prst="rect">
            <a:avLst/>
          </a:prstGeom>
        </p:spPr>
        <p:txBody>
          <a:bodyPr vert="horz" lIns="64245" tIns="32121" rIns="64245" bIns="32121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9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25" indent="0">
              <a:buNone/>
              <a:defRPr sz="2000"/>
            </a:lvl2pPr>
            <a:lvl3pPr marL="642453" indent="0">
              <a:buNone/>
              <a:defRPr sz="1700"/>
            </a:lvl3pPr>
            <a:lvl4pPr marL="963678" indent="0">
              <a:buNone/>
              <a:defRPr sz="1400"/>
            </a:lvl4pPr>
            <a:lvl5pPr marL="1284908" indent="0">
              <a:buNone/>
              <a:defRPr sz="1400"/>
            </a:lvl5pPr>
            <a:lvl6pPr marL="1606134" indent="0">
              <a:buNone/>
              <a:defRPr sz="1400"/>
            </a:lvl6pPr>
            <a:lvl7pPr marL="1927362" indent="0">
              <a:buNone/>
              <a:defRPr sz="1400"/>
            </a:lvl7pPr>
            <a:lvl8pPr marL="2248591" indent="0">
              <a:buNone/>
              <a:defRPr sz="1400"/>
            </a:lvl8pPr>
            <a:lvl9pPr marL="2569817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9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25" indent="0">
              <a:buNone/>
              <a:defRPr sz="800"/>
            </a:lvl2pPr>
            <a:lvl3pPr marL="642453" indent="0">
              <a:buNone/>
              <a:defRPr sz="700"/>
            </a:lvl3pPr>
            <a:lvl4pPr marL="963678" indent="0">
              <a:buNone/>
              <a:defRPr sz="600"/>
            </a:lvl4pPr>
            <a:lvl5pPr marL="1284908" indent="0">
              <a:buNone/>
              <a:defRPr sz="600"/>
            </a:lvl5pPr>
            <a:lvl6pPr marL="1606134" indent="0">
              <a:buNone/>
              <a:defRPr sz="600"/>
            </a:lvl6pPr>
            <a:lvl7pPr marL="1927362" indent="0">
              <a:buNone/>
              <a:defRPr sz="600"/>
            </a:lvl7pPr>
            <a:lvl8pPr marL="2248591" indent="0">
              <a:buNone/>
              <a:defRPr sz="600"/>
            </a:lvl8pPr>
            <a:lvl9pPr marL="256981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712319"/>
      </p:ext>
    </p:extLst>
  </p:cSld>
  <p:clrMapOvr>
    <a:masterClrMapping/>
  </p:clrMapOvr>
  <p:transition xmlns:p14="http://schemas.microsoft.com/office/powerpoint/2010/main"/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0203"/>
      </p:ext>
    </p:extLst>
  </p:cSld>
  <p:clrMapOvr>
    <a:masterClrMapping/>
  </p:clrMapOvr>
  <p:transition xmlns:p14="http://schemas.microsoft.com/office/powerpoint/2010/main"/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6491883"/>
          </a:xfrm>
          <a:prstGeom prst="rect">
            <a:avLst/>
          </a:prstGeom>
        </p:spPr>
        <p:txBody>
          <a:bodyPr vert="eaVert" lIns="64245" tIns="32121" rIns="64245" bIns="3212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6491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2686"/>
      </p:ext>
    </p:extLst>
  </p:cSld>
  <p:clrMapOvr>
    <a:masterClrMapping/>
  </p:clrMapOvr>
  <p:transition xmlns:p14="http://schemas.microsoft.com/office/powerpoint/2010/main"/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2"/>
            <a:ext cx="6400354" cy="1752451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 algn="ctr">
              <a:buNone/>
              <a:defRPr/>
            </a:lvl1pPr>
            <a:lvl2pPr marL="321208" indent="0" algn="ctr">
              <a:buNone/>
              <a:defRPr/>
            </a:lvl2pPr>
            <a:lvl3pPr marL="642420" indent="0" algn="ctr">
              <a:buNone/>
              <a:defRPr/>
            </a:lvl3pPr>
            <a:lvl4pPr marL="963629" indent="0" algn="ctr">
              <a:buNone/>
              <a:defRPr/>
            </a:lvl4pPr>
            <a:lvl5pPr marL="1284842" indent="0" algn="ctr">
              <a:buNone/>
              <a:defRPr/>
            </a:lvl5pPr>
            <a:lvl6pPr marL="1606052" indent="0" algn="ctr">
              <a:buNone/>
              <a:defRPr/>
            </a:lvl6pPr>
            <a:lvl7pPr marL="1927263" indent="0" algn="ctr">
              <a:buNone/>
              <a:defRPr/>
            </a:lvl7pPr>
            <a:lvl8pPr marL="2248476" indent="0" algn="ctr">
              <a:buNone/>
              <a:defRPr/>
            </a:lvl8pPr>
            <a:lvl9pPr marL="256968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4374"/>
      </p:ext>
    </p:extLst>
  </p:cSld>
  <p:clrMapOvr>
    <a:masterClrMapping/>
  </p:clrMapOvr>
  <p:transition xmlns:p14="http://schemas.microsoft.com/office/powerpoint/2010/main"/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2"/>
            <a:ext cx="8228707" cy="4525119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1273"/>
      </p:ext>
    </p:extLst>
  </p:cSld>
  <p:clrMapOvr>
    <a:masterClrMapping/>
  </p:clrMapOvr>
  <p:transition xmlns:p14="http://schemas.microsoft.com/office/powerpoint/2010/main"/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42" tIns="32119" rIns="64242" bIns="32119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400"/>
            </a:lvl1pPr>
            <a:lvl2pPr marL="321208" indent="0">
              <a:buNone/>
              <a:defRPr sz="1300"/>
            </a:lvl2pPr>
            <a:lvl3pPr marL="642420" indent="0">
              <a:buNone/>
              <a:defRPr sz="1100"/>
            </a:lvl3pPr>
            <a:lvl4pPr marL="963629" indent="0">
              <a:buNone/>
              <a:defRPr sz="1000"/>
            </a:lvl4pPr>
            <a:lvl5pPr marL="1284842" indent="0">
              <a:buNone/>
              <a:defRPr sz="1000"/>
            </a:lvl5pPr>
            <a:lvl6pPr marL="1606052" indent="0">
              <a:buNone/>
              <a:defRPr sz="1000"/>
            </a:lvl6pPr>
            <a:lvl7pPr marL="1927263" indent="0">
              <a:buNone/>
              <a:defRPr sz="1000"/>
            </a:lvl7pPr>
            <a:lvl8pPr marL="2248476" indent="0">
              <a:buNone/>
              <a:defRPr sz="1000"/>
            </a:lvl8pPr>
            <a:lvl9pPr marL="256968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857716"/>
      </p:ext>
    </p:extLst>
  </p:cSld>
  <p:clrMapOvr>
    <a:masterClrMapping/>
  </p:clrMapOvr>
  <p:transition xmlns:p14="http://schemas.microsoft.com/office/powerpoint/2010/main"/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2"/>
            <a:ext cx="4060775" cy="4525119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2"/>
            <a:ext cx="4060775" cy="4525119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547"/>
      </p:ext>
    </p:extLst>
  </p:cSld>
  <p:clrMapOvr>
    <a:masterClrMapping/>
  </p:clrMapOvr>
  <p:transition xmlns:p14="http://schemas.microsoft.com/office/powerpoint/2010/main"/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marL="0" indent="0">
              <a:buNone/>
              <a:defRPr sz="1700" b="1"/>
            </a:lvl1pPr>
            <a:lvl2pPr marL="321208" indent="0">
              <a:buNone/>
              <a:defRPr sz="1400" b="1"/>
            </a:lvl2pPr>
            <a:lvl3pPr marL="642420" indent="0">
              <a:buNone/>
              <a:defRPr sz="1300" b="1"/>
            </a:lvl3pPr>
            <a:lvl4pPr marL="963629" indent="0">
              <a:buNone/>
              <a:defRPr sz="1100" b="1"/>
            </a:lvl4pPr>
            <a:lvl5pPr marL="1284842" indent="0">
              <a:buNone/>
              <a:defRPr sz="1100" b="1"/>
            </a:lvl5pPr>
            <a:lvl6pPr marL="1606052" indent="0">
              <a:buNone/>
              <a:defRPr sz="1100" b="1"/>
            </a:lvl6pPr>
            <a:lvl7pPr marL="1927263" indent="0">
              <a:buNone/>
              <a:defRPr sz="1100" b="1"/>
            </a:lvl7pPr>
            <a:lvl8pPr marL="2248476" indent="0">
              <a:buNone/>
              <a:defRPr sz="1100" b="1"/>
            </a:lvl8pPr>
            <a:lvl9pPr marL="256968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879"/>
      </p:ext>
    </p:extLst>
  </p:cSld>
  <p:clrMapOvr>
    <a:masterClrMapping/>
  </p:clrMapOvr>
  <p:transition xmlns:p14="http://schemas.microsoft.com/office/powerpoint/2010/main"/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08214"/>
      </p:ext>
    </p:extLst>
  </p:cSld>
  <p:clrMapOvr>
    <a:masterClrMapping/>
  </p:clrMapOvr>
  <p:transition xmlns:p14="http://schemas.microsoft.com/office/powerpoint/2010/main"/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23693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817288"/>
      </p:ext>
    </p:extLst>
  </p:cSld>
  <p:clrMapOvr>
    <a:masterClrMapping/>
  </p:clrMapOvr>
  <p:transition xmlns:p14="http://schemas.microsoft.com/office/powerpoint/2010/main"/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2" y="273488"/>
            <a:ext cx="3008189" cy="1161975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42" tIns="32119" rIns="64242" bIns="3211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2" y="1435448"/>
            <a:ext cx="3008189" cy="4690318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041922"/>
      </p:ext>
    </p:extLst>
  </p:cSld>
  <p:clrMapOvr>
    <a:masterClrMapping/>
  </p:clrMapOvr>
  <p:transition xmlns:p14="http://schemas.microsoft.com/office/powerpoint/2010/main"/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0" y="4800824"/>
            <a:ext cx="5486177" cy="567035"/>
          </a:xfrm>
          <a:prstGeom prst="rect">
            <a:avLst/>
          </a:prstGeom>
        </p:spPr>
        <p:txBody>
          <a:bodyPr vert="horz" lIns="64242" tIns="32119" rIns="64242" bIns="32119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0" y="612800"/>
            <a:ext cx="5486177" cy="4114354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2200"/>
            </a:lvl1pPr>
            <a:lvl2pPr marL="321208" indent="0">
              <a:buNone/>
              <a:defRPr sz="2000"/>
            </a:lvl2pPr>
            <a:lvl3pPr marL="642420" indent="0">
              <a:buNone/>
              <a:defRPr sz="1700"/>
            </a:lvl3pPr>
            <a:lvl4pPr marL="963629" indent="0">
              <a:buNone/>
              <a:defRPr sz="1400"/>
            </a:lvl4pPr>
            <a:lvl5pPr marL="1284842" indent="0">
              <a:buNone/>
              <a:defRPr sz="1400"/>
            </a:lvl5pPr>
            <a:lvl6pPr marL="1606052" indent="0">
              <a:buNone/>
              <a:defRPr sz="1400"/>
            </a:lvl6pPr>
            <a:lvl7pPr marL="1927263" indent="0">
              <a:buNone/>
              <a:defRPr sz="1400"/>
            </a:lvl7pPr>
            <a:lvl8pPr marL="2248476" indent="0">
              <a:buNone/>
              <a:defRPr sz="1400"/>
            </a:lvl8pPr>
            <a:lvl9pPr marL="2569686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0" y="5367860"/>
            <a:ext cx="5486177" cy="804788"/>
          </a:xfrm>
          <a:prstGeom prst="rect">
            <a:avLst/>
          </a:prstGeom>
        </p:spPr>
        <p:txBody>
          <a:bodyPr vert="horz" lIns="64242" tIns="32119" rIns="64242" bIns="32119"/>
          <a:lstStyle>
            <a:lvl1pPr marL="0" indent="0">
              <a:buNone/>
              <a:defRPr sz="1000"/>
            </a:lvl1pPr>
            <a:lvl2pPr marL="321208" indent="0">
              <a:buNone/>
              <a:defRPr sz="800"/>
            </a:lvl2pPr>
            <a:lvl3pPr marL="642420" indent="0">
              <a:buNone/>
              <a:defRPr sz="700"/>
            </a:lvl3pPr>
            <a:lvl4pPr marL="963629" indent="0">
              <a:buNone/>
              <a:defRPr sz="600"/>
            </a:lvl4pPr>
            <a:lvl5pPr marL="1284842" indent="0">
              <a:buNone/>
              <a:defRPr sz="600"/>
            </a:lvl5pPr>
            <a:lvl6pPr marL="1606052" indent="0">
              <a:buNone/>
              <a:defRPr sz="600"/>
            </a:lvl6pPr>
            <a:lvl7pPr marL="1927263" indent="0">
              <a:buNone/>
              <a:defRPr sz="600"/>
            </a:lvl7pPr>
            <a:lvl8pPr marL="2248476" indent="0">
              <a:buNone/>
              <a:defRPr sz="600"/>
            </a:lvl8pPr>
            <a:lvl9pPr marL="256968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91425"/>
      </p:ext>
    </p:extLst>
  </p:cSld>
  <p:clrMapOvr>
    <a:masterClrMapping/>
  </p:clrMapOvr>
  <p:transition xmlns:p14="http://schemas.microsoft.com/office/powerpoint/2010/main"/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2"/>
            <a:ext cx="8228707" cy="4525119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0467"/>
      </p:ext>
    </p:extLst>
  </p:cSld>
  <p:clrMapOvr>
    <a:masterClrMapping/>
  </p:clrMapOvr>
  <p:transition xmlns:p14="http://schemas.microsoft.com/office/powerpoint/2010/main"/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42" tIns="32119" rIns="64242" bIns="3211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126"/>
      </p:ext>
    </p:extLst>
  </p:cSld>
  <p:clrMapOvr>
    <a:masterClrMapping/>
  </p:clrMapOvr>
  <p:transition xmlns:p14="http://schemas.microsoft.com/office/powerpoint/2010/main"/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3"/>
            <a:ext cx="6400354" cy="1752451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 algn="ctr">
              <a:buNone/>
              <a:defRPr/>
            </a:lvl1pPr>
            <a:lvl2pPr marL="321192" indent="0" algn="ctr">
              <a:buNone/>
              <a:defRPr/>
            </a:lvl2pPr>
            <a:lvl3pPr marL="642387" indent="0" algn="ctr">
              <a:buNone/>
              <a:defRPr/>
            </a:lvl3pPr>
            <a:lvl4pPr marL="963580" indent="0" algn="ctr">
              <a:buNone/>
              <a:defRPr/>
            </a:lvl4pPr>
            <a:lvl5pPr marL="1284776" indent="0" algn="ctr">
              <a:buNone/>
              <a:defRPr/>
            </a:lvl5pPr>
            <a:lvl6pPr marL="1605970" indent="0" algn="ctr">
              <a:buNone/>
              <a:defRPr/>
            </a:lvl6pPr>
            <a:lvl7pPr marL="1927164" indent="0" algn="ctr">
              <a:buNone/>
              <a:defRPr/>
            </a:lvl7pPr>
            <a:lvl8pPr marL="2248361" indent="0" algn="ctr">
              <a:buNone/>
              <a:defRPr/>
            </a:lvl8pPr>
            <a:lvl9pPr marL="256955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9607"/>
      </p:ext>
    </p:extLst>
  </p:cSld>
  <p:clrMapOvr>
    <a:masterClrMapping/>
  </p:clrMapOvr>
  <p:transition xmlns:p14="http://schemas.microsoft.com/office/powerpoint/2010/main"/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3"/>
            <a:ext cx="8228707" cy="4525119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2"/>
      </p:ext>
    </p:extLst>
  </p:cSld>
  <p:clrMapOvr>
    <a:masterClrMapping/>
  </p:clrMapOvr>
  <p:transition xmlns:p14="http://schemas.microsoft.com/office/powerpoint/2010/main"/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39" tIns="32118" rIns="64239" bIns="32118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400"/>
            </a:lvl1pPr>
            <a:lvl2pPr marL="321192" indent="0">
              <a:buNone/>
              <a:defRPr sz="1300"/>
            </a:lvl2pPr>
            <a:lvl3pPr marL="642387" indent="0">
              <a:buNone/>
              <a:defRPr sz="1100"/>
            </a:lvl3pPr>
            <a:lvl4pPr marL="963580" indent="0">
              <a:buNone/>
              <a:defRPr sz="1000"/>
            </a:lvl4pPr>
            <a:lvl5pPr marL="1284776" indent="0">
              <a:buNone/>
              <a:defRPr sz="1000"/>
            </a:lvl5pPr>
            <a:lvl6pPr marL="1605970" indent="0">
              <a:buNone/>
              <a:defRPr sz="1000"/>
            </a:lvl6pPr>
            <a:lvl7pPr marL="1927164" indent="0">
              <a:buNone/>
              <a:defRPr sz="1000"/>
            </a:lvl7pPr>
            <a:lvl8pPr marL="2248361" indent="0">
              <a:buNone/>
              <a:defRPr sz="1000"/>
            </a:lvl8pPr>
            <a:lvl9pPr marL="25695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199311"/>
      </p:ext>
    </p:extLst>
  </p:cSld>
  <p:clrMapOvr>
    <a:masterClrMapping/>
  </p:clrMapOvr>
  <p:transition xmlns:p14="http://schemas.microsoft.com/office/powerpoint/2010/main"/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3"/>
            <a:ext cx="4060775" cy="4525119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3"/>
            <a:ext cx="4060775" cy="4525119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5160"/>
      </p:ext>
    </p:extLst>
  </p:cSld>
  <p:clrMapOvr>
    <a:masterClrMapping/>
  </p:clrMapOvr>
  <p:transition xmlns:p14="http://schemas.microsoft.com/office/powerpoint/2010/main"/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marL="0" indent="0">
              <a:buNone/>
              <a:defRPr sz="1700" b="1"/>
            </a:lvl1pPr>
            <a:lvl2pPr marL="321192" indent="0">
              <a:buNone/>
              <a:defRPr sz="1400" b="1"/>
            </a:lvl2pPr>
            <a:lvl3pPr marL="642387" indent="0">
              <a:buNone/>
              <a:defRPr sz="1300" b="1"/>
            </a:lvl3pPr>
            <a:lvl4pPr marL="963580" indent="0">
              <a:buNone/>
              <a:defRPr sz="1100" b="1"/>
            </a:lvl4pPr>
            <a:lvl5pPr marL="1284776" indent="0">
              <a:buNone/>
              <a:defRPr sz="1100" b="1"/>
            </a:lvl5pPr>
            <a:lvl6pPr marL="1605970" indent="0">
              <a:buNone/>
              <a:defRPr sz="1100" b="1"/>
            </a:lvl6pPr>
            <a:lvl7pPr marL="1927164" indent="0">
              <a:buNone/>
              <a:defRPr sz="1100" b="1"/>
            </a:lvl7pPr>
            <a:lvl8pPr marL="2248361" indent="0">
              <a:buNone/>
              <a:defRPr sz="1100" b="1"/>
            </a:lvl8pPr>
            <a:lvl9pPr marL="256955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267"/>
      </p:ext>
    </p:extLst>
  </p:cSld>
  <p:clrMapOvr>
    <a:masterClrMapping/>
  </p:clrMapOvr>
  <p:transition xmlns:p14="http://schemas.microsoft.com/office/powerpoint/2010/main"/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614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6"/>
            <a:ext cx="4060775" cy="4525119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648"/>
      </p:ext>
    </p:extLst>
  </p:cSld>
  <p:clrMapOvr>
    <a:masterClrMapping/>
  </p:clrMapOvr>
  <p:transition xmlns:p14="http://schemas.microsoft.com/office/powerpoint/2010/main"/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258202"/>
      </p:ext>
    </p:extLst>
  </p:cSld>
  <p:clrMapOvr>
    <a:masterClrMapping/>
  </p:clrMapOvr>
  <p:transition xmlns:p14="http://schemas.microsoft.com/office/powerpoint/2010/main"/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3" y="273489"/>
            <a:ext cx="3008189" cy="116197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9" tIns="32118" rIns="64239" bIns="32118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3" y="1435448"/>
            <a:ext cx="3008189" cy="4690318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352091"/>
      </p:ext>
    </p:extLst>
  </p:cSld>
  <p:clrMapOvr>
    <a:masterClrMapping/>
  </p:clrMapOvr>
  <p:transition xmlns:p14="http://schemas.microsoft.com/office/powerpoint/2010/main"/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1" y="4800824"/>
            <a:ext cx="5486177" cy="567035"/>
          </a:xfrm>
          <a:prstGeom prst="rect">
            <a:avLst/>
          </a:prstGeom>
        </p:spPr>
        <p:txBody>
          <a:bodyPr vert="horz" lIns="64239" tIns="32118" rIns="64239" bIns="32118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1" y="612800"/>
            <a:ext cx="5486177" cy="4114354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2200"/>
            </a:lvl1pPr>
            <a:lvl2pPr marL="321192" indent="0">
              <a:buNone/>
              <a:defRPr sz="2000"/>
            </a:lvl2pPr>
            <a:lvl3pPr marL="642387" indent="0">
              <a:buNone/>
              <a:defRPr sz="1700"/>
            </a:lvl3pPr>
            <a:lvl4pPr marL="963580" indent="0">
              <a:buNone/>
              <a:defRPr sz="1400"/>
            </a:lvl4pPr>
            <a:lvl5pPr marL="1284776" indent="0">
              <a:buNone/>
              <a:defRPr sz="1400"/>
            </a:lvl5pPr>
            <a:lvl6pPr marL="1605970" indent="0">
              <a:buNone/>
              <a:defRPr sz="1400"/>
            </a:lvl6pPr>
            <a:lvl7pPr marL="1927164" indent="0">
              <a:buNone/>
              <a:defRPr sz="1400"/>
            </a:lvl7pPr>
            <a:lvl8pPr marL="2248361" indent="0">
              <a:buNone/>
              <a:defRPr sz="1400"/>
            </a:lvl8pPr>
            <a:lvl9pPr marL="256955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1" y="5367860"/>
            <a:ext cx="5486177" cy="804788"/>
          </a:xfrm>
          <a:prstGeom prst="rect">
            <a:avLst/>
          </a:prstGeom>
        </p:spPr>
        <p:txBody>
          <a:bodyPr vert="horz" lIns="64239" tIns="32118" rIns="64239" bIns="32118"/>
          <a:lstStyle>
            <a:lvl1pPr marL="0" indent="0">
              <a:buNone/>
              <a:defRPr sz="1000"/>
            </a:lvl1pPr>
            <a:lvl2pPr marL="321192" indent="0">
              <a:buNone/>
              <a:defRPr sz="800"/>
            </a:lvl2pPr>
            <a:lvl3pPr marL="642387" indent="0">
              <a:buNone/>
              <a:defRPr sz="700"/>
            </a:lvl3pPr>
            <a:lvl4pPr marL="963580" indent="0">
              <a:buNone/>
              <a:defRPr sz="600"/>
            </a:lvl4pPr>
            <a:lvl5pPr marL="1284776" indent="0">
              <a:buNone/>
              <a:defRPr sz="600"/>
            </a:lvl5pPr>
            <a:lvl6pPr marL="1605970" indent="0">
              <a:buNone/>
              <a:defRPr sz="600"/>
            </a:lvl6pPr>
            <a:lvl7pPr marL="1927164" indent="0">
              <a:buNone/>
              <a:defRPr sz="600"/>
            </a:lvl7pPr>
            <a:lvl8pPr marL="2248361" indent="0">
              <a:buNone/>
              <a:defRPr sz="600"/>
            </a:lvl8pPr>
            <a:lvl9pPr marL="256955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90270"/>
      </p:ext>
    </p:extLst>
  </p:cSld>
  <p:clrMapOvr>
    <a:masterClrMapping/>
  </p:clrMapOvr>
  <p:transition xmlns:p14="http://schemas.microsoft.com/office/powerpoint/2010/main"/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3"/>
            <a:ext cx="8228707" cy="4525119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28048"/>
      </p:ext>
    </p:extLst>
  </p:cSld>
  <p:clrMapOvr>
    <a:masterClrMapping/>
  </p:clrMapOvr>
  <p:transition xmlns:p14="http://schemas.microsoft.com/office/powerpoint/2010/main"/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39" tIns="32118" rIns="64239" bIns="321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43596"/>
      </p:ext>
    </p:extLst>
  </p:cSld>
  <p:clrMapOvr>
    <a:masterClrMapping/>
  </p:clrMapOvr>
  <p:transition xmlns:p14="http://schemas.microsoft.com/office/powerpoint/2010/main"/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4"/>
            <a:ext cx="6400354" cy="1752451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 algn="ctr">
              <a:buNone/>
              <a:defRPr/>
            </a:lvl1pPr>
            <a:lvl2pPr marL="321175" indent="0" algn="ctr">
              <a:buNone/>
              <a:defRPr/>
            </a:lvl2pPr>
            <a:lvl3pPr marL="642354" indent="0" algn="ctr">
              <a:buNone/>
              <a:defRPr/>
            </a:lvl3pPr>
            <a:lvl4pPr marL="963530" indent="0" algn="ctr">
              <a:buNone/>
              <a:defRPr/>
            </a:lvl4pPr>
            <a:lvl5pPr marL="1284710" indent="0" algn="ctr">
              <a:buNone/>
              <a:defRPr/>
            </a:lvl5pPr>
            <a:lvl6pPr marL="1605888" indent="0" algn="ctr">
              <a:buNone/>
              <a:defRPr/>
            </a:lvl6pPr>
            <a:lvl7pPr marL="1927066" indent="0" algn="ctr">
              <a:buNone/>
              <a:defRPr/>
            </a:lvl7pPr>
            <a:lvl8pPr marL="2248246" indent="0" algn="ctr">
              <a:buNone/>
              <a:defRPr/>
            </a:lvl8pPr>
            <a:lvl9pPr marL="256942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853"/>
      </p:ext>
    </p:extLst>
  </p:cSld>
  <p:clrMapOvr>
    <a:masterClrMapping/>
  </p:clrMapOvr>
  <p:transition xmlns:p14="http://schemas.microsoft.com/office/powerpoint/2010/main"/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horz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6858"/>
      </p:ext>
    </p:extLst>
  </p:cSld>
  <p:clrMapOvr>
    <a:masterClrMapping/>
  </p:clrMapOvr>
  <p:transition xmlns:p14="http://schemas.microsoft.com/office/powerpoint/2010/main"/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400"/>
            </a:lvl1pPr>
            <a:lvl2pPr marL="321175" indent="0">
              <a:buNone/>
              <a:defRPr sz="1300"/>
            </a:lvl2pPr>
            <a:lvl3pPr marL="642354" indent="0">
              <a:buNone/>
              <a:defRPr sz="1100"/>
            </a:lvl3pPr>
            <a:lvl4pPr marL="963530" indent="0">
              <a:buNone/>
              <a:defRPr sz="1000"/>
            </a:lvl4pPr>
            <a:lvl5pPr marL="1284710" indent="0">
              <a:buNone/>
              <a:defRPr sz="1000"/>
            </a:lvl5pPr>
            <a:lvl6pPr marL="1605888" indent="0">
              <a:buNone/>
              <a:defRPr sz="1000"/>
            </a:lvl6pPr>
            <a:lvl7pPr marL="1927066" indent="0">
              <a:buNone/>
              <a:defRPr sz="1000"/>
            </a:lvl7pPr>
            <a:lvl8pPr marL="2248246" indent="0">
              <a:buNone/>
              <a:defRPr sz="1000"/>
            </a:lvl8pPr>
            <a:lvl9pPr marL="256942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384243"/>
      </p:ext>
    </p:extLst>
  </p:cSld>
  <p:clrMapOvr>
    <a:masterClrMapping/>
  </p:clrMapOvr>
  <p:transition xmlns:p14="http://schemas.microsoft.com/office/powerpoint/2010/main"/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4"/>
            <a:ext cx="4060775" cy="4525119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7873"/>
      </p:ext>
    </p:extLst>
  </p:cSld>
  <p:clrMapOvr>
    <a:masterClrMapping/>
  </p:clrMapOvr>
  <p:transition xmlns:p14="http://schemas.microsoft.com/office/powerpoint/2010/main"/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6" tIns="32116" rIns="64236" bIns="32116" anchor="b"/>
          <a:lstStyle>
            <a:lvl1pPr marL="0" indent="0">
              <a:buNone/>
              <a:defRPr sz="1700" b="1"/>
            </a:lvl1pPr>
            <a:lvl2pPr marL="321175" indent="0">
              <a:buNone/>
              <a:defRPr sz="1400" b="1"/>
            </a:lvl2pPr>
            <a:lvl3pPr marL="642354" indent="0">
              <a:buNone/>
              <a:defRPr sz="1300" b="1"/>
            </a:lvl3pPr>
            <a:lvl4pPr marL="963530" indent="0">
              <a:buNone/>
              <a:defRPr sz="1100" b="1"/>
            </a:lvl4pPr>
            <a:lvl5pPr marL="1284710" indent="0">
              <a:buNone/>
              <a:defRPr sz="1100" b="1"/>
            </a:lvl5pPr>
            <a:lvl6pPr marL="1605888" indent="0">
              <a:buNone/>
              <a:defRPr sz="1100" b="1"/>
            </a:lvl6pPr>
            <a:lvl7pPr marL="1927066" indent="0">
              <a:buNone/>
              <a:defRPr sz="1100" b="1"/>
            </a:lvl7pPr>
            <a:lvl8pPr marL="2248246" indent="0">
              <a:buNone/>
              <a:defRPr sz="1100" b="1"/>
            </a:lvl8pPr>
            <a:lvl9pPr marL="2569423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292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9135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3130"/>
      </p:ext>
    </p:extLst>
  </p:cSld>
  <p:clrMapOvr>
    <a:masterClrMapping/>
  </p:clrMapOvr>
  <p:transition xmlns:p14="http://schemas.microsoft.com/office/powerpoint/2010/main"/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0706"/>
      </p:ext>
    </p:extLst>
  </p:cSld>
  <p:clrMapOvr>
    <a:masterClrMapping/>
  </p:clrMapOvr>
  <p:transition xmlns:p14="http://schemas.microsoft.com/office/powerpoint/2010/main"/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225566"/>
      </p:ext>
    </p:extLst>
  </p:cSld>
  <p:clrMapOvr>
    <a:masterClrMapping/>
  </p:clrMapOvr>
  <p:transition xmlns:p14="http://schemas.microsoft.com/office/powerpoint/2010/main"/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4" y="27349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6" tIns="32116" rIns="64236" bIns="3211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4" y="1435448"/>
            <a:ext cx="3008189" cy="469031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6769379"/>
      </p:ext>
    </p:extLst>
  </p:cSld>
  <p:clrMapOvr>
    <a:masterClrMapping/>
  </p:clrMapOvr>
  <p:transition xmlns:p14="http://schemas.microsoft.com/office/powerpoint/2010/main"/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2" y="612800"/>
            <a:ext cx="5486177" cy="4114354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2200"/>
            </a:lvl1pPr>
            <a:lvl2pPr marL="321175" indent="0">
              <a:buNone/>
              <a:defRPr sz="2000"/>
            </a:lvl2pPr>
            <a:lvl3pPr marL="642354" indent="0">
              <a:buNone/>
              <a:defRPr sz="1700"/>
            </a:lvl3pPr>
            <a:lvl4pPr marL="963530" indent="0">
              <a:buNone/>
              <a:defRPr sz="1400"/>
            </a:lvl4pPr>
            <a:lvl5pPr marL="1284710" indent="0">
              <a:buNone/>
              <a:defRPr sz="1400"/>
            </a:lvl5pPr>
            <a:lvl6pPr marL="1605888" indent="0">
              <a:buNone/>
              <a:defRPr sz="1400"/>
            </a:lvl6pPr>
            <a:lvl7pPr marL="1927066" indent="0">
              <a:buNone/>
              <a:defRPr sz="1400"/>
            </a:lvl7pPr>
            <a:lvl8pPr marL="2248246" indent="0">
              <a:buNone/>
              <a:defRPr sz="1400"/>
            </a:lvl8pPr>
            <a:lvl9pPr marL="2569423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2" y="5367860"/>
            <a:ext cx="5486177" cy="804788"/>
          </a:xfrm>
          <a:prstGeom prst="rect">
            <a:avLst/>
          </a:prstGeom>
        </p:spPr>
        <p:txBody>
          <a:bodyPr vert="horz" lIns="64236" tIns="32116" rIns="64236" bIns="32116"/>
          <a:lstStyle>
            <a:lvl1pPr marL="0" indent="0">
              <a:buNone/>
              <a:defRPr sz="1000"/>
            </a:lvl1pPr>
            <a:lvl2pPr marL="321175" indent="0">
              <a:buNone/>
              <a:defRPr sz="800"/>
            </a:lvl2pPr>
            <a:lvl3pPr marL="642354" indent="0">
              <a:buNone/>
              <a:defRPr sz="700"/>
            </a:lvl3pPr>
            <a:lvl4pPr marL="963530" indent="0">
              <a:buNone/>
              <a:defRPr sz="600"/>
            </a:lvl4pPr>
            <a:lvl5pPr marL="1284710" indent="0">
              <a:buNone/>
              <a:defRPr sz="600"/>
            </a:lvl5pPr>
            <a:lvl6pPr marL="1605888" indent="0">
              <a:buNone/>
              <a:defRPr sz="600"/>
            </a:lvl6pPr>
            <a:lvl7pPr marL="1927066" indent="0">
              <a:buNone/>
              <a:defRPr sz="600"/>
            </a:lvl7pPr>
            <a:lvl8pPr marL="2248246" indent="0">
              <a:buNone/>
              <a:defRPr sz="600"/>
            </a:lvl8pPr>
            <a:lvl9pPr marL="256942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524246"/>
      </p:ext>
    </p:extLst>
  </p:cSld>
  <p:clrMapOvr>
    <a:masterClrMapping/>
  </p:clrMapOvr>
  <p:transition xmlns:p14="http://schemas.microsoft.com/office/powerpoint/2010/main"/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4"/>
            <a:ext cx="8228707" cy="4525119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6879"/>
      </p:ext>
    </p:extLst>
  </p:cSld>
  <p:clrMapOvr>
    <a:masterClrMapping/>
  </p:clrMapOvr>
  <p:transition xmlns:p14="http://schemas.microsoft.com/office/powerpoint/2010/main"/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36" tIns="32116" rIns="64236" bIns="3211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4001"/>
      </p:ext>
    </p:extLst>
  </p:cSld>
  <p:clrMapOvr>
    <a:masterClrMapping/>
  </p:clrMapOvr>
  <p:transition xmlns:p14="http://schemas.microsoft.com/office/powerpoint/2010/main"/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5"/>
            <a:ext cx="6400354" cy="1752451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 algn="ctr">
              <a:buNone/>
              <a:defRPr/>
            </a:lvl1pPr>
            <a:lvl2pPr marL="321159" indent="0" algn="ctr">
              <a:buNone/>
              <a:defRPr/>
            </a:lvl2pPr>
            <a:lvl3pPr marL="642321" indent="0" algn="ctr">
              <a:buNone/>
              <a:defRPr/>
            </a:lvl3pPr>
            <a:lvl4pPr marL="963480" indent="0" algn="ctr">
              <a:buNone/>
              <a:defRPr/>
            </a:lvl4pPr>
            <a:lvl5pPr marL="1284645" indent="0" algn="ctr">
              <a:buNone/>
              <a:defRPr/>
            </a:lvl5pPr>
            <a:lvl6pPr marL="1605806" indent="0" algn="ctr">
              <a:buNone/>
              <a:defRPr/>
            </a:lvl6pPr>
            <a:lvl7pPr marL="1926967" indent="0" algn="ctr">
              <a:buNone/>
              <a:defRPr/>
            </a:lvl7pPr>
            <a:lvl8pPr marL="2248131" indent="0" algn="ctr">
              <a:buNone/>
              <a:defRPr/>
            </a:lvl8pPr>
            <a:lvl9pPr marL="25692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121"/>
      </p:ext>
    </p:extLst>
  </p:cSld>
  <p:clrMapOvr>
    <a:masterClrMapping/>
  </p:clrMapOvr>
  <p:transition xmlns:p14="http://schemas.microsoft.com/office/powerpoint/2010/main"/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horz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727"/>
      </p:ext>
    </p:extLst>
  </p:cSld>
  <p:clrMapOvr>
    <a:masterClrMapping/>
  </p:clrMapOvr>
  <p:transition xmlns:p14="http://schemas.microsoft.com/office/powerpoint/2010/main"/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400"/>
            </a:lvl1pPr>
            <a:lvl2pPr marL="321159" indent="0">
              <a:buNone/>
              <a:defRPr sz="1300"/>
            </a:lvl2pPr>
            <a:lvl3pPr marL="642321" indent="0">
              <a:buNone/>
              <a:defRPr sz="1100"/>
            </a:lvl3pPr>
            <a:lvl4pPr marL="963480" indent="0">
              <a:buNone/>
              <a:defRPr sz="1000"/>
            </a:lvl4pPr>
            <a:lvl5pPr marL="1284645" indent="0">
              <a:buNone/>
              <a:defRPr sz="1000"/>
            </a:lvl5pPr>
            <a:lvl6pPr marL="1605806" indent="0">
              <a:buNone/>
              <a:defRPr sz="1000"/>
            </a:lvl6pPr>
            <a:lvl7pPr marL="1926967" indent="0">
              <a:buNone/>
              <a:defRPr sz="1000"/>
            </a:lvl7pPr>
            <a:lvl8pPr marL="2248131" indent="0">
              <a:buNone/>
              <a:defRPr sz="1000"/>
            </a:lvl8pPr>
            <a:lvl9pPr marL="256929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270487"/>
      </p:ext>
    </p:extLst>
  </p:cSld>
  <p:clrMapOvr>
    <a:masterClrMapping/>
  </p:clrMapOvr>
  <p:transition xmlns:p14="http://schemas.microsoft.com/office/powerpoint/2010/main"/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5"/>
            <a:ext cx="4060775" cy="4525119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16912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1614"/>
      </p:ext>
    </p:extLst>
  </p:cSld>
  <p:clrMapOvr>
    <a:masterClrMapping/>
  </p:clrMapOvr>
  <p:transition xmlns:p14="http://schemas.microsoft.com/office/powerpoint/2010/main"/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32" tIns="32114" rIns="64232" bIns="32114" anchor="b"/>
          <a:lstStyle>
            <a:lvl1pPr marL="0" indent="0">
              <a:buNone/>
              <a:defRPr sz="1700" b="1"/>
            </a:lvl1pPr>
            <a:lvl2pPr marL="321159" indent="0">
              <a:buNone/>
              <a:defRPr sz="1400" b="1"/>
            </a:lvl2pPr>
            <a:lvl3pPr marL="642321" indent="0">
              <a:buNone/>
              <a:defRPr sz="1300" b="1"/>
            </a:lvl3pPr>
            <a:lvl4pPr marL="963480" indent="0">
              <a:buNone/>
              <a:defRPr sz="1100" b="1"/>
            </a:lvl4pPr>
            <a:lvl5pPr marL="1284645" indent="0">
              <a:buNone/>
              <a:defRPr sz="1100" b="1"/>
            </a:lvl5pPr>
            <a:lvl6pPr marL="1605806" indent="0">
              <a:buNone/>
              <a:defRPr sz="1100" b="1"/>
            </a:lvl6pPr>
            <a:lvl7pPr marL="1926967" indent="0">
              <a:buNone/>
              <a:defRPr sz="1100" b="1"/>
            </a:lvl7pPr>
            <a:lvl8pPr marL="2248131" indent="0">
              <a:buNone/>
              <a:defRPr sz="1100" b="1"/>
            </a:lvl8pPr>
            <a:lvl9pPr marL="256929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1944"/>
      </p:ext>
    </p:extLst>
  </p:cSld>
  <p:clrMapOvr>
    <a:masterClrMapping/>
  </p:clrMapOvr>
  <p:transition xmlns:p14="http://schemas.microsoft.com/office/powerpoint/2010/main"/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635"/>
      </p:ext>
    </p:extLst>
  </p:cSld>
  <p:clrMapOvr>
    <a:masterClrMapping/>
  </p:clrMapOvr>
  <p:transition xmlns:p14="http://schemas.microsoft.com/office/powerpoint/2010/main"/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23633"/>
      </p:ext>
    </p:extLst>
  </p:cSld>
  <p:clrMapOvr>
    <a:masterClrMapping/>
  </p:clrMapOvr>
  <p:transition xmlns:p14="http://schemas.microsoft.com/office/powerpoint/2010/main"/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5" y="27349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32" tIns="32114" rIns="64232" bIns="32114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5" y="1435448"/>
            <a:ext cx="3008189" cy="469031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828505"/>
      </p:ext>
    </p:extLst>
  </p:cSld>
  <p:clrMapOvr>
    <a:masterClrMapping/>
  </p:clrMapOvr>
  <p:transition xmlns:p14="http://schemas.microsoft.com/office/powerpoint/2010/main"/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3" y="612800"/>
            <a:ext cx="5486177" cy="4114354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2200"/>
            </a:lvl1pPr>
            <a:lvl2pPr marL="321159" indent="0">
              <a:buNone/>
              <a:defRPr sz="2000"/>
            </a:lvl2pPr>
            <a:lvl3pPr marL="642321" indent="0">
              <a:buNone/>
              <a:defRPr sz="1700"/>
            </a:lvl3pPr>
            <a:lvl4pPr marL="963480" indent="0">
              <a:buNone/>
              <a:defRPr sz="1400"/>
            </a:lvl4pPr>
            <a:lvl5pPr marL="1284645" indent="0">
              <a:buNone/>
              <a:defRPr sz="1400"/>
            </a:lvl5pPr>
            <a:lvl6pPr marL="1605806" indent="0">
              <a:buNone/>
              <a:defRPr sz="1400"/>
            </a:lvl6pPr>
            <a:lvl7pPr marL="1926967" indent="0">
              <a:buNone/>
              <a:defRPr sz="1400"/>
            </a:lvl7pPr>
            <a:lvl8pPr marL="2248131" indent="0">
              <a:buNone/>
              <a:defRPr sz="1400"/>
            </a:lvl8pPr>
            <a:lvl9pPr marL="256929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3" y="5367860"/>
            <a:ext cx="5486177" cy="804788"/>
          </a:xfrm>
          <a:prstGeom prst="rect">
            <a:avLst/>
          </a:prstGeom>
        </p:spPr>
        <p:txBody>
          <a:bodyPr vert="horz" lIns="64232" tIns="32114" rIns="64232" bIns="32114"/>
          <a:lstStyle>
            <a:lvl1pPr marL="0" indent="0">
              <a:buNone/>
              <a:defRPr sz="1000"/>
            </a:lvl1pPr>
            <a:lvl2pPr marL="321159" indent="0">
              <a:buNone/>
              <a:defRPr sz="800"/>
            </a:lvl2pPr>
            <a:lvl3pPr marL="642321" indent="0">
              <a:buNone/>
              <a:defRPr sz="700"/>
            </a:lvl3pPr>
            <a:lvl4pPr marL="963480" indent="0">
              <a:buNone/>
              <a:defRPr sz="600"/>
            </a:lvl4pPr>
            <a:lvl5pPr marL="1284645" indent="0">
              <a:buNone/>
              <a:defRPr sz="600"/>
            </a:lvl5pPr>
            <a:lvl6pPr marL="1605806" indent="0">
              <a:buNone/>
              <a:defRPr sz="600"/>
            </a:lvl6pPr>
            <a:lvl7pPr marL="1926967" indent="0">
              <a:buNone/>
              <a:defRPr sz="600"/>
            </a:lvl7pPr>
            <a:lvl8pPr marL="2248131" indent="0">
              <a:buNone/>
              <a:defRPr sz="600"/>
            </a:lvl8pPr>
            <a:lvl9pPr marL="256929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43001"/>
      </p:ext>
    </p:extLst>
  </p:cSld>
  <p:clrMapOvr>
    <a:masterClrMapping/>
  </p:clrMapOvr>
  <p:transition xmlns:p14="http://schemas.microsoft.com/office/powerpoint/2010/main"/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5"/>
            <a:ext cx="8228707" cy="4525119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8350"/>
      </p:ext>
    </p:extLst>
  </p:cSld>
  <p:clrMapOvr>
    <a:masterClrMapping/>
  </p:clrMapOvr>
  <p:transition xmlns:p14="http://schemas.microsoft.com/office/powerpoint/2010/main"/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32" tIns="32114" rIns="64232" bIns="321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172"/>
      </p:ext>
    </p:extLst>
  </p:cSld>
  <p:clrMapOvr>
    <a:masterClrMapping/>
  </p:clrMapOvr>
  <p:transition xmlns:p14="http://schemas.microsoft.com/office/powerpoint/2010/main"/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66"/>
            <a:ext cx="6400354" cy="1752451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 algn="ctr">
              <a:buNone/>
              <a:defRPr/>
            </a:lvl1pPr>
            <a:lvl2pPr marL="321142" indent="0" algn="ctr">
              <a:buNone/>
              <a:defRPr/>
            </a:lvl2pPr>
            <a:lvl3pPr marL="642288" indent="0" algn="ctr">
              <a:buNone/>
              <a:defRPr/>
            </a:lvl3pPr>
            <a:lvl4pPr marL="963431" indent="0" algn="ctr">
              <a:buNone/>
              <a:defRPr/>
            </a:lvl4pPr>
            <a:lvl5pPr marL="1284579" indent="0" algn="ctr">
              <a:buNone/>
              <a:defRPr/>
            </a:lvl5pPr>
            <a:lvl6pPr marL="1605724" indent="0" algn="ctr">
              <a:buNone/>
              <a:defRPr/>
            </a:lvl6pPr>
            <a:lvl7pPr marL="1926868" indent="0" algn="ctr">
              <a:buNone/>
              <a:defRPr/>
            </a:lvl7pPr>
            <a:lvl8pPr marL="2248016" indent="0" algn="ctr">
              <a:buNone/>
              <a:defRPr/>
            </a:lvl8pPr>
            <a:lvl9pPr marL="256916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08C179-66D1-BF4C-AB68-DD0E66AE2B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1476"/>
      </p:ext>
    </p:extLst>
  </p:cSld>
  <p:clrMapOvr>
    <a:masterClrMapping/>
  </p:clrMapOvr>
  <p:transition xmlns:p14="http://schemas.microsoft.com/office/powerpoint/2010/main"/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horz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85D0F1-7B35-7E4F-87E7-BA5D0B1952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660"/>
      </p:ext>
    </p:extLst>
  </p:cSld>
  <p:clrMapOvr>
    <a:masterClrMapping/>
  </p:clrMapOvr>
  <p:transition xmlns:p14="http://schemas.microsoft.com/office/powerpoint/2010/main"/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400"/>
            </a:lvl1pPr>
            <a:lvl2pPr marL="321142" indent="0">
              <a:buNone/>
              <a:defRPr sz="1300"/>
            </a:lvl2pPr>
            <a:lvl3pPr marL="642288" indent="0">
              <a:buNone/>
              <a:defRPr sz="1100"/>
            </a:lvl3pPr>
            <a:lvl4pPr marL="963431" indent="0">
              <a:buNone/>
              <a:defRPr sz="1000"/>
            </a:lvl4pPr>
            <a:lvl5pPr marL="1284579" indent="0">
              <a:buNone/>
              <a:defRPr sz="1000"/>
            </a:lvl5pPr>
            <a:lvl6pPr marL="1605724" indent="0">
              <a:buNone/>
              <a:defRPr sz="1000"/>
            </a:lvl6pPr>
            <a:lvl7pPr marL="1926868" indent="0">
              <a:buNone/>
              <a:defRPr sz="1000"/>
            </a:lvl7pPr>
            <a:lvl8pPr marL="2248016" indent="0">
              <a:buNone/>
              <a:defRPr sz="1000"/>
            </a:lvl8pPr>
            <a:lvl9pPr marL="25691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86ADAC-272C-1746-8A3B-5217CB0A53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6211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132429"/>
      </p:ext>
    </p:extLst>
  </p:cSld>
  <p:clrMapOvr>
    <a:masterClrMapping/>
  </p:clrMapOvr>
  <p:transition xmlns:p14="http://schemas.microsoft.com/office/powerpoint/2010/main"/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66"/>
            <a:ext cx="4060775" cy="4525119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E02A1-B4BD-E54B-8BB2-001C951C82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1853"/>
      </p:ext>
    </p:extLst>
  </p:cSld>
  <p:clrMapOvr>
    <a:masterClrMapping/>
  </p:clrMapOvr>
  <p:transition xmlns:p14="http://schemas.microsoft.com/office/powerpoint/2010/main"/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29" tIns="32113" rIns="64229" bIns="32113" anchor="b"/>
          <a:lstStyle>
            <a:lvl1pPr marL="0" indent="0">
              <a:buNone/>
              <a:defRPr sz="1700" b="1"/>
            </a:lvl1pPr>
            <a:lvl2pPr marL="321142" indent="0">
              <a:buNone/>
              <a:defRPr sz="1400" b="1"/>
            </a:lvl2pPr>
            <a:lvl3pPr marL="642288" indent="0">
              <a:buNone/>
              <a:defRPr sz="1300" b="1"/>
            </a:lvl3pPr>
            <a:lvl4pPr marL="963431" indent="0">
              <a:buNone/>
              <a:defRPr sz="1100" b="1"/>
            </a:lvl4pPr>
            <a:lvl5pPr marL="1284579" indent="0">
              <a:buNone/>
              <a:defRPr sz="1100" b="1"/>
            </a:lvl5pPr>
            <a:lvl6pPr marL="1605724" indent="0">
              <a:buNone/>
              <a:defRPr sz="1100" b="1"/>
            </a:lvl6pPr>
            <a:lvl7pPr marL="1926868" indent="0">
              <a:buNone/>
              <a:defRPr sz="1100" b="1"/>
            </a:lvl7pPr>
            <a:lvl8pPr marL="2248016" indent="0">
              <a:buNone/>
              <a:defRPr sz="1100" b="1"/>
            </a:lvl8pPr>
            <a:lvl9pPr marL="256916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F6C66F-3EF1-0945-A394-90907FE863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65484"/>
      </p:ext>
    </p:extLst>
  </p:cSld>
  <p:clrMapOvr>
    <a:masterClrMapping/>
  </p:clrMapOvr>
  <p:transition xmlns:p14="http://schemas.microsoft.com/office/powerpoint/2010/main"/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E3C542-6BF4-AC41-854C-0B29AB5F96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5685"/>
      </p:ext>
    </p:extLst>
  </p:cSld>
  <p:clrMapOvr>
    <a:masterClrMapping/>
  </p:clrMapOvr>
  <p:transition xmlns:p14="http://schemas.microsoft.com/office/powerpoint/2010/main"/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828AE7-F07A-BF4D-A762-89BF4728BA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707"/>
      </p:ext>
    </p:extLst>
  </p:cSld>
  <p:clrMapOvr>
    <a:masterClrMapping/>
  </p:clrMapOvr>
  <p:transition xmlns:p14="http://schemas.microsoft.com/office/powerpoint/2010/main"/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6" y="27349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29" tIns="32113" rIns="64229" bIns="32113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66" y="1435448"/>
            <a:ext cx="3008189" cy="469031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51BF7-C041-054E-B2A0-661444C2C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7559"/>
      </p:ext>
    </p:extLst>
  </p:cSld>
  <p:clrMapOvr>
    <a:masterClrMapping/>
  </p:clrMapOvr>
  <p:transition xmlns:p14="http://schemas.microsoft.com/office/powerpoint/2010/main"/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54" y="612800"/>
            <a:ext cx="5486177" cy="4114354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2200"/>
            </a:lvl1pPr>
            <a:lvl2pPr marL="321142" indent="0">
              <a:buNone/>
              <a:defRPr sz="2000"/>
            </a:lvl2pPr>
            <a:lvl3pPr marL="642288" indent="0">
              <a:buNone/>
              <a:defRPr sz="1700"/>
            </a:lvl3pPr>
            <a:lvl4pPr marL="963431" indent="0">
              <a:buNone/>
              <a:defRPr sz="1400"/>
            </a:lvl4pPr>
            <a:lvl5pPr marL="1284579" indent="0">
              <a:buNone/>
              <a:defRPr sz="1400"/>
            </a:lvl5pPr>
            <a:lvl6pPr marL="1605724" indent="0">
              <a:buNone/>
              <a:defRPr sz="1400"/>
            </a:lvl6pPr>
            <a:lvl7pPr marL="1926868" indent="0">
              <a:buNone/>
              <a:defRPr sz="1400"/>
            </a:lvl7pPr>
            <a:lvl8pPr marL="2248016" indent="0">
              <a:buNone/>
              <a:defRPr sz="1400"/>
            </a:lvl8pPr>
            <a:lvl9pPr marL="256916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54" y="5367860"/>
            <a:ext cx="5486177" cy="804788"/>
          </a:xfrm>
          <a:prstGeom prst="rect">
            <a:avLst/>
          </a:prstGeom>
        </p:spPr>
        <p:txBody>
          <a:bodyPr vert="horz" lIns="64229" tIns="32113" rIns="64229" bIns="32113"/>
          <a:lstStyle>
            <a:lvl1pPr marL="0" indent="0">
              <a:buNone/>
              <a:defRPr sz="1000"/>
            </a:lvl1pPr>
            <a:lvl2pPr marL="321142" indent="0">
              <a:buNone/>
              <a:defRPr sz="800"/>
            </a:lvl2pPr>
            <a:lvl3pPr marL="642288" indent="0">
              <a:buNone/>
              <a:defRPr sz="700"/>
            </a:lvl3pPr>
            <a:lvl4pPr marL="963431" indent="0">
              <a:buNone/>
              <a:defRPr sz="600"/>
            </a:lvl4pPr>
            <a:lvl5pPr marL="1284579" indent="0">
              <a:buNone/>
              <a:defRPr sz="600"/>
            </a:lvl5pPr>
            <a:lvl6pPr marL="1605724" indent="0">
              <a:buNone/>
              <a:defRPr sz="600"/>
            </a:lvl6pPr>
            <a:lvl7pPr marL="1926868" indent="0">
              <a:buNone/>
              <a:defRPr sz="600"/>
            </a:lvl7pPr>
            <a:lvl8pPr marL="2248016" indent="0">
              <a:buNone/>
              <a:defRPr sz="600"/>
            </a:lvl8pPr>
            <a:lvl9pPr marL="25691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E9FA6-EE4F-E24F-A32B-B3268860B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475"/>
      </p:ext>
    </p:extLst>
  </p:cSld>
  <p:clrMapOvr>
    <a:masterClrMapping/>
  </p:clrMapOvr>
  <p:transition xmlns:p14="http://schemas.microsoft.com/office/powerpoint/2010/main"/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66"/>
            <a:ext cx="8228707" cy="4525119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C1C4B3-E81C-0F4A-848B-4F4716937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79"/>
      </p:ext>
    </p:extLst>
  </p:cSld>
  <p:clrMapOvr>
    <a:masterClrMapping/>
  </p:clrMapOvr>
  <p:transition xmlns:p14="http://schemas.microsoft.com/office/powerpoint/2010/main"/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78594"/>
            <a:ext cx="2160984" cy="59471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78594"/>
            <a:ext cx="6375797" cy="5947172"/>
          </a:xfrm>
          <a:prstGeom prst="rect">
            <a:avLst/>
          </a:prstGeom>
        </p:spPr>
        <p:txBody>
          <a:bodyPr vert="eaVert" lIns="64229" tIns="32113" rIns="64229" bIns="3211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70FEC7-6FB0-9E4B-9A05-9F55B91CC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5607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61" tIns="32130" rIns="64261" bIns="3213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226305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  <a:prstGeom prst="rect">
            <a:avLst/>
          </a:prstGeom>
        </p:spPr>
        <p:txBody>
          <a:bodyPr vert="horz"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984064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914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6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6"/>
            <a:ext cx="637579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4688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7"/>
            <a:ext cx="6400354" cy="1752451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 algn="ctr">
              <a:buNone/>
              <a:defRPr/>
            </a:lvl1pPr>
            <a:lvl2pPr marL="321291" indent="0" algn="ctr">
              <a:buNone/>
              <a:defRPr/>
            </a:lvl2pPr>
            <a:lvl3pPr marL="642585" indent="0" algn="ctr">
              <a:buNone/>
              <a:defRPr/>
            </a:lvl3pPr>
            <a:lvl4pPr marL="963876" indent="0" algn="ctr">
              <a:buNone/>
              <a:defRPr/>
            </a:lvl4pPr>
            <a:lvl5pPr marL="1285171" indent="0" algn="ctr">
              <a:buNone/>
              <a:defRPr/>
            </a:lvl5pPr>
            <a:lvl6pPr marL="1606464" indent="0" algn="ctr">
              <a:buNone/>
              <a:defRPr/>
            </a:lvl6pPr>
            <a:lvl7pPr marL="1927756" indent="0" algn="ctr">
              <a:buNone/>
              <a:defRPr/>
            </a:lvl7pPr>
            <a:lvl8pPr marL="2249051" indent="0" algn="ctr">
              <a:buNone/>
              <a:defRPr/>
            </a:lvl8pPr>
            <a:lvl9pPr marL="257034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900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7"/>
            <a:ext cx="8228707" cy="4525119"/>
          </a:xfrm>
          <a:prstGeom prst="rect">
            <a:avLst/>
          </a:prstGeom>
        </p:spPr>
        <p:txBody>
          <a:bodyPr vert="horz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9812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400"/>
            </a:lvl1pPr>
            <a:lvl2pPr marL="321291" indent="0">
              <a:buNone/>
              <a:defRPr sz="1300"/>
            </a:lvl2pPr>
            <a:lvl3pPr marL="642585" indent="0">
              <a:buNone/>
              <a:defRPr sz="1100"/>
            </a:lvl3pPr>
            <a:lvl4pPr marL="963876" indent="0">
              <a:buNone/>
              <a:defRPr sz="1000"/>
            </a:lvl4pPr>
            <a:lvl5pPr marL="1285171" indent="0">
              <a:buNone/>
              <a:defRPr sz="1000"/>
            </a:lvl5pPr>
            <a:lvl6pPr marL="1606464" indent="0">
              <a:buNone/>
              <a:defRPr sz="1000"/>
            </a:lvl6pPr>
            <a:lvl7pPr marL="1927756" indent="0">
              <a:buNone/>
              <a:defRPr sz="1000"/>
            </a:lvl7pPr>
            <a:lvl8pPr marL="2249051" indent="0">
              <a:buNone/>
              <a:defRPr sz="1000"/>
            </a:lvl8pPr>
            <a:lvl9pPr marL="257034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15841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07830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7"/>
            <a:ext cx="4060775" cy="4525119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7"/>
            <a:ext cx="4060775" cy="4525119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5381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58" tIns="32128" rIns="64258" bIns="32128" anchor="b"/>
          <a:lstStyle>
            <a:lvl1pPr marL="0" indent="0">
              <a:buNone/>
              <a:defRPr sz="1700" b="1"/>
            </a:lvl1pPr>
            <a:lvl2pPr marL="321291" indent="0">
              <a:buNone/>
              <a:defRPr sz="1400" b="1"/>
            </a:lvl2pPr>
            <a:lvl3pPr marL="642585" indent="0">
              <a:buNone/>
              <a:defRPr sz="1300" b="1"/>
            </a:lvl3pPr>
            <a:lvl4pPr marL="963876" indent="0">
              <a:buNone/>
              <a:defRPr sz="1100" b="1"/>
            </a:lvl4pPr>
            <a:lvl5pPr marL="1285171" indent="0">
              <a:buNone/>
              <a:defRPr sz="1100" b="1"/>
            </a:lvl5pPr>
            <a:lvl6pPr marL="1606464" indent="0">
              <a:buNone/>
              <a:defRPr sz="1100" b="1"/>
            </a:lvl6pPr>
            <a:lvl7pPr marL="1927756" indent="0">
              <a:buNone/>
              <a:defRPr sz="1100" b="1"/>
            </a:lvl7pPr>
            <a:lvl8pPr marL="2249051" indent="0">
              <a:buNone/>
              <a:defRPr sz="1100" b="1"/>
            </a:lvl8pPr>
            <a:lvl9pPr marL="257034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93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3435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354086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7" y="27348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vert="horz" lIns="64258" tIns="32128" rIns="64258" bIns="32128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7" y="1435448"/>
            <a:ext cx="3008189" cy="4690318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72590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5" y="612800"/>
            <a:ext cx="5486177" cy="4114354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2200"/>
            </a:lvl1pPr>
            <a:lvl2pPr marL="321291" indent="0">
              <a:buNone/>
              <a:defRPr sz="2000"/>
            </a:lvl2pPr>
            <a:lvl3pPr marL="642585" indent="0">
              <a:buNone/>
              <a:defRPr sz="1700"/>
            </a:lvl3pPr>
            <a:lvl4pPr marL="963876" indent="0">
              <a:buNone/>
              <a:defRPr sz="1400"/>
            </a:lvl4pPr>
            <a:lvl5pPr marL="1285171" indent="0">
              <a:buNone/>
              <a:defRPr sz="1400"/>
            </a:lvl5pPr>
            <a:lvl6pPr marL="1606464" indent="0">
              <a:buNone/>
              <a:defRPr sz="1400"/>
            </a:lvl6pPr>
            <a:lvl7pPr marL="1927756" indent="0">
              <a:buNone/>
              <a:defRPr sz="1400"/>
            </a:lvl7pPr>
            <a:lvl8pPr marL="2249051" indent="0">
              <a:buNone/>
              <a:defRPr sz="1400"/>
            </a:lvl8pPr>
            <a:lvl9pPr marL="257034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5" y="5367860"/>
            <a:ext cx="5486177" cy="804788"/>
          </a:xfrm>
          <a:prstGeom prst="rect">
            <a:avLst/>
          </a:prstGeom>
        </p:spPr>
        <p:txBody>
          <a:bodyPr vert="horz" lIns="64258" tIns="32128" rIns="64258" bIns="32128"/>
          <a:lstStyle>
            <a:lvl1pPr marL="0" indent="0">
              <a:buNone/>
              <a:defRPr sz="1000"/>
            </a:lvl1pPr>
            <a:lvl2pPr marL="321291" indent="0">
              <a:buNone/>
              <a:defRPr sz="800"/>
            </a:lvl2pPr>
            <a:lvl3pPr marL="642585" indent="0">
              <a:buNone/>
              <a:defRPr sz="700"/>
            </a:lvl3pPr>
            <a:lvl4pPr marL="963876" indent="0">
              <a:buNone/>
              <a:defRPr sz="600"/>
            </a:lvl4pPr>
            <a:lvl5pPr marL="1285171" indent="0">
              <a:buNone/>
              <a:defRPr sz="600"/>
            </a:lvl5pPr>
            <a:lvl6pPr marL="1606464" indent="0">
              <a:buNone/>
              <a:defRPr sz="600"/>
            </a:lvl6pPr>
            <a:lvl7pPr marL="1927756" indent="0">
              <a:buNone/>
              <a:defRPr sz="600"/>
            </a:lvl7pPr>
            <a:lvl8pPr marL="2249051" indent="0">
              <a:buNone/>
              <a:defRPr sz="600"/>
            </a:lvl8pPr>
            <a:lvl9pPr marL="25703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760926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7"/>
            <a:ext cx="8228707" cy="4525119"/>
          </a:xfrm>
          <a:prstGeom prst="rect">
            <a:avLst/>
          </a:prstGeom>
        </p:spPr>
        <p:txBody>
          <a:bodyPr vert="eaVert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1643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1600657"/>
            <a:ext cx="2160984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1600657"/>
            <a:ext cx="6375797" cy="4525119"/>
          </a:xfrm>
          <a:prstGeom prst="rect">
            <a:avLst/>
          </a:prstGeom>
        </p:spPr>
        <p:txBody>
          <a:bodyPr vert="eaVert" lIns="64258" tIns="32128" rIns="64258" bIns="3212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3732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75" indent="0" algn="ctr">
              <a:buNone/>
              <a:defRPr/>
            </a:lvl2pPr>
            <a:lvl3pPr marL="642552" indent="0" algn="ctr">
              <a:buNone/>
              <a:defRPr/>
            </a:lvl3pPr>
            <a:lvl4pPr marL="963826" indent="0" algn="ctr">
              <a:buNone/>
              <a:defRPr/>
            </a:lvl4pPr>
            <a:lvl5pPr marL="1285105" indent="0" algn="ctr">
              <a:buNone/>
              <a:defRPr/>
            </a:lvl5pPr>
            <a:lvl6pPr marL="1606382" indent="0" algn="ctr">
              <a:buNone/>
              <a:defRPr/>
            </a:lvl6pPr>
            <a:lvl7pPr marL="1927658" indent="0" algn="ctr">
              <a:buNone/>
              <a:defRPr/>
            </a:lvl7pPr>
            <a:lvl8pPr marL="2248936" indent="0" algn="ctr">
              <a:buNone/>
              <a:defRPr/>
            </a:lvl8pPr>
            <a:lvl9pPr marL="257021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6147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579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47736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75" indent="0">
              <a:buNone/>
              <a:defRPr sz="1300"/>
            </a:lvl2pPr>
            <a:lvl3pPr marL="642552" indent="0">
              <a:buNone/>
              <a:defRPr sz="1100"/>
            </a:lvl3pPr>
            <a:lvl4pPr marL="963826" indent="0">
              <a:buNone/>
              <a:defRPr sz="1000"/>
            </a:lvl4pPr>
            <a:lvl5pPr marL="1285105" indent="0">
              <a:buNone/>
              <a:defRPr sz="1000"/>
            </a:lvl5pPr>
            <a:lvl6pPr marL="1606382" indent="0">
              <a:buNone/>
              <a:defRPr sz="1000"/>
            </a:lvl6pPr>
            <a:lvl7pPr marL="1927658" indent="0">
              <a:buNone/>
              <a:defRPr sz="1000"/>
            </a:lvl7pPr>
            <a:lvl8pPr marL="2248936" indent="0">
              <a:buNone/>
              <a:defRPr sz="1000"/>
            </a:lvl8pPr>
            <a:lvl9pPr marL="25702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1827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2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9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1019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75" indent="0">
              <a:buNone/>
              <a:defRPr sz="1400" b="1"/>
            </a:lvl2pPr>
            <a:lvl3pPr marL="642552" indent="0">
              <a:buNone/>
              <a:defRPr sz="1300" b="1"/>
            </a:lvl3pPr>
            <a:lvl4pPr marL="963826" indent="0">
              <a:buNone/>
              <a:defRPr sz="1100" b="1"/>
            </a:lvl4pPr>
            <a:lvl5pPr marL="1285105" indent="0">
              <a:buNone/>
              <a:defRPr sz="1100" b="1"/>
            </a:lvl5pPr>
            <a:lvl6pPr marL="1606382" indent="0">
              <a:buNone/>
              <a:defRPr sz="1100" b="1"/>
            </a:lvl6pPr>
            <a:lvl7pPr marL="1927658" indent="0">
              <a:buNone/>
              <a:defRPr sz="1100" b="1"/>
            </a:lvl7pPr>
            <a:lvl8pPr marL="2248936" indent="0">
              <a:buNone/>
              <a:defRPr sz="1100" b="1"/>
            </a:lvl8pPr>
            <a:lvl9pPr marL="2570212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745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153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833319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8" y="273484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032252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6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75" indent="0">
              <a:buNone/>
              <a:defRPr sz="2000"/>
            </a:lvl2pPr>
            <a:lvl3pPr marL="642552" indent="0">
              <a:buNone/>
              <a:defRPr sz="1700"/>
            </a:lvl3pPr>
            <a:lvl4pPr marL="963826" indent="0">
              <a:buNone/>
              <a:defRPr sz="1400"/>
            </a:lvl4pPr>
            <a:lvl5pPr marL="1285105" indent="0">
              <a:buNone/>
              <a:defRPr sz="1400"/>
            </a:lvl5pPr>
            <a:lvl6pPr marL="1606382" indent="0">
              <a:buNone/>
              <a:defRPr sz="1400"/>
            </a:lvl6pPr>
            <a:lvl7pPr marL="1927658" indent="0">
              <a:buNone/>
              <a:defRPr sz="1400"/>
            </a:lvl7pPr>
            <a:lvl8pPr marL="2248936" indent="0">
              <a:buNone/>
              <a:defRPr sz="1400"/>
            </a:lvl8pPr>
            <a:lvl9pPr marL="2570212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75" indent="0">
              <a:buNone/>
              <a:defRPr sz="800"/>
            </a:lvl2pPr>
            <a:lvl3pPr marL="642552" indent="0">
              <a:buNone/>
              <a:defRPr sz="700"/>
            </a:lvl3pPr>
            <a:lvl4pPr marL="963826" indent="0">
              <a:buNone/>
              <a:defRPr sz="600"/>
            </a:lvl4pPr>
            <a:lvl5pPr marL="1285105" indent="0">
              <a:buNone/>
              <a:defRPr sz="600"/>
            </a:lvl5pPr>
            <a:lvl6pPr marL="1606382" indent="0">
              <a:buNone/>
              <a:defRPr sz="600"/>
            </a:lvl6pPr>
            <a:lvl7pPr marL="1927658" indent="0">
              <a:buNone/>
              <a:defRPr sz="600"/>
            </a:lvl7pPr>
            <a:lvl8pPr marL="2248936" indent="0">
              <a:buNone/>
              <a:defRPr sz="600"/>
            </a:lvl8pPr>
            <a:lvl9pPr marL="257021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21230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3627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037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258" indent="0" algn="ctr">
              <a:buNone/>
              <a:defRPr/>
            </a:lvl2pPr>
            <a:lvl3pPr marL="642519" indent="0" algn="ctr">
              <a:buNone/>
              <a:defRPr/>
            </a:lvl3pPr>
            <a:lvl4pPr marL="963776" indent="0" algn="ctr">
              <a:buNone/>
              <a:defRPr/>
            </a:lvl4pPr>
            <a:lvl5pPr marL="1285039" indent="0" algn="ctr">
              <a:buNone/>
              <a:defRPr/>
            </a:lvl5pPr>
            <a:lvl6pPr marL="1606299" indent="0" algn="ctr">
              <a:buNone/>
              <a:defRPr/>
            </a:lvl6pPr>
            <a:lvl7pPr marL="1927559" indent="0" algn="ctr">
              <a:buNone/>
              <a:defRPr/>
            </a:lvl7pPr>
            <a:lvl8pPr marL="2248821" indent="0" algn="ctr">
              <a:buNone/>
              <a:defRPr/>
            </a:lvl8pPr>
            <a:lvl9pPr marL="257008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2844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200081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9851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258" indent="0">
              <a:buNone/>
              <a:defRPr sz="1300"/>
            </a:lvl2pPr>
            <a:lvl3pPr marL="642519" indent="0">
              <a:buNone/>
              <a:defRPr sz="1100"/>
            </a:lvl3pPr>
            <a:lvl4pPr marL="963776" indent="0">
              <a:buNone/>
              <a:defRPr sz="1000"/>
            </a:lvl4pPr>
            <a:lvl5pPr marL="1285039" indent="0">
              <a:buNone/>
              <a:defRPr sz="1000"/>
            </a:lvl5pPr>
            <a:lvl6pPr marL="1606299" indent="0">
              <a:buNone/>
              <a:defRPr sz="1000"/>
            </a:lvl6pPr>
            <a:lvl7pPr marL="1927559" indent="0">
              <a:buNone/>
              <a:defRPr sz="1000"/>
            </a:lvl7pPr>
            <a:lvl8pPr marL="2248821" indent="0">
              <a:buNone/>
              <a:defRPr sz="1000"/>
            </a:lvl8pPr>
            <a:lvl9pPr marL="257008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58108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43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90" y="5679281"/>
            <a:ext cx="4268391" cy="84832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26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258" indent="0">
              <a:buNone/>
              <a:defRPr sz="1400" b="1"/>
            </a:lvl2pPr>
            <a:lvl3pPr marL="642519" indent="0">
              <a:buNone/>
              <a:defRPr sz="1300" b="1"/>
            </a:lvl3pPr>
            <a:lvl4pPr marL="963776" indent="0">
              <a:buNone/>
              <a:defRPr sz="1100" b="1"/>
            </a:lvl4pPr>
            <a:lvl5pPr marL="1285039" indent="0">
              <a:buNone/>
              <a:defRPr sz="1100" b="1"/>
            </a:lvl5pPr>
            <a:lvl6pPr marL="1606299" indent="0">
              <a:buNone/>
              <a:defRPr sz="1100" b="1"/>
            </a:lvl6pPr>
            <a:lvl7pPr marL="1927559" indent="0">
              <a:buNone/>
              <a:defRPr sz="1100" b="1"/>
            </a:lvl7pPr>
            <a:lvl8pPr marL="2248821" indent="0">
              <a:buNone/>
              <a:defRPr sz="1100" b="1"/>
            </a:lvl8pPr>
            <a:lvl9pPr marL="257008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5907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2074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5049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9" y="273485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02626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7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258" indent="0">
              <a:buNone/>
              <a:defRPr sz="2000"/>
            </a:lvl2pPr>
            <a:lvl3pPr marL="642519" indent="0">
              <a:buNone/>
              <a:defRPr sz="1700"/>
            </a:lvl3pPr>
            <a:lvl4pPr marL="963776" indent="0">
              <a:buNone/>
              <a:defRPr sz="1400"/>
            </a:lvl4pPr>
            <a:lvl5pPr marL="1285039" indent="0">
              <a:buNone/>
              <a:defRPr sz="1400"/>
            </a:lvl5pPr>
            <a:lvl6pPr marL="1606299" indent="0">
              <a:buNone/>
              <a:defRPr sz="1400"/>
            </a:lvl6pPr>
            <a:lvl7pPr marL="1927559" indent="0">
              <a:buNone/>
              <a:defRPr sz="1400"/>
            </a:lvl7pPr>
            <a:lvl8pPr marL="2248821" indent="0">
              <a:buNone/>
              <a:defRPr sz="1400"/>
            </a:lvl8pPr>
            <a:lvl9pPr marL="2570081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258" indent="0">
              <a:buNone/>
              <a:defRPr sz="800"/>
            </a:lvl2pPr>
            <a:lvl3pPr marL="642519" indent="0">
              <a:buNone/>
              <a:defRPr sz="700"/>
            </a:lvl3pPr>
            <a:lvl4pPr marL="963776" indent="0">
              <a:buNone/>
              <a:defRPr sz="600"/>
            </a:lvl4pPr>
            <a:lvl5pPr marL="1285039" indent="0">
              <a:buNone/>
              <a:defRPr sz="600"/>
            </a:lvl5pPr>
            <a:lvl6pPr marL="1606299" indent="0">
              <a:buNone/>
              <a:defRPr sz="600"/>
            </a:lvl6pPr>
            <a:lvl7pPr marL="1927559" indent="0">
              <a:buNone/>
              <a:defRPr sz="600"/>
            </a:lvl7pPr>
            <a:lvl8pPr marL="2248821" indent="0">
              <a:buNone/>
              <a:defRPr sz="600"/>
            </a:lvl8pPr>
            <a:lvl9pPr marL="257008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89737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6022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985" y="4804172"/>
            <a:ext cx="2160984" cy="1723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031" y="4804172"/>
            <a:ext cx="6375797" cy="1723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830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88.xml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8.xml"/><Relationship Id="rId12" Type="http://schemas.openxmlformats.org/officeDocument/2006/relationships/theme" Target="../theme/theme2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9.xml"/><Relationship Id="rId12" Type="http://schemas.openxmlformats.org/officeDocument/2006/relationships/theme" Target="../theme/theme2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09.xml"/><Relationship Id="rId2" Type="http://schemas.openxmlformats.org/officeDocument/2006/relationships/slideLayout" Target="../slideLayouts/slideLayout310.xml"/><Relationship Id="rId3" Type="http://schemas.openxmlformats.org/officeDocument/2006/relationships/slideLayout" Target="../slideLayouts/slideLayout311.xml"/><Relationship Id="rId4" Type="http://schemas.openxmlformats.org/officeDocument/2006/relationships/slideLayout" Target="../slideLayouts/slideLayout312.xml"/><Relationship Id="rId5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5.xml"/><Relationship Id="rId8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0.xml"/><Relationship Id="rId12" Type="http://schemas.openxmlformats.org/officeDocument/2006/relationships/theme" Target="../theme/theme3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20.xml"/><Relationship Id="rId2" Type="http://schemas.openxmlformats.org/officeDocument/2006/relationships/slideLayout" Target="../slideLayouts/slideLayout321.xml"/><Relationship Id="rId3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6.xml"/><Relationship Id="rId8" Type="http://schemas.openxmlformats.org/officeDocument/2006/relationships/slideLayout" Target="../slideLayouts/slideLayout327.xml"/><Relationship Id="rId9" Type="http://schemas.openxmlformats.org/officeDocument/2006/relationships/slideLayout" Target="../slideLayouts/slideLayout328.xml"/><Relationship Id="rId10" Type="http://schemas.openxmlformats.org/officeDocument/2006/relationships/slideLayout" Target="../slideLayouts/slideLayout329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1.xml"/><Relationship Id="rId12" Type="http://schemas.openxmlformats.org/officeDocument/2006/relationships/theme" Target="../theme/theme3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31.xml"/><Relationship Id="rId2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334.xml"/><Relationship Id="rId5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37.xml"/><Relationship Id="rId8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40.xml"/></Relationships>
</file>

<file path=ppt/slideMasters/_rels/slideMaster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2.xml"/><Relationship Id="rId12" Type="http://schemas.openxmlformats.org/officeDocument/2006/relationships/theme" Target="../theme/theme3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2.xml"/><Relationship Id="rId2" Type="http://schemas.openxmlformats.org/officeDocument/2006/relationships/slideLayout" Target="../slideLayouts/slideLayout343.xml"/><Relationship Id="rId3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48.xml"/><Relationship Id="rId8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0.xml"/><Relationship Id="rId10" Type="http://schemas.openxmlformats.org/officeDocument/2006/relationships/slideLayout" Target="../slideLayouts/slideLayout351.xml"/></Relationships>
</file>

<file path=ppt/slideMasters/_rels/slideMaster3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3.xml"/><Relationship Id="rId12" Type="http://schemas.openxmlformats.org/officeDocument/2006/relationships/theme" Target="../theme/theme3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53.xml"/><Relationship Id="rId2" Type="http://schemas.openxmlformats.org/officeDocument/2006/relationships/slideLayout" Target="../slideLayouts/slideLayout354.xml"/><Relationship Id="rId3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7.xml"/><Relationship Id="rId6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59.xml"/><Relationship Id="rId8" Type="http://schemas.openxmlformats.org/officeDocument/2006/relationships/slideLayout" Target="../slideLayouts/slideLayout360.xml"/><Relationship Id="rId9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62.xml"/></Relationships>
</file>

<file path=ppt/slideMasters/_rels/slideMaster3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4.xml"/><Relationship Id="rId12" Type="http://schemas.openxmlformats.org/officeDocument/2006/relationships/theme" Target="../theme/theme34.xml"/><Relationship Id="rId1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67.xml"/><Relationship Id="rId5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69.xml"/><Relationship Id="rId7" Type="http://schemas.openxmlformats.org/officeDocument/2006/relationships/slideLayout" Target="../slideLayouts/slideLayout370.xml"/><Relationship Id="rId8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73.xml"/></Relationships>
</file>

<file path=ppt/slideMasters/_rels/slideMaster3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5.xml"/><Relationship Id="rId12" Type="http://schemas.openxmlformats.org/officeDocument/2006/relationships/theme" Target="../theme/theme3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75.xml"/><Relationship Id="rId2" Type="http://schemas.openxmlformats.org/officeDocument/2006/relationships/slideLayout" Target="../slideLayouts/slideLayout376.xml"/><Relationship Id="rId3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81.xml"/><Relationship Id="rId8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3.xml"/><Relationship Id="rId10" Type="http://schemas.openxmlformats.org/officeDocument/2006/relationships/slideLayout" Target="../slideLayouts/slideLayout384.xml"/></Relationships>
</file>

<file path=ppt/slideMasters/_rels/slideMaster3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6.xml"/><Relationship Id="rId12" Type="http://schemas.openxmlformats.org/officeDocument/2006/relationships/theme" Target="../theme/theme3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86.xml"/><Relationship Id="rId2" Type="http://schemas.openxmlformats.org/officeDocument/2006/relationships/slideLayout" Target="../slideLayouts/slideLayout387.xml"/><Relationship Id="rId3" Type="http://schemas.openxmlformats.org/officeDocument/2006/relationships/slideLayout" Target="../slideLayouts/slideLayout388.xml"/><Relationship Id="rId4" Type="http://schemas.openxmlformats.org/officeDocument/2006/relationships/slideLayout" Target="../slideLayouts/slideLayout389.xml"/><Relationship Id="rId5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2.xml"/><Relationship Id="rId8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95.xml"/></Relationships>
</file>

<file path=ppt/slideMasters/_rels/slideMaster3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7.xml"/><Relationship Id="rId12" Type="http://schemas.openxmlformats.org/officeDocument/2006/relationships/theme" Target="../theme/theme3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97.xml"/><Relationship Id="rId2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3.xml"/><Relationship Id="rId8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06.xml"/></Relationships>
</file>

<file path=ppt/slideMasters/_rels/slideMaster3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8.xml"/><Relationship Id="rId12" Type="http://schemas.openxmlformats.org/officeDocument/2006/relationships/theme" Target="../theme/theme3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409.xml"/><Relationship Id="rId3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4.xml"/><Relationship Id="rId8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17.xml"/></Relationships>
</file>

<file path=ppt/slideMasters/_rels/slideMaster3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9.xml"/><Relationship Id="rId12" Type="http://schemas.openxmlformats.org/officeDocument/2006/relationships/theme" Target="../theme/theme3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19.xml"/><Relationship Id="rId2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5.xml"/><Relationship Id="rId8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0.xml"/><Relationship Id="rId12" Type="http://schemas.openxmlformats.org/officeDocument/2006/relationships/theme" Target="../theme/theme4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30.xml"/><Relationship Id="rId2" Type="http://schemas.openxmlformats.org/officeDocument/2006/relationships/slideLayout" Target="../slideLayouts/slideLayout431.xml"/><Relationship Id="rId3" Type="http://schemas.openxmlformats.org/officeDocument/2006/relationships/slideLayout" Target="../slideLayouts/slideLayout432.xml"/><Relationship Id="rId4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34.xml"/><Relationship Id="rId6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6.xml"/><Relationship Id="rId8" Type="http://schemas.openxmlformats.org/officeDocument/2006/relationships/slideLayout" Target="../slideLayouts/slideLayout437.xml"/><Relationship Id="rId9" Type="http://schemas.openxmlformats.org/officeDocument/2006/relationships/slideLayout" Target="../slideLayouts/slideLayout438.xml"/><Relationship Id="rId10" Type="http://schemas.openxmlformats.org/officeDocument/2006/relationships/slideLayout" Target="../slideLayouts/slideLayout439.xml"/></Relationships>
</file>

<file path=ppt/slideMasters/_rels/slideMaster4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1.xml"/><Relationship Id="rId12" Type="http://schemas.openxmlformats.org/officeDocument/2006/relationships/theme" Target="../theme/theme4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41.xml"/><Relationship Id="rId2" Type="http://schemas.openxmlformats.org/officeDocument/2006/relationships/slideLayout" Target="../slideLayouts/slideLayout442.xml"/><Relationship Id="rId3" Type="http://schemas.openxmlformats.org/officeDocument/2006/relationships/slideLayout" Target="../slideLayouts/slideLayout443.xml"/><Relationship Id="rId4" Type="http://schemas.openxmlformats.org/officeDocument/2006/relationships/slideLayout" Target="../slideLayouts/slideLayout444.xml"/><Relationship Id="rId5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46.xml"/><Relationship Id="rId7" Type="http://schemas.openxmlformats.org/officeDocument/2006/relationships/slideLayout" Target="../slideLayouts/slideLayout447.xml"/><Relationship Id="rId8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49.xml"/><Relationship Id="rId10" Type="http://schemas.openxmlformats.org/officeDocument/2006/relationships/slideLayout" Target="../slideLayouts/slideLayout450.xml"/></Relationships>
</file>

<file path=ppt/slideMasters/_rels/slideMaster4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2.xml"/><Relationship Id="rId12" Type="http://schemas.openxmlformats.org/officeDocument/2006/relationships/theme" Target="../theme/theme4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2.xml"/><Relationship Id="rId2" Type="http://schemas.openxmlformats.org/officeDocument/2006/relationships/slideLayout" Target="../slideLayouts/slideLayout453.xml"/><Relationship Id="rId3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58.xml"/><Relationship Id="rId8" Type="http://schemas.openxmlformats.org/officeDocument/2006/relationships/slideLayout" Target="../slideLayouts/slideLayout459.xml"/><Relationship Id="rId9" Type="http://schemas.openxmlformats.org/officeDocument/2006/relationships/slideLayout" Target="../slideLayouts/slideLayout460.xml"/><Relationship Id="rId10" Type="http://schemas.openxmlformats.org/officeDocument/2006/relationships/slideLayout" Target="../slideLayouts/slideLayout461.xml"/></Relationships>
</file>

<file path=ppt/slideMasters/_rels/slideMaster4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3.xml"/><Relationship Id="rId12" Type="http://schemas.openxmlformats.org/officeDocument/2006/relationships/theme" Target="../theme/theme4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63.xml"/><Relationship Id="rId2" Type="http://schemas.openxmlformats.org/officeDocument/2006/relationships/slideLayout" Target="../slideLayouts/slideLayout464.xml"/><Relationship Id="rId3" Type="http://schemas.openxmlformats.org/officeDocument/2006/relationships/slideLayout" Target="../slideLayouts/slideLayout465.xml"/><Relationship Id="rId4" Type="http://schemas.openxmlformats.org/officeDocument/2006/relationships/slideLayout" Target="../slideLayouts/slideLayout466.xml"/><Relationship Id="rId5" Type="http://schemas.openxmlformats.org/officeDocument/2006/relationships/slideLayout" Target="../slideLayouts/slideLayout467.xml"/><Relationship Id="rId6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69.xml"/><Relationship Id="rId8" Type="http://schemas.openxmlformats.org/officeDocument/2006/relationships/slideLayout" Target="../slideLayouts/slideLayout470.xml"/><Relationship Id="rId9" Type="http://schemas.openxmlformats.org/officeDocument/2006/relationships/slideLayout" Target="../slideLayouts/slideLayout471.xml"/><Relationship Id="rId10" Type="http://schemas.openxmlformats.org/officeDocument/2006/relationships/slideLayout" Target="../slideLayouts/slideLayout472.xml"/></Relationships>
</file>

<file path=ppt/slideMasters/_rels/slideMaster4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4.xml"/><Relationship Id="rId12" Type="http://schemas.openxmlformats.org/officeDocument/2006/relationships/theme" Target="../theme/theme4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74.xml"/><Relationship Id="rId2" Type="http://schemas.openxmlformats.org/officeDocument/2006/relationships/slideLayout" Target="../slideLayouts/slideLayout475.xml"/><Relationship Id="rId3" Type="http://schemas.openxmlformats.org/officeDocument/2006/relationships/slideLayout" Target="../slideLayouts/slideLayout476.xml"/><Relationship Id="rId4" Type="http://schemas.openxmlformats.org/officeDocument/2006/relationships/slideLayout" Target="../slideLayouts/slideLayout477.xml"/><Relationship Id="rId5" Type="http://schemas.openxmlformats.org/officeDocument/2006/relationships/slideLayout" Target="../slideLayouts/slideLayout478.xml"/><Relationship Id="rId6" Type="http://schemas.openxmlformats.org/officeDocument/2006/relationships/slideLayout" Target="../slideLayouts/slideLayout479.xml"/><Relationship Id="rId7" Type="http://schemas.openxmlformats.org/officeDocument/2006/relationships/slideLayout" Target="../slideLayouts/slideLayout480.xml"/><Relationship Id="rId8" Type="http://schemas.openxmlformats.org/officeDocument/2006/relationships/slideLayout" Target="../slideLayouts/slideLayout481.xml"/><Relationship Id="rId9" Type="http://schemas.openxmlformats.org/officeDocument/2006/relationships/slideLayout" Target="../slideLayouts/slideLayout482.xml"/><Relationship Id="rId10" Type="http://schemas.openxmlformats.org/officeDocument/2006/relationships/slideLayout" Target="../slideLayouts/slideLayout483.xml"/></Relationships>
</file>

<file path=ppt/slideMasters/_rels/slideMaster4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5.xml"/><Relationship Id="rId12" Type="http://schemas.openxmlformats.org/officeDocument/2006/relationships/theme" Target="../theme/theme4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85.xml"/><Relationship Id="rId2" Type="http://schemas.openxmlformats.org/officeDocument/2006/relationships/slideLayout" Target="../slideLayouts/slideLayout486.xml"/><Relationship Id="rId3" Type="http://schemas.openxmlformats.org/officeDocument/2006/relationships/slideLayout" Target="../slideLayouts/slideLayout487.xml"/><Relationship Id="rId4" Type="http://schemas.openxmlformats.org/officeDocument/2006/relationships/slideLayout" Target="../slideLayouts/slideLayout488.xml"/><Relationship Id="rId5" Type="http://schemas.openxmlformats.org/officeDocument/2006/relationships/slideLayout" Target="../slideLayouts/slideLayout489.xml"/><Relationship Id="rId6" Type="http://schemas.openxmlformats.org/officeDocument/2006/relationships/slideLayout" Target="../slideLayouts/slideLayout490.xml"/><Relationship Id="rId7" Type="http://schemas.openxmlformats.org/officeDocument/2006/relationships/slideLayout" Target="../slideLayouts/slideLayout491.xml"/><Relationship Id="rId8" Type="http://schemas.openxmlformats.org/officeDocument/2006/relationships/slideLayout" Target="../slideLayouts/slideLayout492.xml"/><Relationship Id="rId9" Type="http://schemas.openxmlformats.org/officeDocument/2006/relationships/slideLayout" Target="../slideLayouts/slideLayout493.xml"/><Relationship Id="rId10" Type="http://schemas.openxmlformats.org/officeDocument/2006/relationships/slideLayout" Target="../slideLayouts/slideLayout494.xml"/></Relationships>
</file>

<file path=ppt/slideMasters/_rels/slideMaster4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6.xml"/><Relationship Id="rId12" Type="http://schemas.openxmlformats.org/officeDocument/2006/relationships/theme" Target="../theme/theme4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96.xml"/><Relationship Id="rId2" Type="http://schemas.openxmlformats.org/officeDocument/2006/relationships/slideLayout" Target="../slideLayouts/slideLayout497.xml"/><Relationship Id="rId3" Type="http://schemas.openxmlformats.org/officeDocument/2006/relationships/slideLayout" Target="../slideLayouts/slideLayout498.xml"/><Relationship Id="rId4" Type="http://schemas.openxmlformats.org/officeDocument/2006/relationships/slideLayout" Target="../slideLayouts/slideLayout499.xml"/><Relationship Id="rId5" Type="http://schemas.openxmlformats.org/officeDocument/2006/relationships/slideLayout" Target="../slideLayouts/slideLayout500.xml"/><Relationship Id="rId6" Type="http://schemas.openxmlformats.org/officeDocument/2006/relationships/slideLayout" Target="../slideLayouts/slideLayout501.xml"/><Relationship Id="rId7" Type="http://schemas.openxmlformats.org/officeDocument/2006/relationships/slideLayout" Target="../slideLayouts/slideLayout502.xml"/><Relationship Id="rId8" Type="http://schemas.openxmlformats.org/officeDocument/2006/relationships/slideLayout" Target="../slideLayouts/slideLayout503.xml"/><Relationship Id="rId9" Type="http://schemas.openxmlformats.org/officeDocument/2006/relationships/slideLayout" Target="../slideLayouts/slideLayout504.xml"/><Relationship Id="rId10" Type="http://schemas.openxmlformats.org/officeDocument/2006/relationships/slideLayout" Target="../slideLayouts/slideLayout505.xml"/></Relationships>
</file>

<file path=ppt/slideMasters/_rels/slideMaster4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7.xml"/><Relationship Id="rId12" Type="http://schemas.openxmlformats.org/officeDocument/2006/relationships/theme" Target="../theme/theme4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07.xml"/><Relationship Id="rId2" Type="http://schemas.openxmlformats.org/officeDocument/2006/relationships/slideLayout" Target="../slideLayouts/slideLayout508.xml"/><Relationship Id="rId3" Type="http://schemas.openxmlformats.org/officeDocument/2006/relationships/slideLayout" Target="../slideLayouts/slideLayout509.xml"/><Relationship Id="rId4" Type="http://schemas.openxmlformats.org/officeDocument/2006/relationships/slideLayout" Target="../slideLayouts/slideLayout510.xml"/><Relationship Id="rId5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512.xml"/><Relationship Id="rId7" Type="http://schemas.openxmlformats.org/officeDocument/2006/relationships/slideLayout" Target="../slideLayouts/slideLayout513.xml"/><Relationship Id="rId8" Type="http://schemas.openxmlformats.org/officeDocument/2006/relationships/slideLayout" Target="../slideLayouts/slideLayout514.xml"/><Relationship Id="rId9" Type="http://schemas.openxmlformats.org/officeDocument/2006/relationships/slideLayout" Target="../slideLayouts/slideLayout515.xml"/><Relationship Id="rId10" Type="http://schemas.openxmlformats.org/officeDocument/2006/relationships/slideLayout" Target="../slideLayouts/slideLayout516.xml"/></Relationships>
</file>

<file path=ppt/slideMasters/_rels/slideMaster4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28.xml"/><Relationship Id="rId12" Type="http://schemas.openxmlformats.org/officeDocument/2006/relationships/theme" Target="../theme/theme4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18.xml"/><Relationship Id="rId2" Type="http://schemas.openxmlformats.org/officeDocument/2006/relationships/slideLayout" Target="../slideLayouts/slideLayout519.xml"/><Relationship Id="rId3" Type="http://schemas.openxmlformats.org/officeDocument/2006/relationships/slideLayout" Target="../slideLayouts/slideLayout520.xml"/><Relationship Id="rId4" Type="http://schemas.openxmlformats.org/officeDocument/2006/relationships/slideLayout" Target="../slideLayouts/slideLayout521.xml"/><Relationship Id="rId5" Type="http://schemas.openxmlformats.org/officeDocument/2006/relationships/slideLayout" Target="../slideLayouts/slideLayout522.xml"/><Relationship Id="rId6" Type="http://schemas.openxmlformats.org/officeDocument/2006/relationships/slideLayout" Target="../slideLayouts/slideLayout523.xml"/><Relationship Id="rId7" Type="http://schemas.openxmlformats.org/officeDocument/2006/relationships/slideLayout" Target="../slideLayouts/slideLayout524.xml"/><Relationship Id="rId8" Type="http://schemas.openxmlformats.org/officeDocument/2006/relationships/slideLayout" Target="../slideLayouts/slideLayout525.xml"/><Relationship Id="rId9" Type="http://schemas.openxmlformats.org/officeDocument/2006/relationships/slideLayout" Target="../slideLayouts/slideLayout526.xml"/><Relationship Id="rId10" Type="http://schemas.openxmlformats.org/officeDocument/2006/relationships/slideLayout" Target="../slideLayouts/slideLayout527.xml"/></Relationships>
</file>

<file path=ppt/slideMasters/_rels/slideMaster4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9.xml"/><Relationship Id="rId12" Type="http://schemas.openxmlformats.org/officeDocument/2006/relationships/theme" Target="../theme/theme4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29.xml"/><Relationship Id="rId2" Type="http://schemas.openxmlformats.org/officeDocument/2006/relationships/slideLayout" Target="../slideLayouts/slideLayout530.xml"/><Relationship Id="rId3" Type="http://schemas.openxmlformats.org/officeDocument/2006/relationships/slideLayout" Target="../slideLayouts/slideLayout531.xml"/><Relationship Id="rId4" Type="http://schemas.openxmlformats.org/officeDocument/2006/relationships/slideLayout" Target="../slideLayouts/slideLayout532.xml"/><Relationship Id="rId5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4.xml"/><Relationship Id="rId7" Type="http://schemas.openxmlformats.org/officeDocument/2006/relationships/slideLayout" Target="../slideLayouts/slideLayout535.xml"/><Relationship Id="rId8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37.xml"/><Relationship Id="rId10" Type="http://schemas.openxmlformats.org/officeDocument/2006/relationships/slideLayout" Target="../slideLayouts/slideLayout53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5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0.xml"/><Relationship Id="rId12" Type="http://schemas.openxmlformats.org/officeDocument/2006/relationships/theme" Target="../theme/theme5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40.xml"/><Relationship Id="rId2" Type="http://schemas.openxmlformats.org/officeDocument/2006/relationships/slideLayout" Target="../slideLayouts/slideLayout541.xml"/><Relationship Id="rId3" Type="http://schemas.openxmlformats.org/officeDocument/2006/relationships/slideLayout" Target="../slideLayouts/slideLayout542.xml"/><Relationship Id="rId4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44.xml"/><Relationship Id="rId6" Type="http://schemas.openxmlformats.org/officeDocument/2006/relationships/slideLayout" Target="../slideLayouts/slideLayout545.xml"/><Relationship Id="rId7" Type="http://schemas.openxmlformats.org/officeDocument/2006/relationships/slideLayout" Target="../slideLayouts/slideLayout546.xml"/><Relationship Id="rId8" Type="http://schemas.openxmlformats.org/officeDocument/2006/relationships/slideLayout" Target="../slideLayouts/slideLayout547.xml"/><Relationship Id="rId9" Type="http://schemas.openxmlformats.org/officeDocument/2006/relationships/slideLayout" Target="../slideLayouts/slideLayout548.xml"/><Relationship Id="rId10" Type="http://schemas.openxmlformats.org/officeDocument/2006/relationships/slideLayout" Target="../slideLayouts/slideLayout549.xml"/></Relationships>
</file>

<file path=ppt/slideMasters/_rels/slideMaster5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1.xml"/><Relationship Id="rId12" Type="http://schemas.openxmlformats.org/officeDocument/2006/relationships/theme" Target="../theme/theme5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51.xml"/><Relationship Id="rId2" Type="http://schemas.openxmlformats.org/officeDocument/2006/relationships/slideLayout" Target="../slideLayouts/slideLayout552.xml"/><Relationship Id="rId3" Type="http://schemas.openxmlformats.org/officeDocument/2006/relationships/slideLayout" Target="../slideLayouts/slideLayout553.xml"/><Relationship Id="rId4" Type="http://schemas.openxmlformats.org/officeDocument/2006/relationships/slideLayout" Target="../slideLayouts/slideLayout554.xml"/><Relationship Id="rId5" Type="http://schemas.openxmlformats.org/officeDocument/2006/relationships/slideLayout" Target="../slideLayouts/slideLayout555.xml"/><Relationship Id="rId6" Type="http://schemas.openxmlformats.org/officeDocument/2006/relationships/slideLayout" Target="../slideLayouts/slideLayout556.xml"/><Relationship Id="rId7" Type="http://schemas.openxmlformats.org/officeDocument/2006/relationships/slideLayout" Target="../slideLayouts/slideLayout557.xml"/><Relationship Id="rId8" Type="http://schemas.openxmlformats.org/officeDocument/2006/relationships/slideLayout" Target="../slideLayouts/slideLayout558.xml"/><Relationship Id="rId9" Type="http://schemas.openxmlformats.org/officeDocument/2006/relationships/slideLayout" Target="../slideLayouts/slideLayout559.xml"/><Relationship Id="rId10" Type="http://schemas.openxmlformats.org/officeDocument/2006/relationships/slideLayout" Target="../slideLayouts/slideLayout560.xml"/></Relationships>
</file>

<file path=ppt/slideMasters/_rels/slideMaster5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2.xml"/><Relationship Id="rId12" Type="http://schemas.openxmlformats.org/officeDocument/2006/relationships/theme" Target="../theme/theme5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2.xml"/><Relationship Id="rId2" Type="http://schemas.openxmlformats.org/officeDocument/2006/relationships/slideLayout" Target="../slideLayouts/slideLayout563.xml"/><Relationship Id="rId3" Type="http://schemas.openxmlformats.org/officeDocument/2006/relationships/slideLayout" Target="../slideLayouts/slideLayout564.xml"/><Relationship Id="rId4" Type="http://schemas.openxmlformats.org/officeDocument/2006/relationships/slideLayout" Target="../slideLayouts/slideLayout565.xml"/><Relationship Id="rId5" Type="http://schemas.openxmlformats.org/officeDocument/2006/relationships/slideLayout" Target="../slideLayouts/slideLayout566.xml"/><Relationship Id="rId6" Type="http://schemas.openxmlformats.org/officeDocument/2006/relationships/slideLayout" Target="../slideLayouts/slideLayout567.xml"/><Relationship Id="rId7" Type="http://schemas.openxmlformats.org/officeDocument/2006/relationships/slideLayout" Target="../slideLayouts/slideLayout568.xml"/><Relationship Id="rId8" Type="http://schemas.openxmlformats.org/officeDocument/2006/relationships/slideLayout" Target="../slideLayouts/slideLayout569.xml"/><Relationship Id="rId9" Type="http://schemas.openxmlformats.org/officeDocument/2006/relationships/slideLayout" Target="../slideLayouts/slideLayout570.xml"/><Relationship Id="rId10" Type="http://schemas.openxmlformats.org/officeDocument/2006/relationships/slideLayout" Target="../slideLayouts/slideLayout571.xml"/></Relationships>
</file>

<file path=ppt/slideMasters/_rels/slideMaster5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3.xml"/><Relationship Id="rId12" Type="http://schemas.openxmlformats.org/officeDocument/2006/relationships/theme" Target="../theme/theme53.xml"/><Relationship Id="rId1" Type="http://schemas.openxmlformats.org/officeDocument/2006/relationships/slideLayout" Target="../slideLayouts/slideLayout573.xml"/><Relationship Id="rId2" Type="http://schemas.openxmlformats.org/officeDocument/2006/relationships/slideLayout" Target="../slideLayouts/slideLayout574.xml"/><Relationship Id="rId3" Type="http://schemas.openxmlformats.org/officeDocument/2006/relationships/slideLayout" Target="../slideLayouts/slideLayout575.xml"/><Relationship Id="rId4" Type="http://schemas.openxmlformats.org/officeDocument/2006/relationships/slideLayout" Target="../slideLayouts/slideLayout576.xml"/><Relationship Id="rId5" Type="http://schemas.openxmlformats.org/officeDocument/2006/relationships/slideLayout" Target="../slideLayouts/slideLayout577.xml"/><Relationship Id="rId6" Type="http://schemas.openxmlformats.org/officeDocument/2006/relationships/slideLayout" Target="../slideLayouts/slideLayout578.xml"/><Relationship Id="rId7" Type="http://schemas.openxmlformats.org/officeDocument/2006/relationships/slideLayout" Target="../slideLayouts/slideLayout579.xml"/><Relationship Id="rId8" Type="http://schemas.openxmlformats.org/officeDocument/2006/relationships/slideLayout" Target="../slideLayouts/slideLayout580.xml"/><Relationship Id="rId9" Type="http://schemas.openxmlformats.org/officeDocument/2006/relationships/slideLayout" Target="../slideLayouts/slideLayout581.xml"/><Relationship Id="rId10" Type="http://schemas.openxmlformats.org/officeDocument/2006/relationships/slideLayout" Target="../slideLayouts/slideLayout582.xml"/></Relationships>
</file>

<file path=ppt/slideMasters/_rels/slideMaster5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4.xml"/><Relationship Id="rId12" Type="http://schemas.openxmlformats.org/officeDocument/2006/relationships/theme" Target="../theme/theme5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84.xml"/><Relationship Id="rId2" Type="http://schemas.openxmlformats.org/officeDocument/2006/relationships/slideLayout" Target="../slideLayouts/slideLayout585.xml"/><Relationship Id="rId3" Type="http://schemas.openxmlformats.org/officeDocument/2006/relationships/slideLayout" Target="../slideLayouts/slideLayout586.xml"/><Relationship Id="rId4" Type="http://schemas.openxmlformats.org/officeDocument/2006/relationships/slideLayout" Target="../slideLayouts/slideLayout587.xml"/><Relationship Id="rId5" Type="http://schemas.openxmlformats.org/officeDocument/2006/relationships/slideLayout" Target="../slideLayouts/slideLayout588.xml"/><Relationship Id="rId6" Type="http://schemas.openxmlformats.org/officeDocument/2006/relationships/slideLayout" Target="../slideLayouts/slideLayout589.xml"/><Relationship Id="rId7" Type="http://schemas.openxmlformats.org/officeDocument/2006/relationships/slideLayout" Target="../slideLayouts/slideLayout590.xml"/><Relationship Id="rId8" Type="http://schemas.openxmlformats.org/officeDocument/2006/relationships/slideLayout" Target="../slideLayouts/slideLayout591.xml"/><Relationship Id="rId9" Type="http://schemas.openxmlformats.org/officeDocument/2006/relationships/slideLayout" Target="../slideLayouts/slideLayout592.xml"/><Relationship Id="rId10" Type="http://schemas.openxmlformats.org/officeDocument/2006/relationships/slideLayout" Target="../slideLayouts/slideLayout593.xml"/></Relationships>
</file>

<file path=ppt/slideMasters/_rels/slideMaster5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5.xml"/><Relationship Id="rId12" Type="http://schemas.openxmlformats.org/officeDocument/2006/relationships/theme" Target="../theme/theme5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95.xml"/><Relationship Id="rId2" Type="http://schemas.openxmlformats.org/officeDocument/2006/relationships/slideLayout" Target="../slideLayouts/slideLayout596.xml"/><Relationship Id="rId3" Type="http://schemas.openxmlformats.org/officeDocument/2006/relationships/slideLayout" Target="../slideLayouts/slideLayout597.xml"/><Relationship Id="rId4" Type="http://schemas.openxmlformats.org/officeDocument/2006/relationships/slideLayout" Target="../slideLayouts/slideLayout598.xml"/><Relationship Id="rId5" Type="http://schemas.openxmlformats.org/officeDocument/2006/relationships/slideLayout" Target="../slideLayouts/slideLayout599.xml"/><Relationship Id="rId6" Type="http://schemas.openxmlformats.org/officeDocument/2006/relationships/slideLayout" Target="../slideLayouts/slideLayout600.xml"/><Relationship Id="rId7" Type="http://schemas.openxmlformats.org/officeDocument/2006/relationships/slideLayout" Target="../slideLayouts/slideLayout601.xml"/><Relationship Id="rId8" Type="http://schemas.openxmlformats.org/officeDocument/2006/relationships/slideLayout" Target="../slideLayouts/slideLayout602.xml"/><Relationship Id="rId9" Type="http://schemas.openxmlformats.org/officeDocument/2006/relationships/slideLayout" Target="../slideLayouts/slideLayout603.xml"/><Relationship Id="rId10" Type="http://schemas.openxmlformats.org/officeDocument/2006/relationships/slideLayout" Target="../slideLayouts/slideLayout604.xml"/></Relationships>
</file>

<file path=ppt/slideMasters/_rels/slideMaster5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6.xml"/><Relationship Id="rId12" Type="http://schemas.openxmlformats.org/officeDocument/2006/relationships/theme" Target="../theme/theme5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06.xml"/><Relationship Id="rId2" Type="http://schemas.openxmlformats.org/officeDocument/2006/relationships/slideLayout" Target="../slideLayouts/slideLayout607.xml"/><Relationship Id="rId3" Type="http://schemas.openxmlformats.org/officeDocument/2006/relationships/slideLayout" Target="../slideLayouts/slideLayout608.xml"/><Relationship Id="rId4" Type="http://schemas.openxmlformats.org/officeDocument/2006/relationships/slideLayout" Target="../slideLayouts/slideLayout609.xml"/><Relationship Id="rId5" Type="http://schemas.openxmlformats.org/officeDocument/2006/relationships/slideLayout" Target="../slideLayouts/slideLayout610.xml"/><Relationship Id="rId6" Type="http://schemas.openxmlformats.org/officeDocument/2006/relationships/slideLayout" Target="../slideLayouts/slideLayout611.xml"/><Relationship Id="rId7" Type="http://schemas.openxmlformats.org/officeDocument/2006/relationships/slideLayout" Target="../slideLayouts/slideLayout612.xml"/><Relationship Id="rId8" Type="http://schemas.openxmlformats.org/officeDocument/2006/relationships/slideLayout" Target="../slideLayouts/slideLayout613.xml"/><Relationship Id="rId9" Type="http://schemas.openxmlformats.org/officeDocument/2006/relationships/slideLayout" Target="../slideLayouts/slideLayout614.xml"/><Relationship Id="rId10" Type="http://schemas.openxmlformats.org/officeDocument/2006/relationships/slideLayout" Target="../slideLayouts/slideLayout615.xml"/></Relationships>
</file>

<file path=ppt/slideMasters/_rels/slideMaster5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7.xml"/><Relationship Id="rId12" Type="http://schemas.openxmlformats.org/officeDocument/2006/relationships/theme" Target="../theme/theme5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17.xml"/><Relationship Id="rId2" Type="http://schemas.openxmlformats.org/officeDocument/2006/relationships/slideLayout" Target="../slideLayouts/slideLayout618.xml"/><Relationship Id="rId3" Type="http://schemas.openxmlformats.org/officeDocument/2006/relationships/slideLayout" Target="../slideLayouts/slideLayout619.xml"/><Relationship Id="rId4" Type="http://schemas.openxmlformats.org/officeDocument/2006/relationships/slideLayout" Target="../slideLayouts/slideLayout620.xml"/><Relationship Id="rId5" Type="http://schemas.openxmlformats.org/officeDocument/2006/relationships/slideLayout" Target="../slideLayouts/slideLayout621.xml"/><Relationship Id="rId6" Type="http://schemas.openxmlformats.org/officeDocument/2006/relationships/slideLayout" Target="../slideLayouts/slideLayout622.xml"/><Relationship Id="rId7" Type="http://schemas.openxmlformats.org/officeDocument/2006/relationships/slideLayout" Target="../slideLayouts/slideLayout623.xml"/><Relationship Id="rId8" Type="http://schemas.openxmlformats.org/officeDocument/2006/relationships/slideLayout" Target="../slideLayouts/slideLayout624.xml"/><Relationship Id="rId9" Type="http://schemas.openxmlformats.org/officeDocument/2006/relationships/slideLayout" Target="../slideLayouts/slideLayout625.xml"/><Relationship Id="rId10" Type="http://schemas.openxmlformats.org/officeDocument/2006/relationships/slideLayout" Target="../slideLayouts/slideLayout62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03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48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95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134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7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04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3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057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4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47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56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775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8980" indent="-214140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5" tIns="35685" rIns="35685" bIns="3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2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0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76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42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088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28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47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266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386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1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19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64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10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8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0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24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423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07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42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38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12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645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06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6967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13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291" indent="-214107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0" tIns="35680" rIns="35680" bIns="3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8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7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38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84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35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672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42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8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31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79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724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86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16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16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8" tIns="35678" rIns="35678" bIns="3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5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1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1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4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7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9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5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8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13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64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77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01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028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6" tIns="35676" rIns="35676" bIns="356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22" tIns="32109" rIns="64222" bIns="32109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0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2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3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44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74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183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296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15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18" indent="-21407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09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22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33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447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560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671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786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8897" algn="l" defTabSz="32110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61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652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044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435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827" indent="-21426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1" tIns="35711" rIns="35711" bIns="3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72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679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088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495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904" indent="-21427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3" y="2888935"/>
            <a:ext cx="3025687" cy="10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45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736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8015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28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62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03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48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95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134" indent="-214162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9" tIns="35689" rIns="35689" bIns="35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51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37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04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835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057" indent="-214151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7" tIns="35687" rIns="35687" bIns="3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4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31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80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479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15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36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571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278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3994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29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9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57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116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76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970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16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361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554" indent="-214129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1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7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19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064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710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5888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06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246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423" indent="-214118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1" tIns="35681" rIns="35681" bIns="35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66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28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95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749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0" tIns="35680" rIns="35680" bIns="3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4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8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7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96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38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84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35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672" indent="-21409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42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8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31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79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724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868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16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160" algn="l" defTabSz="32114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78" tIns="35678" rIns="35678" bIns="3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25" tIns="32111" rIns="64225" bIns="32111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25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3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51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08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1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340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47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595" indent="-21408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2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255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38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513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642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770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01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028" algn="l" defTabSz="3211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1446610"/>
            <a:ext cx="8643938" cy="22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705820"/>
            <a:ext cx="8643938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D4D4D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4" y="2888935"/>
            <a:ext cx="3025687" cy="107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294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735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7176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616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500058" indent="-21429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1" y="973336"/>
            <a:ext cx="4143375" cy="246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3429000"/>
            <a:ext cx="4143375" cy="91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3" tIns="35713" rIns="35713" bIns="3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8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/>
          </p:cNvSpPr>
          <p:nvPr/>
        </p:nvSpPr>
        <p:spPr bwMode="auto">
          <a:xfrm>
            <a:off x="3070502" y="2801291"/>
            <a:ext cx="300634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5100">
                <a:solidFill>
                  <a:srgbClr val="4D4D4D"/>
                </a:solidFill>
                <a:latin typeface="Verdana Bold" charset="0"/>
                <a:ea typeface="ＭＳ Ｐゴシック" charset="0"/>
                <a:cs typeface="Verdana Bold" charset="0"/>
                <a:sym typeface="Verdana Bold" charset="0"/>
              </a:rPr>
              <a:t>Title Text</a:t>
            </a:r>
          </a:p>
          <a:p>
            <a:endParaRPr lang="en-US">
              <a:solidFill>
                <a:schemeClr val="tx1"/>
              </a:solidFill>
              <a:ea typeface="ＭＳ Ｐゴシック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9" tIns="35709" rIns="35709" bIns="3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1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6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3213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7" tIns="35707" rIns="35707" bIns="3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5" tIns="35705" rIns="35705" bIns="3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3213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50594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214206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535513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856824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1178135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1499442" indent="-214206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2241352"/>
            <a:ext cx="8643938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9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86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780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07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365" indent="-214195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2268141"/>
            <a:ext cx="8643938" cy="23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3" tIns="35703" rIns="35703" bIns="3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3213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84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5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736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8015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88" indent="-214184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1" y="2241352"/>
            <a:ext cx="4143375" cy="410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3" tIns="35693" rIns="35693" bIns="3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9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5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1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03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marL="214173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535430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856692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1177955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499211" indent="-214173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58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1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76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03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9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559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82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081" algn="l" defTabSz="32125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0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78594"/>
            <a:ext cx="8643938" cy="649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1" tIns="35691" rIns="35691" bIns="35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4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8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72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973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62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1pPr>
      <a:lvl2pPr marL="446176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2pPr>
      <a:lvl3pPr marL="713877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3pPr>
      <a:lvl4pPr marL="981579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4pPr>
      <a:lvl5pPr marL="1249280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5pPr>
      <a:lvl6pPr marL="1570522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6pPr>
      <a:lvl7pPr marL="1891765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7pPr>
      <a:lvl8pPr marL="2213009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8pPr>
      <a:lvl9pPr marL="2534254" indent="-214162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Verdana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41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8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727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73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21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460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706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9" algn="l" defTabSz="32124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25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5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7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90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51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840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533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220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908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6134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362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591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817" indent="-214151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25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53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7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908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134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362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591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817" algn="l" defTabSz="32122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2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5pPr>
      <a:lvl6pPr marL="321208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420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362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4842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140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48181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749495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017168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28484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1606052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7263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8476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69686" indent="-214140" algn="l" rtl="0" eaLnBrk="1" fontAlgn="base" hangingPunct="1">
        <a:lnSpc>
          <a:spcPct val="120000"/>
        </a:lnSpc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08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420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629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84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052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263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47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686" algn="l" defTabSz="3212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3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5" tIns="35685" rIns="35685" bIns="35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9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8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5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7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29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320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516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715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903" indent="-214129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92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87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8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76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970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16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361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554" algn="l" defTabSz="32119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4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3" tIns="35683" rIns="35683" bIns="35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5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53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71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18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93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72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655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826" indent="-214118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75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54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53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710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88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06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246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423" algn="l" defTabSz="3211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20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78594"/>
            <a:ext cx="864393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81" tIns="35681" rIns="35681" bIns="356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1946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18673"/>
            <a:ext cx="241102" cy="2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4232" tIns="32114" rIns="64232" bIns="32114" numCol="1" anchor="t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191A19"/>
                </a:solidFill>
                <a:latin typeface="+mn-lt"/>
                <a:ea typeface="ＭＳ Ｐゴシック" charset="0"/>
                <a:cs typeface="Gill Sans Light" charset="0"/>
              </a:defRPr>
            </a:lvl1pPr>
            <a:lvl2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C140B45D-D141-6641-8949-ADF52F066DD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ransition xmlns:p14="http://schemas.microsoft.com/office/powerpoint/2010/main"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159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32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480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464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214107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535266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856428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1177595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498749" indent="-214107" algn="l" rtl="0" eaLnBrk="1" fontAlgn="base" hangingPunct="1">
        <a:spcBef>
          <a:spcPts val="2672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159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32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480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4645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5806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6967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13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9291" algn="l" defTabSz="32115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01" tIns="35701" rIns="35701" bIns="357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5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3213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5214938"/>
            <a:ext cx="8643938" cy="90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9" tIns="35699" rIns="35699" bIns="35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6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32130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618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392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23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en-US"/>
      </a:defPPr>
      <a:lvl1pPr marL="0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0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18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2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237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54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166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475" algn="l" defTabSz="3213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7" tIns="35697" rIns="35697" bIns="3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7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9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8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7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9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85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7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7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46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756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051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344" algn="l" defTabSz="32129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133945" y="133945"/>
            <a:ext cx="8867180" cy="65633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63500" dir="5999968" algn="ctr" rotWithShape="0">
              <a:schemeClr val="bg2">
                <a:alpha val="75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4804173"/>
            <a:ext cx="8643938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 Bold" charset="0"/>
              </a:rPr>
              <a:t>Click to edit Master title style</a:t>
            </a:r>
            <a:endParaRPr lang="en-US">
              <a:sym typeface="Verdana Bold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5679281"/>
            <a:ext cx="8643938" cy="84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695" tIns="35695" rIns="35695" bIns="35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Verdana" charset="0"/>
              </a:rPr>
              <a:t>Click to edit Master text styles</a:t>
            </a:r>
          </a:p>
          <a:p>
            <a:pPr lvl="1"/>
            <a:r>
              <a:rPr lang="en-US" smtClean="0">
                <a:sym typeface="Verdana" charset="0"/>
              </a:rPr>
              <a:t>Second level</a:t>
            </a:r>
          </a:p>
          <a:p>
            <a:pPr lvl="2"/>
            <a:r>
              <a:rPr lang="en-US" smtClean="0">
                <a:sym typeface="Verdana" charset="0"/>
              </a:rPr>
              <a:t>Third level</a:t>
            </a:r>
          </a:p>
          <a:p>
            <a:pPr lvl="3"/>
            <a:r>
              <a:rPr lang="en-US" smtClean="0">
                <a:sym typeface="Verdana" charset="0"/>
              </a:rPr>
              <a:t>Fourth level</a:t>
            </a:r>
          </a:p>
          <a:p>
            <a:pPr lvl="4"/>
            <a:r>
              <a:rPr lang="en-US" smtClean="0">
                <a:sym typeface="Verdana" charset="0"/>
              </a:rPr>
              <a:t>Fifth level</a:t>
            </a:r>
            <a:endParaRPr lang="en-US">
              <a:sym typeface="Verdana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8" y="357198"/>
            <a:ext cx="508992" cy="26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+mj-lt"/>
          <a:ea typeface="+mj-ea"/>
          <a:cs typeface="+mj-cs"/>
          <a:sym typeface="Verdana Bol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5100">
          <a:solidFill>
            <a:srgbClr val="4D4D4D"/>
          </a:solidFill>
          <a:latin typeface="Verdana Bold" charset="0"/>
          <a:ea typeface="ヒラギノ角ゴ ProN W6" charset="0"/>
          <a:cs typeface="ヒラギノ角ゴ ProN W6" charset="0"/>
          <a:sym typeface="Verdana Bol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5pPr>
      <a:lvl6pPr marL="32127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6pPr>
      <a:lvl7pPr marL="642552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7pPr>
      <a:lvl8pPr marL="96382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8pPr>
      <a:lvl9pPr marL="1285105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Verdana" charset="0"/>
        </a:defRPr>
      </a:lvl9pPr>
    </p:bodyStyle>
    <p:otherStyle>
      <a:defPPr>
        <a:defRPr lang="en-US"/>
      </a:defPPr>
      <a:lvl1pPr marL="0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27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55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82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105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38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658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8936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12" algn="l" defTabSz="32127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serfdom.io/" TargetMode="External"/><Relationship Id="rId3" Type="http://schemas.openxmlformats.org/officeDocument/2006/relationships/hyperlink" Target="http://www.docker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MITOSIS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Decentralized, self-healing</a:t>
            </a:r>
            <a:r>
              <a:rPr lang="en-US" dirty="0"/>
              <a:t> </a:t>
            </a:r>
            <a:r>
              <a:rPr lang="en-US" dirty="0" smtClean="0"/>
              <a:t>and regenerating systems for managing IT infrastructure</a:t>
            </a:r>
            <a:endParaRPr lang="en-US" dirty="0"/>
          </a:p>
        </p:txBody>
      </p:sp>
      <p:pic>
        <p:nvPicPr>
          <p:cNvPr id="6" name="Picture 5" descr="Mitosi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8" t="60577" r="55000" b="10006"/>
          <a:stretch/>
        </p:blipFill>
        <p:spPr>
          <a:xfrm>
            <a:off x="5855147" y="442194"/>
            <a:ext cx="2603500" cy="13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318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Resilience of the </a:t>
            </a:r>
            <a:r>
              <a:rPr lang="en-US" dirty="0" smtClean="0"/>
              <a:t>system</a:t>
            </a:r>
          </a:p>
          <a:p>
            <a:pPr lvl="5"/>
            <a:r>
              <a:rPr lang="en-US" dirty="0" smtClean="0"/>
              <a:t>No one holds the full state of the system</a:t>
            </a:r>
          </a:p>
          <a:p>
            <a:pPr lvl="5"/>
            <a:r>
              <a:rPr lang="en-US" dirty="0" smtClean="0"/>
              <a:t>Recreate the full system from a single agent</a:t>
            </a:r>
          </a:p>
          <a:p>
            <a:r>
              <a:rPr lang="en-US" dirty="0" smtClean="0"/>
              <a:t>Efficient </a:t>
            </a:r>
            <a:r>
              <a:rPr lang="en-US" dirty="0" smtClean="0"/>
              <a:t>use of </a:t>
            </a:r>
            <a:r>
              <a:rPr lang="en-US" dirty="0" smtClean="0"/>
              <a:t>resources</a:t>
            </a:r>
          </a:p>
          <a:p>
            <a:pPr lvl="5"/>
            <a:r>
              <a:rPr lang="en-US" dirty="0" smtClean="0"/>
              <a:t>Less overprovisioning </a:t>
            </a:r>
          </a:p>
          <a:p>
            <a:pPr lvl="5"/>
            <a:r>
              <a:rPr lang="en-US" dirty="0" smtClean="0"/>
              <a:t>Easy migration between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90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open source version </a:t>
            </a:r>
          </a:p>
          <a:p>
            <a:r>
              <a:rPr lang="en-US" dirty="0" smtClean="0"/>
              <a:t>Commercial support and trainings</a:t>
            </a:r>
          </a:p>
          <a:p>
            <a:r>
              <a:rPr lang="en-US" dirty="0" smtClean="0"/>
              <a:t>Hosted services</a:t>
            </a:r>
          </a:p>
          <a:p>
            <a:r>
              <a:rPr lang="en-US" dirty="0" smtClean="0"/>
              <a:t>Commercial plugins including market place for 3</a:t>
            </a:r>
            <a:r>
              <a:rPr lang="en-US" baseline="30000" dirty="0" smtClean="0"/>
              <a:t>rd</a:t>
            </a:r>
            <a:r>
              <a:rPr lang="en-US" dirty="0" smtClean="0"/>
              <a:t> party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viable product </a:t>
            </a:r>
          </a:p>
          <a:p>
            <a:pPr lvl="5"/>
            <a:r>
              <a:rPr lang="en-US" dirty="0" smtClean="0"/>
              <a:t>Team of 5 engineers for 6 months: €300K</a:t>
            </a:r>
          </a:p>
          <a:p>
            <a:r>
              <a:rPr lang="en-US" dirty="0" smtClean="0"/>
              <a:t>Fully functional commercial product</a:t>
            </a:r>
          </a:p>
          <a:p>
            <a:pPr lvl="5"/>
            <a:r>
              <a:rPr lang="en-US" dirty="0" smtClean="0"/>
              <a:t>Team of 10 engineers for 12 months: €800K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88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974854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GUI</a:t>
            </a:r>
          </a:p>
          <a:p>
            <a:r>
              <a:rPr lang="en-GB" dirty="0" smtClean="0"/>
              <a:t>Self Healing</a:t>
            </a:r>
          </a:p>
          <a:p>
            <a:r>
              <a:rPr lang="en-GB" dirty="0" smtClean="0"/>
              <a:t>Add new agent</a:t>
            </a:r>
          </a:p>
          <a:p>
            <a:r>
              <a:rPr lang="en-GB" dirty="0" smtClean="0"/>
              <a:t>Remove agent</a:t>
            </a:r>
          </a:p>
          <a:p>
            <a:r>
              <a:rPr lang="en-GB" dirty="0" smtClean="0"/>
              <a:t>Automatic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28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Technology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http://www.serfdom.io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http://www.docker.io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35316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Centralized systems will not be able to keep up to the rising complexity on the </a:t>
            </a:r>
            <a:r>
              <a:rPr lang="en-US" dirty="0" smtClean="0"/>
              <a:t>IT world.</a:t>
            </a:r>
          </a:p>
          <a:p>
            <a:pPr marL="0" indent="0">
              <a:buNone/>
            </a:pPr>
            <a:r>
              <a:rPr lang="en-US" dirty="0" smtClean="0"/>
              <a:t>Keeping and maintaining the state of the entire system to become increasingly harder and eventually impossible.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Fully decentralized environment where separate agents are following simple rules for self healing and communicating with sibling agents.</a:t>
            </a:r>
          </a:p>
          <a:p>
            <a:pPr marL="0" indent="0">
              <a:buNone/>
            </a:pPr>
            <a:r>
              <a:rPr lang="en-US" dirty="0" smtClean="0"/>
              <a:t>Additional complexity will emerge from the behavior of the agents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Archetecture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Automatic Prioritization </a:t>
            </a:r>
            <a:br>
              <a:rPr lang="en-US" sz="4400" dirty="0" smtClean="0"/>
            </a:br>
            <a:r>
              <a:rPr lang="en-US" sz="4400" dirty="0" smtClean="0"/>
              <a:t>Of Services for Efficiency (1)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98789"/>
              </p:ext>
            </p:extLst>
          </p:nvPr>
        </p:nvGraphicFramePr>
        <p:xfrm>
          <a:off x="174190" y="2241550"/>
          <a:ext cx="4270544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46698"/>
              </p:ext>
            </p:extLst>
          </p:nvPr>
        </p:nvGraphicFramePr>
        <p:xfrm>
          <a:off x="4685580" y="2292475"/>
          <a:ext cx="420839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0032" y="6217407"/>
            <a:ext cx="82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*)Request a demo for live demonstratio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8577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Automatic Prioritization </a:t>
            </a:r>
            <a:br>
              <a:rPr lang="en-US" sz="4400" dirty="0" smtClean="0"/>
            </a:br>
            <a:r>
              <a:rPr lang="en-US" sz="4400" dirty="0" smtClean="0"/>
              <a:t>Of Services for Efficiency (2)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802157"/>
              </p:ext>
            </p:extLst>
          </p:nvPr>
        </p:nvGraphicFramePr>
        <p:xfrm>
          <a:off x="174190" y="2241550"/>
          <a:ext cx="4270544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652998"/>
              </p:ext>
            </p:extLst>
          </p:nvPr>
        </p:nvGraphicFramePr>
        <p:xfrm>
          <a:off x="4685580" y="2292475"/>
          <a:ext cx="4208390" cy="410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0032" y="6217407"/>
            <a:ext cx="82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*)Request a demo for live demonstratio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11778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/ Slave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Complexity of Master grows as system size increases</a:t>
            </a:r>
          </a:p>
          <a:p>
            <a:r>
              <a:rPr lang="en-US" sz="1400" dirty="0"/>
              <a:t>All possible future states of system needs to be defined in this approach</a:t>
            </a:r>
          </a:p>
          <a:p>
            <a:r>
              <a:rPr lang="en-US" sz="1400" dirty="0"/>
              <a:t>All information of system state must be understood by one single master</a:t>
            </a:r>
          </a:p>
          <a:p>
            <a:r>
              <a:rPr lang="en-US" sz="1400" dirty="0"/>
              <a:t>Single point of failure</a:t>
            </a:r>
          </a:p>
          <a:p>
            <a:r>
              <a:rPr lang="en-US" sz="1400" dirty="0"/>
              <a:t>Over usage of resources to compensate for </a:t>
            </a:r>
            <a:r>
              <a:rPr lang="en-US" sz="1400" dirty="0" smtClean="0"/>
              <a:t>unpredictability</a:t>
            </a:r>
            <a:endParaRPr lang="en-US" sz="1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Mitosis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Complexity is local only to agent and thus does not grow as system grows</a:t>
            </a:r>
          </a:p>
          <a:p>
            <a:r>
              <a:rPr lang="en-US" sz="1400" dirty="0"/>
              <a:t>Only local future states need to be predicted, i.e. not system wide</a:t>
            </a:r>
          </a:p>
          <a:p>
            <a:r>
              <a:rPr lang="en-US" sz="1400" dirty="0"/>
              <a:t>System can be elastic on each functional level separately</a:t>
            </a:r>
          </a:p>
          <a:p>
            <a:r>
              <a:rPr lang="en-US" sz="1400" dirty="0"/>
              <a:t>Single node can rebuild entire system. This is opposite of single point of failure</a:t>
            </a:r>
          </a:p>
          <a:p>
            <a:r>
              <a:rPr lang="en-US" sz="1400" dirty="0"/>
              <a:t>Efficient use of resources. Easily move between (cloud) providers. Prioritize in case of stress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740008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Self-healing simple agents able to communicate and (re)grow full system based on the DNA of the system</a:t>
            </a:r>
          </a:p>
          <a:p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behavior on the system level emerging from the behavior of the separate simple </a:t>
            </a:r>
            <a:r>
              <a:rPr lang="en-US" dirty="0" smtClean="0"/>
              <a:t>agents</a:t>
            </a:r>
          </a:p>
          <a:p>
            <a:r>
              <a:rPr lang="en-US" dirty="0" smtClean="0"/>
              <a:t>Information synchronization between hosting environments</a:t>
            </a:r>
          </a:p>
          <a:p>
            <a:r>
              <a:rPr lang="en-US" dirty="0" smtClean="0"/>
              <a:t>Market for trusted agent images</a:t>
            </a:r>
          </a:p>
          <a:p>
            <a:r>
              <a:rPr lang="en-US" dirty="0" smtClean="0"/>
              <a:t>Simulation of variety of possible future states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on multiple hosts </a:t>
            </a:r>
          </a:p>
          <a:p>
            <a:r>
              <a:rPr lang="en-US" dirty="0" smtClean="0"/>
              <a:t>Using multiple cloud providers including </a:t>
            </a:r>
            <a:r>
              <a:rPr lang="en-US" smtClean="0"/>
              <a:t>easy migration</a:t>
            </a:r>
            <a:endParaRPr lang="en-US" dirty="0" smtClean="0"/>
          </a:p>
          <a:p>
            <a:r>
              <a:rPr lang="en-US" dirty="0" smtClean="0"/>
              <a:t>Improved security of the system</a:t>
            </a:r>
          </a:p>
          <a:p>
            <a:r>
              <a:rPr lang="en-US" dirty="0" smtClean="0"/>
              <a:t>Plugins </a:t>
            </a:r>
            <a:r>
              <a:rPr lang="en-US" dirty="0" smtClean="0"/>
              <a:t>based design </a:t>
            </a:r>
            <a:r>
              <a:rPr lang="en-US" dirty="0" smtClean="0"/>
              <a:t>for developing smart agents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_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_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_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_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_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_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1_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1_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_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_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_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_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1_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1_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1_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1_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1_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2_ud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2_Title &amp; 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2_Photo - Vertic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2_Photo - Vertic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_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2_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2_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2_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2_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2_Title &amp; Bullets - Righ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2_Title &amp; Bullets - 2 Column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2_Title &amp; Bullets - Left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a="http://schemas.openxmlformats.org/drawingml/2006/main" name="2_Title, Bullets &amp; Photo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a="http://schemas.openxmlformats.org/drawingml/2006/main" name="2_Bullets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a="http://schemas.openxmlformats.org/drawingml/2006/main" name="2_Blan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a="http://schemas.openxmlformats.org/drawingml/2006/main" name="2_Blank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a="http://schemas.openxmlformats.org/drawingml/2006/main" name="2_Title - Top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6.xml><?xml version="1.0" encoding="utf-8"?>
<a:theme xmlns:a="http://schemas.openxmlformats.org/drawingml/2006/main" name="2_Title - Top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7.xml><?xml version="1.0" encoding="utf-8"?>
<a:theme xmlns:a="http://schemas.openxmlformats.org/drawingml/2006/main" name="2_Title - Top - Dark copy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 copy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Verdana Bold"/>
        <a:ea typeface="ヒラギノ角ゴ ProN W6"/>
        <a:cs typeface="ヒラギノ角ゴ ProN W6"/>
      </a:majorFont>
      <a:minorFont>
        <a:latin typeface="Gill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Subtitle - Photo">
  <a:themeElements>
    <a:clrScheme name="">
      <a:dk1>
        <a:srgbClr val="414141"/>
      </a:dk1>
      <a:lt1>
        <a:srgbClr val="F8F8F8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BFBFB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5F5F5"/>
      </a:lt1>
      <a:dk2>
        <a:srgbClr val="000000"/>
      </a:dk2>
      <a:lt2>
        <a:srgbClr val="717171"/>
      </a:lt2>
      <a:accent1>
        <a:srgbClr val="6C7472"/>
      </a:accent1>
      <a:accent2>
        <a:srgbClr val="333399"/>
      </a:accent2>
      <a:accent3>
        <a:srgbClr val="F9F9F9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Verdana Bold"/>
        <a:ea typeface="ヒラギノ角ゴ ProN W6"/>
        <a:cs typeface="ヒラギノ角ゴ ProN W6"/>
      </a:majorFont>
      <a:minorFont>
        <a:latin typeface="Verdan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ud.thmx</Template>
  <TotalTime>334</TotalTime>
  <Words>454</Words>
  <Application>Microsoft Macintosh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57</vt:i4>
      </vt:variant>
      <vt:variant>
        <vt:lpstr>Slide Titles</vt:lpstr>
      </vt:variant>
      <vt:variant>
        <vt:i4>15</vt:i4>
      </vt:variant>
    </vt:vector>
  </HeadingPairs>
  <TitlesOfParts>
    <vt:vector size="72" baseType="lpstr">
      <vt:lpstr>ud</vt:lpstr>
      <vt:lpstr>Title &amp; Bullets</vt:lpstr>
      <vt:lpstr>Photo - Vertical</vt:lpstr>
      <vt:lpstr>Photo - Vertical - Dark</vt:lpstr>
      <vt:lpstr>Title - Center</vt:lpstr>
      <vt:lpstr>Photo - Horizontal</vt:lpstr>
      <vt:lpstr>Photo - Horizontal - Dark</vt:lpstr>
      <vt:lpstr>Title &amp; Subtitle - Photo</vt:lpstr>
      <vt:lpstr>Title &amp; Subtitle - Photo - Dark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Dark</vt:lpstr>
      <vt:lpstr>Title - Top</vt:lpstr>
      <vt:lpstr>Title - Top - Dark</vt:lpstr>
      <vt:lpstr>Title - Top - Dark copy</vt:lpstr>
      <vt:lpstr>1_ud</vt:lpstr>
      <vt:lpstr>1_Title &amp; Bullets</vt:lpstr>
      <vt:lpstr>1_Photo - Vertical</vt:lpstr>
      <vt:lpstr>1_Photo - Vertical - Dark</vt:lpstr>
      <vt:lpstr>1_Title - Center</vt:lpstr>
      <vt:lpstr>1_Photo - Horizontal</vt:lpstr>
      <vt:lpstr>1_Photo - Horizontal - Dark</vt:lpstr>
      <vt:lpstr>1_Title &amp; Subtitle - Photo</vt:lpstr>
      <vt:lpstr>1_Title &amp; Subtitle - Photo - Dark</vt:lpstr>
      <vt:lpstr>1_Title &amp; Bullets - Right</vt:lpstr>
      <vt:lpstr>1_Title &amp; Bullets - 2 Column</vt:lpstr>
      <vt:lpstr>1_Title &amp; Bullets - Left</vt:lpstr>
      <vt:lpstr>1_Title, Bullets &amp; Photo</vt:lpstr>
      <vt:lpstr>1_Bullets</vt:lpstr>
      <vt:lpstr>1_Blank</vt:lpstr>
      <vt:lpstr>1_Blank - Dark</vt:lpstr>
      <vt:lpstr>1_Title - Top</vt:lpstr>
      <vt:lpstr>1_Title - Top - Dark</vt:lpstr>
      <vt:lpstr>1_Title - Top - Dark copy</vt:lpstr>
      <vt:lpstr>2_ud</vt:lpstr>
      <vt:lpstr>2_Title &amp; Bullets</vt:lpstr>
      <vt:lpstr>2_Photo - Vertical</vt:lpstr>
      <vt:lpstr>2_Photo - Vertical - Dark</vt:lpstr>
      <vt:lpstr>2_Title - Center</vt:lpstr>
      <vt:lpstr>2_Photo - Horizontal</vt:lpstr>
      <vt:lpstr>2_Photo - Horizontal - Dark</vt:lpstr>
      <vt:lpstr>2_Title &amp; Subtitle - Photo</vt:lpstr>
      <vt:lpstr>2_Title &amp; Subtitle - Photo - Dark</vt:lpstr>
      <vt:lpstr>2_Title &amp; Bullets - Right</vt:lpstr>
      <vt:lpstr>2_Title &amp; Bullets - 2 Column</vt:lpstr>
      <vt:lpstr>2_Title &amp; Bullets - Left</vt:lpstr>
      <vt:lpstr>2_Title, Bullets &amp; Photo</vt:lpstr>
      <vt:lpstr>2_Bullets</vt:lpstr>
      <vt:lpstr>2_Blank</vt:lpstr>
      <vt:lpstr>2_Blank - Dark</vt:lpstr>
      <vt:lpstr>2_Title - Top</vt:lpstr>
      <vt:lpstr>2_Title - Top - Dark</vt:lpstr>
      <vt:lpstr>2_Title - Top - Dark copy</vt:lpstr>
      <vt:lpstr>MITOSIS</vt:lpstr>
      <vt:lpstr>Problem</vt:lpstr>
      <vt:lpstr>Solution</vt:lpstr>
      <vt:lpstr>Archetecture</vt:lpstr>
      <vt:lpstr>Automatic Prioritization  Of Services for Efficiency (1)</vt:lpstr>
      <vt:lpstr>Automatic Prioritization  Of Services for Efficiency (2)</vt:lpstr>
      <vt:lpstr>Comparison</vt:lpstr>
      <vt:lpstr>Features</vt:lpstr>
      <vt:lpstr>Future Development</vt:lpstr>
      <vt:lpstr>Main Benefits</vt:lpstr>
      <vt:lpstr>Business Model</vt:lpstr>
      <vt:lpstr>Investment</vt:lpstr>
      <vt:lpstr>Questions?</vt:lpstr>
      <vt:lpstr>Demo</vt:lpstr>
      <vt:lpstr>Technology links</vt:lpstr>
    </vt:vector>
  </TitlesOfParts>
  <Company>uGly Duckling B.V.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MITOSIS</dc:title>
  <dc:creator>Jorrit-Jaap de Jong</dc:creator>
  <cp:lastModifiedBy>Pini Reznik</cp:lastModifiedBy>
  <cp:revision>31</cp:revision>
  <dcterms:created xsi:type="dcterms:W3CDTF">2014-03-07T11:10:52Z</dcterms:created>
  <dcterms:modified xsi:type="dcterms:W3CDTF">2014-03-14T12:11:31Z</dcterms:modified>
</cp:coreProperties>
</file>