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4"/>
  </p:notesMasterIdLst>
  <p:sldIdLst>
    <p:sldId id="256" r:id="rId2"/>
    <p:sldId id="257" r:id="rId3"/>
    <p:sldId id="259" r:id="rId4"/>
    <p:sldId id="271" r:id="rId5"/>
    <p:sldId id="272" r:id="rId6"/>
    <p:sldId id="260" r:id="rId7"/>
    <p:sldId id="261" r:id="rId8"/>
    <p:sldId id="273" r:id="rId9"/>
    <p:sldId id="262" r:id="rId10"/>
    <p:sldId id="274" r:id="rId11"/>
    <p:sldId id="263" r:id="rId12"/>
    <p:sldId id="275" r:id="rId13"/>
    <p:sldId id="276" r:id="rId14"/>
    <p:sldId id="279" r:id="rId15"/>
    <p:sldId id="278" r:id="rId16"/>
    <p:sldId id="277" r:id="rId17"/>
    <p:sldId id="284" r:id="rId18"/>
    <p:sldId id="283" r:id="rId19"/>
    <p:sldId id="282" r:id="rId20"/>
    <p:sldId id="281" r:id="rId21"/>
    <p:sldId id="280" r:id="rId22"/>
    <p:sldId id="285" r:id="rId23"/>
    <p:sldId id="265" r:id="rId24"/>
    <p:sldId id="286" r:id="rId25"/>
    <p:sldId id="266" r:id="rId26"/>
    <p:sldId id="292" r:id="rId27"/>
    <p:sldId id="291" r:id="rId28"/>
    <p:sldId id="290" r:id="rId29"/>
    <p:sldId id="289" r:id="rId30"/>
    <p:sldId id="288" r:id="rId31"/>
    <p:sldId id="287" r:id="rId32"/>
    <p:sldId id="270" r:id="rId33"/>
  </p:sldIdLst>
  <p:sldSz cx="17335500" cy="97536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Gill Sans" panose="020B0604020202020204" charset="0"/>
      <p:regular r:id="rId39"/>
      <p:bold r:id="rId40"/>
    </p:embeddedFont>
    <p:embeddedFont>
      <p:font typeface="Helvetica Neue" panose="020B0604020202020204" charset="0"/>
      <p:regular r:id="rId41"/>
      <p:bold r:id="rId42"/>
      <p:italic r:id="rId43"/>
      <p:boldItalic r:id="rId44"/>
    </p:embeddedFont>
    <p:embeddedFont>
      <p:font typeface="Helvetica Neue Ligh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7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11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62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21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5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037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101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853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88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90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117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08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729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48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177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974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9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485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508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92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52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00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template slide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109028" y="1368791"/>
            <a:ext cx="151472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Project Report</a:t>
            </a:r>
            <a:endParaRPr sz="60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Shape 73">
            <a:extLst>
              <a:ext uri="{FF2B5EF4-FFF2-40B4-BE49-F238E27FC236}">
                <a16:creationId xmlns:a16="http://schemas.microsoft.com/office/drawing/2014/main" id="{CF0E2AEE-CDDF-4924-9EAC-489FCE873EE8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77078" y="673919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Entity Relationship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438F3-54C0-4C1B-87BB-3ADF00D7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16573500" cy="7740650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24A41EFE-C0D2-4982-A3E2-95786A9621C2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94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Login: 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A9EA5DF0-6DF1-4A96-90BE-E3FE2E5398B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3AFBF-38C1-492A-95B4-8AED11FB76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74" y="2310750"/>
            <a:ext cx="9197009" cy="64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Register: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FAC83930-404A-4673-95CD-625E0CA1A666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75B52-0D38-4E00-89F0-A93A7EE78C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07" y="2313925"/>
            <a:ext cx="10681253" cy="641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49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List Shoes: 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41C9D01F-B302-43FC-A20A-F96256D8F4F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631C2-B271-4064-884E-C0CA2A68FE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7" y="2470149"/>
            <a:ext cx="5300869" cy="677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3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Shoes Detail: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1253D7F7-8478-44BC-8515-EFAB35CFE53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7BBE1-A412-4E71-95B5-B0AE579088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70" y="1815547"/>
            <a:ext cx="8560904" cy="7129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2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dd To Cart: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B55F8A-B4FA-43C7-AF0C-5AAD0F98C8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3931" y="1471198"/>
            <a:ext cx="7767638" cy="7925502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1DF3BB6E-9797-421B-8F4A-07BABEBCBAA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99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Pay: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35C62CD6-FDD5-44A5-A7FC-32ADA2BA998A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15E74-2135-4429-8B59-FD2029F744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9" y="1762539"/>
            <a:ext cx="8189843" cy="7195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39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Login: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835D6-B6D8-4336-9137-1AB2A1F2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48" y="1381685"/>
            <a:ext cx="14307670" cy="8371915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8CA9FEC7-F4E9-4B91-A02A-DB8B47587BEC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93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Register: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ECD4C-364F-4EA7-AAFC-5FD2C20A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48" y="1420815"/>
            <a:ext cx="14883652" cy="8206069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916A8A24-C9B9-470F-AFF4-3E353E0BBAC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4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List Shoes: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F1422-C098-40CD-899F-F1B6D14E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30" y="1847562"/>
            <a:ext cx="14574370" cy="7906038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AA0CDC0E-C698-439D-8800-46B3236D9134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74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764" y="11410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08000" y="2540000"/>
            <a:ext cx="1575109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Shoes Stores</a:t>
            </a:r>
            <a:endParaRPr sz="60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D675F-12FB-41B4-8485-9C401E790934}"/>
              </a:ext>
            </a:extLst>
          </p:cNvPr>
          <p:cNvSpPr txBox="1"/>
          <p:nvPr/>
        </p:nvSpPr>
        <p:spPr>
          <a:xfrm>
            <a:off x="728376" y="4939053"/>
            <a:ext cx="15310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Học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kì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                          SEM 1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Lớp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                              PF06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Nhóm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                          Group02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Giảng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viên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h</a:t>
            </a:r>
            <a:r>
              <a:rPr lang="vi-V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ư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ớng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dẫn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Đào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Văn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Đức</a:t>
            </a: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Thành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viên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                  NDE19011 – Lê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Ngọc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Xuân</a:t>
            </a:r>
          </a:p>
          <a:p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                                              NDE17016 –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Trịnh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Tuấn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Anh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Shoes Details: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CB8AE-1BC0-41F7-8397-DB1D155E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24" y="1651000"/>
            <a:ext cx="14090275" cy="8070197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E6090E70-22DC-499E-81FA-27CFD89BE875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54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Add To Cart: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E8AD0-C74D-4D75-944D-8C92F12E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18" y="1513540"/>
            <a:ext cx="14202081" cy="8087659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644A79AC-8C52-451C-AC12-D749B8FB8F4D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63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Pay: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BEFFF-D462-4C66-829E-8705906E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24" y="1651000"/>
            <a:ext cx="14953129" cy="8102600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F4545F72-4284-4763-9B22-8F00990901A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563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Case DAL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RegisterDAL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GetListShoesDAL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GetShoesByIdDAL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94C113-7C96-4262-B577-A8D9390B7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84344"/>
              </p:ext>
            </p:extLst>
          </p:nvPr>
        </p:nvGraphicFramePr>
        <p:xfrm>
          <a:off x="7624482" y="1280616"/>
          <a:ext cx="9711018" cy="8116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5503">
                  <a:extLst>
                    <a:ext uri="{9D8B030D-6E8A-4147-A177-3AD203B41FA5}">
                      <a16:colId xmlns:a16="http://schemas.microsoft.com/office/drawing/2014/main" val="1041297594"/>
                    </a:ext>
                  </a:extLst>
                </a:gridCol>
                <a:gridCol w="7435515">
                  <a:extLst>
                    <a:ext uri="{9D8B030D-6E8A-4147-A177-3AD203B41FA5}">
                      <a16:colId xmlns:a16="http://schemas.microsoft.com/office/drawing/2014/main" val="3340627301"/>
                    </a:ext>
                  </a:extLst>
                </a:gridCol>
              </a:tblGrid>
              <a:tr h="3932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TC01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55732"/>
                  </a:ext>
                </a:extLst>
              </a:tr>
              <a:tr h="3932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LoginDAL 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755658"/>
                  </a:ext>
                </a:extLst>
              </a:tr>
              <a:tr h="7698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 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Kiểm thử hàm Login() trong DAL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899513"/>
                  </a:ext>
                </a:extLst>
              </a:tr>
              <a:tr h="8978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Điều kiện trước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 cơ sở dữ liệu, đã khai báo hàm login()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514930"/>
                  </a:ext>
                </a:extLst>
              </a:tr>
              <a:tr h="23668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đầu vào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1.login(“xuan”, “123456”)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2.login(“ ‘?/:%’”, “ ‘.:==’ 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3.login(“xuantieu”, “123456789”)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4.login(“null”, “ ‘.:==’”)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5.login(“ ‘.:==’”, “null”)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035639"/>
                  </a:ext>
                </a:extLst>
              </a:tr>
              <a:tr h="23668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đầu ra mong muốn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1: Trả về khách hàng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2: Trả về null(không được có kí tự đặc biệt)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3: Trả về null(không tìm thấy tài khoản)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4: Trả về null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5: Trả về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927280"/>
                  </a:ext>
                </a:extLst>
              </a:tr>
              <a:tr h="9281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Các bước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1: </a:t>
                      </a:r>
                      <a:r>
                        <a:rPr lang="en-US" sz="1300" dirty="0" err="1">
                          <a:effectLst/>
                        </a:rPr>
                        <a:t>Truy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đến</a:t>
                      </a:r>
                      <a:r>
                        <a:rPr lang="en-US" sz="1300" dirty="0">
                          <a:effectLst/>
                        </a:rPr>
                        <a:t> folder </a:t>
                      </a:r>
                      <a:r>
                        <a:rPr lang="en-US" sz="1300" dirty="0" err="1">
                          <a:effectLst/>
                        </a:rPr>
                        <a:t>chứa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phương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thức</a:t>
                      </a:r>
                      <a:r>
                        <a:rPr lang="en-US" sz="1300" dirty="0">
                          <a:effectLst/>
                        </a:rPr>
                        <a:t> test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2: </a:t>
                      </a:r>
                      <a:r>
                        <a:rPr lang="en-US" sz="1300" dirty="0" err="1">
                          <a:effectLst/>
                        </a:rPr>
                        <a:t>Chạy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lệnh</a:t>
                      </a:r>
                      <a:r>
                        <a:rPr lang="en-US" sz="1300" dirty="0">
                          <a:effectLst/>
                        </a:rPr>
                        <a:t> dotnet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155345"/>
                  </a:ext>
                </a:extLst>
              </a:tr>
            </a:tbl>
          </a:graphicData>
        </a:graphic>
      </p:graphicFrame>
      <p:pic>
        <p:nvPicPr>
          <p:cNvPr id="6" name="Shape 87">
            <a:extLst>
              <a:ext uri="{FF2B5EF4-FFF2-40B4-BE49-F238E27FC236}">
                <a16:creationId xmlns:a16="http://schemas.microsoft.com/office/drawing/2014/main" id="{9984C971-DC5B-4C78-A4F4-6E165724F99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Case BL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RegisterBL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GetListShoesBL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GetShoesByIdBL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1118DD-B1B8-475A-A32C-6019ED21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78393"/>
              </p:ext>
            </p:extLst>
          </p:nvPr>
        </p:nvGraphicFramePr>
        <p:xfrm>
          <a:off x="7328647" y="1280616"/>
          <a:ext cx="10006853" cy="8472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824">
                  <a:extLst>
                    <a:ext uri="{9D8B030D-6E8A-4147-A177-3AD203B41FA5}">
                      <a16:colId xmlns:a16="http://schemas.microsoft.com/office/drawing/2014/main" val="4161354899"/>
                    </a:ext>
                  </a:extLst>
                </a:gridCol>
                <a:gridCol w="7662029">
                  <a:extLst>
                    <a:ext uri="{9D8B030D-6E8A-4147-A177-3AD203B41FA5}">
                      <a16:colId xmlns:a16="http://schemas.microsoft.com/office/drawing/2014/main" val="213538860"/>
                    </a:ext>
                  </a:extLst>
                </a:gridCol>
              </a:tblGrid>
              <a:tr h="419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TC01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749473"/>
                  </a:ext>
                </a:extLst>
              </a:tr>
              <a:tr h="419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Login BLTest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352501"/>
                  </a:ext>
                </a:extLst>
              </a:tr>
              <a:tr h="63404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 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Kiểm thử hàm Login() trong BL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049466"/>
                  </a:ext>
                </a:extLst>
              </a:tr>
              <a:tr h="9581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Điều kiện trước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có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sở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đã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khai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báo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hàm</a:t>
                      </a:r>
                      <a:r>
                        <a:rPr lang="en-US" sz="1300" dirty="0">
                          <a:effectLst/>
                        </a:rPr>
                        <a:t> login()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198912"/>
                  </a:ext>
                </a:extLst>
              </a:tr>
              <a:tr h="25256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đầu vào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1.login(“xuan”, “123456”)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2.login(“ ‘?/:%’”, “ ‘.:==’ 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3.login(“xuantieu”, “123456789”)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4.login(“null”, “ ‘.:==’”)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5.login(“ ‘.:==’”, “null”)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635413"/>
                  </a:ext>
                </a:extLst>
              </a:tr>
              <a:tr h="25256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đầu ra mong muốn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1: Trả về khách hàng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2: Trả về null(không được có kí tự đặc biệt)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3: Trả về null(không tìm thấy tài khoản)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4: Trả về null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5: Trả về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130559"/>
                  </a:ext>
                </a:extLst>
              </a:tr>
              <a:tr h="9903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Các bước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1: </a:t>
                      </a:r>
                      <a:r>
                        <a:rPr lang="en-US" sz="1300" dirty="0" err="1">
                          <a:effectLst/>
                        </a:rPr>
                        <a:t>Truy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đến</a:t>
                      </a:r>
                      <a:r>
                        <a:rPr lang="en-US" sz="1300" dirty="0">
                          <a:effectLst/>
                        </a:rPr>
                        <a:t> folder </a:t>
                      </a:r>
                      <a:r>
                        <a:rPr lang="en-US" sz="1300" dirty="0" err="1">
                          <a:effectLst/>
                        </a:rPr>
                        <a:t>chứa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phương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thức</a:t>
                      </a:r>
                      <a:r>
                        <a:rPr lang="en-US" sz="1300" dirty="0">
                          <a:effectLst/>
                        </a:rPr>
                        <a:t> test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2: </a:t>
                      </a:r>
                      <a:r>
                        <a:rPr lang="en-US" sz="1300" dirty="0" err="1">
                          <a:effectLst/>
                        </a:rPr>
                        <a:t>Chạy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lệnh</a:t>
                      </a:r>
                      <a:r>
                        <a:rPr lang="en-US" sz="1300" dirty="0">
                          <a:effectLst/>
                        </a:rPr>
                        <a:t> dotnet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620949"/>
                  </a:ext>
                </a:extLst>
              </a:tr>
            </a:tbl>
          </a:graphicData>
        </a:graphic>
      </p:graphicFrame>
      <p:pic>
        <p:nvPicPr>
          <p:cNvPr id="6" name="Shape 87">
            <a:extLst>
              <a:ext uri="{FF2B5EF4-FFF2-40B4-BE49-F238E27FC236}">
                <a16:creationId xmlns:a16="http://schemas.microsoft.com/office/drawing/2014/main" id="{AE81D5AD-7E7C-4C9E-B4BE-387A72DB79D1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02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chức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năng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đăng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nhập</a:t>
            </a: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16FED-359C-43CC-82E8-3F5BBBCB49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6" y="2561303"/>
            <a:ext cx="16015447" cy="719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A3F61F28-E6A9-429F-B884-E53CAC9655FA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chức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năng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đăng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kí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: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10E6F-B578-4633-AE50-F82AB40A3D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459" y="2474259"/>
            <a:ext cx="10650070" cy="668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720D6345-5978-4FA7-B498-1DFE7003B064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226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danh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sách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giày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BB4EB-8F1B-4B73-BBB5-27CE8D6C42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12894"/>
            <a:ext cx="14253882" cy="744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7">
            <a:extLst>
              <a:ext uri="{FF2B5EF4-FFF2-40B4-BE49-F238E27FC236}">
                <a16:creationId xmlns:a16="http://schemas.microsoft.com/office/drawing/2014/main" id="{09BA008A-A156-4A27-A53F-166A59080346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488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chi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tiết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sản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phẩm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AB8C-58CA-4624-BC34-531F377C68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65" y="2568388"/>
            <a:ext cx="10542494" cy="682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14B369C0-A68D-4626-8869-2BBB0E856CB3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75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giỏ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hàng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4F87CCD8-DE5F-425F-A610-F4288DE5BFA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A81BD-8765-451B-B2FC-366CBB8436F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86" y="2160104"/>
            <a:ext cx="11052313" cy="6930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5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Introduction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Project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laptop,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Shoes Stores</a:t>
            </a:r>
            <a:endParaRPr sz="32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Shape 87">
            <a:extLst>
              <a:ext uri="{FF2B5EF4-FFF2-40B4-BE49-F238E27FC236}">
                <a16:creationId xmlns:a16="http://schemas.microsoft.com/office/drawing/2014/main" id="{FB4B6100-CB4C-4EBF-BA48-B39A93FB8096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thanh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toán</a:t>
            </a: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B24EC80B-5404-4454-A654-A0CB4D07601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BC160-05CF-4F5A-989B-C46B4D1E8F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2146851"/>
            <a:ext cx="8176590" cy="6334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77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thông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tin ng</a:t>
            </a:r>
            <a:r>
              <a:rPr lang="vi-VN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ư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ời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dùng</a:t>
            </a: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5F851-7F3B-479B-B304-0C8700A05D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47" y="2672827"/>
            <a:ext cx="7570694" cy="63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603ABBA5-D7EA-4A3A-BCF8-EB28CB5D5E3D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544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488950" y="4351500"/>
            <a:ext cx="12357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Introduction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Project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lvl="0">
              <a:buSzPts val="3200"/>
            </a:pP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5.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Phân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tích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yêu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ợc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xây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trên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nhu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thực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tế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của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nhằm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giải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quyết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khăn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gặp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khiến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việc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sắm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ở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Giờ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đây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ngồi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truy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cập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Internet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giây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lát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đã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thể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l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ựa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chọn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sắm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đôi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phù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hợp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tr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ớc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đây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nữa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</a:p>
          <a:p>
            <a:pPr marL="25400" lvl="0">
              <a:buSzPts val="3200"/>
            </a:pP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đăng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nhập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xem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danh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thêm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thanh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toán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quản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thông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tin ng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giúp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ng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chọn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quản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tài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khoản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nhân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</a:t>
            </a:r>
          </a:p>
          <a:p>
            <a:pPr marL="25400" lvl="0">
              <a:buSzPts val="3200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endParaRPr sz="32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Shape 87">
            <a:extLst>
              <a:ext uri="{FF2B5EF4-FFF2-40B4-BE49-F238E27FC236}">
                <a16:creationId xmlns:a16="http://schemas.microsoft.com/office/drawing/2014/main" id="{792DC3A1-7C16-421A-861E-E5175263ED0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36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Introduction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Project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Môi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tr</a:t>
            </a:r>
            <a:r>
              <a:rPr lang="vi-V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khai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cứng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cứng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+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MacOS,Window</a:t>
            </a: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chủ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MySQL Server.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vi-V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Công cụ kỹ thuật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Ngôn ngữ lập trình:C#.            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Hệ quản trị cơ sở dữ liệu: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MySQL Server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Công cụ báo cáo: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Microsoft Word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- Công cụ phát triển:Visual Studio Code,Violet UML,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MySQL Workbench</a:t>
            </a:r>
          </a:p>
          <a:p>
            <a:pPr marL="25400" lvl="0">
              <a:buSzPts val="3200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endParaRPr sz="32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Shape 87">
            <a:extLst>
              <a:ext uri="{FF2B5EF4-FFF2-40B4-BE49-F238E27FC236}">
                <a16:creationId xmlns:a16="http://schemas.microsoft.com/office/drawing/2014/main" id="{DF549C75-AC30-4FB9-AF1F-93FB7CBABEF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6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321E34A5-265D-485F-A49E-9F18B3495959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B1606-E0FC-481B-AACC-B1908F095B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" y="2159000"/>
            <a:ext cx="14034052" cy="717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Class Diagram</a:t>
            </a:r>
            <a:endParaRPr sz="48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954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A8E01-0345-4CDF-8C2A-BA8670A7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48118"/>
            <a:ext cx="14128376" cy="7648582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4BEB4A7D-6868-41DC-9534-89076A73156F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Class Diagram</a:t>
            </a:r>
            <a:endParaRPr sz="48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D8947-E2EB-4824-B460-9022A17B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385047"/>
            <a:ext cx="16766561" cy="8368553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31B2056C-4069-4DED-8D82-BA550097FCFF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7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Entity Relationship Diagram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14B6D-4092-4E13-A142-5DE88F2F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651000"/>
            <a:ext cx="16573499" cy="7745700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1A08B277-7BC1-4B66-9AEB-0B78361AB765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871</Words>
  <Application>Microsoft Office PowerPoint</Application>
  <PresentationFormat>Custom</PresentationFormat>
  <Paragraphs>147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Times New Roman</vt:lpstr>
      <vt:lpstr>Gill Sans</vt:lpstr>
      <vt:lpstr>Calibri</vt:lpstr>
      <vt:lpstr>Arial</vt:lpstr>
      <vt:lpstr>Helvetica Neue</vt:lpstr>
      <vt:lpstr>Helvetica Neue Light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PinkAss</dc:creator>
  <cp:lastModifiedBy>Xuân Lê</cp:lastModifiedBy>
  <cp:revision>14</cp:revision>
  <dcterms:modified xsi:type="dcterms:W3CDTF">2020-01-16T12:23:43Z</dcterms:modified>
</cp:coreProperties>
</file>