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8DF51-6B79-485A-964F-ECDF13FF1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7449C-8B27-46FD-AA28-085D64A0A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48FE2-B482-4AB9-A0D1-898FEE0C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0851B-0D9D-4E04-89C0-DD565374E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B16F3-04EF-4E13-86E0-C6A6B6ED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5119C-8AF3-41B1-B9E7-FFEBD027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DE2C8B-5BC6-41D1-91B8-ED1F63761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88F03-6124-46F1-9B48-7AFBFC39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09637-B53B-4082-8FFC-C78191BDE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CE3D7-5E49-4330-A119-450B39E19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34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4BBE3B-57C0-4825-B7FE-5A59C66CD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5981B-F088-4335-AC58-C0CFBBD0B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0F5CA-5EB5-4F49-9DEA-0CA3C9BE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47C69-E0B5-4E87-8C85-96FB5106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AD065-80B4-473D-9A92-8A3BA138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0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AD23-A44F-4192-B482-4113ED883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09B1C-925C-4540-BDA3-4F86F1AC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C391-BCB8-40E8-B92E-20A0F2364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0400E-FC47-4B9D-9207-CC22566E2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F236-40D3-49EB-A1C5-10732A94C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11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1106-096E-4FE2-9BA3-FEA878ACF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32E4C-7571-4202-815C-C23D403BE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2919E-FF88-42AE-BBDF-846EDA0C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EE68-F1BF-4DC2-AE0E-9073C5199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D4BE-478B-4DAD-B537-30884F53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52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4409-99F5-415F-84D5-1F3DA63F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A4CD3-980B-47FE-98F8-C103A7942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4C029-F583-427B-B6DD-137615A57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C6379-407B-4C0E-B583-E01EDEC5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3654F-F090-4985-ABF5-C061496B7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2EC2-C54B-4D34-86B5-21059072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BDB6C-15A9-4101-A359-6468BC1BB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ECF94-F568-40FE-BC4C-45B72AE17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96C9-4136-434A-B6B1-40B6A652F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B45A9-5330-4A2F-8EE5-7C998436A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CA022-D3C9-4CB6-AC54-16D935C76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AD84A4-2584-4C40-A6C1-EE0C51DEE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F453B-29EF-4B49-8702-F63E87C8B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4D8EB-FBB7-4245-AE2D-7E2DA1A1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31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7E3F-A43B-4CA1-A0F0-C4A3E856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03EF7-8B37-4D2F-BCD5-7987A36EA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B6224C-236B-45B8-8ADD-E33E1C039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5E12FF-0690-4113-B547-D7702B34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8FC879-AF8A-40D5-A94B-3E3DD7B2B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3DEA3-7F8B-482C-A380-67E642D7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0F5E7-8BE8-4C6B-833C-C37FAA89F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7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DBBF8-76CB-45DC-8A11-D56626AC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41A9E-2A99-425E-96A6-B60463B2F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85D8E-AFC3-4B77-9FB6-D78A149F5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76525-19BD-4CA5-BEE9-F6C2F5227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0C6A5-31ED-43DC-92B9-881380656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0369D-6FF8-4ADE-9E7D-EB4C1A85C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02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6B0DB-6D4C-45F5-87FC-D7FDCB7A0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157F33-F236-4CE6-A8AE-2C88EB6C20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AB8044-5E9A-4C8A-9A29-329BAFD84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C27D8-8DFD-4EE5-AD87-40E01072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BF9D7-5F0F-49B4-A065-B9152229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BD988-A3AB-4872-9FEB-75659FDC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3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7960E1-4C72-4F7A-89D3-1A3195F76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4DBDA-F104-4704-8698-3F6CB14E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A1731-3F25-4BD3-B196-548537C81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F1D03-4C06-4FB4-BA41-A458B7ADFB2C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44344-E47F-4975-B8B6-A9D12246F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2F571-5103-4B71-A78A-5F4397FB5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FED5F-7D1D-4672-B570-D5734B80F7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50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CD52B0-0FF4-427A-B868-58DC195F7CA1}"/>
              </a:ext>
            </a:extLst>
          </p:cNvPr>
          <p:cNvSpPr txBox="1"/>
          <p:nvPr/>
        </p:nvSpPr>
        <p:spPr>
          <a:xfrm>
            <a:off x="781235" y="514905"/>
            <a:ext cx="2416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Build this site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1F4AB-E1FD-4BD0-A9BC-ABC5FE1F7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958" y="1473517"/>
            <a:ext cx="8908655" cy="50915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2D97C8-39F6-440A-9E22-131DEF73B008}"/>
              </a:ext>
            </a:extLst>
          </p:cNvPr>
          <p:cNvSpPr txBox="1"/>
          <p:nvPr/>
        </p:nvSpPr>
        <p:spPr>
          <a:xfrm>
            <a:off x="5322790" y="701823"/>
            <a:ext cx="7812460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R1 - Use cards instead of a table each should include</a:t>
            </a:r>
          </a:p>
          <a:p>
            <a:r>
              <a:rPr lang="en-US" sz="2800" dirty="0"/>
              <a:t>- Title, 1 line description, box office and button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2EF0A0-02FA-4B43-807A-BA7B02FB21E4}"/>
              </a:ext>
            </a:extLst>
          </p:cNvPr>
          <p:cNvCxnSpPr/>
          <p:nvPr/>
        </p:nvCxnSpPr>
        <p:spPr>
          <a:xfrm flipH="1">
            <a:off x="5584054" y="1207363"/>
            <a:ext cx="2041864" cy="231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82D2681-A4D8-4B2B-A1C3-592AC03C943B}"/>
              </a:ext>
            </a:extLst>
          </p:cNvPr>
          <p:cNvSpPr txBox="1"/>
          <p:nvPr/>
        </p:nvSpPr>
        <p:spPr>
          <a:xfrm>
            <a:off x="8484720" y="2499064"/>
            <a:ext cx="391048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R2 – Create nav item for header that is properly responsive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5D027E0-58EA-403D-998D-AC9E1B1D2829}"/>
              </a:ext>
            </a:extLst>
          </p:cNvPr>
          <p:cNvCxnSpPr/>
          <p:nvPr/>
        </p:nvCxnSpPr>
        <p:spPr>
          <a:xfrm flipH="1" flipV="1">
            <a:off x="7887182" y="2290618"/>
            <a:ext cx="730345" cy="397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19506D4-384D-4ED6-A6E6-FFF2752E8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22" y="6169353"/>
            <a:ext cx="8100291" cy="101703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DE09CE-D50F-4B19-8ED3-87848B2515A8}"/>
              </a:ext>
            </a:extLst>
          </p:cNvPr>
          <p:cNvSpPr txBox="1"/>
          <p:nvPr/>
        </p:nvSpPr>
        <p:spPr>
          <a:xfrm>
            <a:off x="9061993" y="3947867"/>
            <a:ext cx="391048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R3 – Include a proper footer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FFF26A-0EB1-4285-9905-BDE7E583C028}"/>
              </a:ext>
            </a:extLst>
          </p:cNvPr>
          <p:cNvCxnSpPr/>
          <p:nvPr/>
        </p:nvCxnSpPr>
        <p:spPr>
          <a:xfrm flipH="1">
            <a:off x="9929091" y="4359564"/>
            <a:ext cx="1727200" cy="2205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B0E1E-7915-4F28-AF64-87F26CF88CDD}"/>
              </a:ext>
            </a:extLst>
          </p:cNvPr>
          <p:cNvSpPr txBox="1"/>
          <p:nvPr/>
        </p:nvSpPr>
        <p:spPr>
          <a:xfrm>
            <a:off x="98953" y="2591396"/>
            <a:ext cx="285601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R4 – Onclick of button show a details page (see next slide)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245896-3838-44AF-84BD-977403FB48BA}"/>
              </a:ext>
            </a:extLst>
          </p:cNvPr>
          <p:cNvCxnSpPr/>
          <p:nvPr/>
        </p:nvCxnSpPr>
        <p:spPr>
          <a:xfrm>
            <a:off x="2493818" y="3313604"/>
            <a:ext cx="895927" cy="634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57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9C4785-9F42-4EA6-94DC-B02F794C3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171" y="6016234"/>
            <a:ext cx="8100291" cy="1017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18D3D-0B31-4B56-9623-865BCFA1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4A76-16F1-4504-A918-8672F61C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0BE58-95C0-4DA3-892C-51EEE6C1E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99" y="1158609"/>
            <a:ext cx="8866909" cy="45407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8CD19C-C2E4-44E3-8F7A-8E7619581AF7}"/>
              </a:ext>
            </a:extLst>
          </p:cNvPr>
          <p:cNvSpPr txBox="1"/>
          <p:nvPr/>
        </p:nvSpPr>
        <p:spPr>
          <a:xfrm>
            <a:off x="5332026" y="344198"/>
            <a:ext cx="5890155" cy="70788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/>
              <a:t>RD1 – details page has same header but this is highlighted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E7EDC1-AA9D-4888-BCD1-FD95E8AE716F}"/>
              </a:ext>
            </a:extLst>
          </p:cNvPr>
          <p:cNvCxnSpPr>
            <a:cxnSpLocks/>
          </p:cNvCxnSpPr>
          <p:nvPr/>
        </p:nvCxnSpPr>
        <p:spPr>
          <a:xfrm>
            <a:off x="8007927" y="698141"/>
            <a:ext cx="923637" cy="992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3614A54-8612-469D-A59D-AA9B5EB0E0CD}"/>
              </a:ext>
            </a:extLst>
          </p:cNvPr>
          <p:cNvSpPr txBox="1"/>
          <p:nvPr/>
        </p:nvSpPr>
        <p:spPr>
          <a:xfrm>
            <a:off x="4787081" y="5357793"/>
            <a:ext cx="4833759" cy="70788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RD2- Show title here </a:t>
            </a:r>
          </a:p>
          <a:p>
            <a:r>
              <a:rPr lang="en-US" sz="2000" dirty="0"/>
              <a:t>And 2 cards 1 for info and 1 for cast and cred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83ABBE-668D-4287-B34A-AEE20046A847}"/>
              </a:ext>
            </a:extLst>
          </p:cNvPr>
          <p:cNvCxnSpPr>
            <a:cxnSpLocks/>
          </p:cNvCxnSpPr>
          <p:nvPr/>
        </p:nvCxnSpPr>
        <p:spPr>
          <a:xfrm flipH="1" flipV="1">
            <a:off x="3288145" y="2992582"/>
            <a:ext cx="2435082" cy="2365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CB190B-216A-4888-9A27-7DDF9F6BAFE9}"/>
              </a:ext>
            </a:extLst>
          </p:cNvPr>
          <p:cNvSpPr txBox="1"/>
          <p:nvPr/>
        </p:nvSpPr>
        <p:spPr>
          <a:xfrm>
            <a:off x="1337300" y="6065679"/>
            <a:ext cx="404226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RD3 these links works and goes back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3ED5BA-569C-40C4-BAA8-B2DBE747E747}"/>
              </a:ext>
            </a:extLst>
          </p:cNvPr>
          <p:cNvCxnSpPr>
            <a:cxnSpLocks/>
          </p:cNvCxnSpPr>
          <p:nvPr/>
        </p:nvCxnSpPr>
        <p:spPr>
          <a:xfrm flipH="1" flipV="1">
            <a:off x="2571161" y="5514110"/>
            <a:ext cx="1750652" cy="66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FFC23-A1A6-4634-8A48-A96369BE4183}"/>
              </a:ext>
            </a:extLst>
          </p:cNvPr>
          <p:cNvCxnSpPr>
            <a:cxnSpLocks/>
          </p:cNvCxnSpPr>
          <p:nvPr/>
        </p:nvCxnSpPr>
        <p:spPr>
          <a:xfrm flipV="1">
            <a:off x="4387273" y="1797214"/>
            <a:ext cx="4156363" cy="4379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1F5530C-8003-45AC-9369-B003CF3FAF88}"/>
              </a:ext>
            </a:extLst>
          </p:cNvPr>
          <p:cNvSpPr txBox="1"/>
          <p:nvPr/>
        </p:nvSpPr>
        <p:spPr>
          <a:xfrm>
            <a:off x="7426164" y="6182467"/>
            <a:ext cx="3816429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RD4 – support the common footer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561FD-FF39-410B-86E1-E5BFDAFBA7A9}"/>
              </a:ext>
            </a:extLst>
          </p:cNvPr>
          <p:cNvCxnSpPr/>
          <p:nvPr/>
        </p:nvCxnSpPr>
        <p:spPr>
          <a:xfrm flipH="1">
            <a:off x="7767782" y="6524749"/>
            <a:ext cx="1163782" cy="4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48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9A7A-9C7E-43E9-8EF5-B49F34469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D3ADD-60B4-4964-96EC-4562838B1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89EB5-2F76-44D3-9D1F-F989BA6E9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50" y="261937"/>
            <a:ext cx="10401300" cy="63341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33D2F2-8391-4F35-8E7A-606786A29C98}"/>
              </a:ext>
            </a:extLst>
          </p:cNvPr>
          <p:cNvSpPr txBox="1"/>
          <p:nvPr/>
        </p:nvSpPr>
        <p:spPr>
          <a:xfrm>
            <a:off x="6487391" y="0"/>
            <a:ext cx="4923559" cy="258532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Use this JSON file for input --- attached to assignment</a:t>
            </a:r>
          </a:p>
          <a:p>
            <a:r>
              <a:rPr lang="en-US" dirty="0"/>
              <a:t>You need to use JSON WEBSERVER to start the webserver</a:t>
            </a:r>
          </a:p>
          <a:p>
            <a:endParaRPr lang="en-US" dirty="0"/>
          </a:p>
          <a:p>
            <a:r>
              <a:rPr lang="en-US" dirty="0"/>
              <a:t>Use fetch to access the webserver</a:t>
            </a:r>
          </a:p>
          <a:p>
            <a:endParaRPr lang="en-US" dirty="0"/>
          </a:p>
          <a:p>
            <a:r>
              <a:rPr lang="en-US" b="1" i="1" dirty="0"/>
              <a:t>DO NOT just uses this as a JS data structure instead load it from JSON web server 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C8B1AB-4417-4E12-9376-9BF97BF2A6E2}"/>
              </a:ext>
            </a:extLst>
          </p:cNvPr>
          <p:cNvCxnSpPr/>
          <p:nvPr/>
        </p:nvCxnSpPr>
        <p:spPr>
          <a:xfrm flipH="1">
            <a:off x="3548543" y="1057013"/>
            <a:ext cx="2919369" cy="63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8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3DE2-D284-4EE7-9B38-B6CDC8561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0611"/>
          </a:xfrm>
        </p:spPr>
        <p:txBody>
          <a:bodyPr/>
          <a:lstStyle/>
          <a:p>
            <a:r>
              <a:rPr lang="en-US" dirty="0"/>
              <a:t>What to hand 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7B90EB-0119-4D77-A3D6-841FDF538448}"/>
              </a:ext>
            </a:extLst>
          </p:cNvPr>
          <p:cNvSpPr txBox="1"/>
          <p:nvPr/>
        </p:nvSpPr>
        <p:spPr>
          <a:xfrm>
            <a:off x="1039373" y="1115736"/>
            <a:ext cx="6996467" cy="2677656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2 code files moviesHW.html and movie_details.html</a:t>
            </a:r>
          </a:p>
          <a:p>
            <a:pPr marL="342900" indent="-342900">
              <a:buAutoNum type="arabicPeriod"/>
            </a:pPr>
            <a:r>
              <a:rPr lang="en-US" sz="2400" dirty="0"/>
              <a:t>A screen shot showing: </a:t>
            </a:r>
          </a:p>
          <a:p>
            <a:pPr marL="800100" lvl="1" indent="-342900">
              <a:buAutoNum type="alphaLcPeriod"/>
            </a:pPr>
            <a:r>
              <a:rPr lang="en-US" sz="2400" dirty="0"/>
              <a:t>moviesHW.html showing all movies </a:t>
            </a:r>
          </a:p>
          <a:p>
            <a:pPr marL="800100" lvl="1" indent="-342900">
              <a:buAutoNum type="alphaLcPeriod"/>
            </a:pPr>
            <a:r>
              <a:rPr lang="en-US" sz="2400" dirty="0"/>
              <a:t>A screen show of </a:t>
            </a:r>
            <a:r>
              <a:rPr lang="en-US" sz="2400" dirty="0" err="1"/>
              <a:t>movie_details</a:t>
            </a:r>
            <a:r>
              <a:rPr lang="en-US" sz="2400" dirty="0"/>
              <a:t> when</a:t>
            </a:r>
          </a:p>
          <a:p>
            <a:pPr marL="1257300" lvl="2" indent="-342900">
              <a:buAutoNum type="arabicPeriod"/>
            </a:pPr>
            <a:r>
              <a:rPr lang="en-US" sz="2400" dirty="0"/>
              <a:t>Gladiator is clicked</a:t>
            </a:r>
          </a:p>
          <a:p>
            <a:pPr marL="1257300" lvl="2" indent="-342900">
              <a:buFontTx/>
              <a:buAutoNum type="arabicPeriod"/>
            </a:pPr>
            <a:r>
              <a:rPr lang="en-US" sz="2400" b="0" i="0" dirty="0">
                <a:solidFill>
                  <a:srgbClr val="212529"/>
                </a:solidFill>
                <a:effectLst/>
                <a:latin typeface="system-ui"/>
              </a:rPr>
              <a:t>Pulp Fiction is clicked</a:t>
            </a:r>
          </a:p>
          <a:p>
            <a:pPr lvl="2"/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0EB229-3BEF-4FA8-A56C-92615D727F07}"/>
              </a:ext>
            </a:extLst>
          </p:cNvPr>
          <p:cNvSpPr txBox="1"/>
          <p:nvPr/>
        </p:nvSpPr>
        <p:spPr>
          <a:xfrm>
            <a:off x="1457208" y="3811012"/>
            <a:ext cx="9896592" cy="34163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lvl="2"/>
            <a:r>
              <a:rPr lang="en-US" sz="2400" dirty="0"/>
              <a:t>Learning Objectives: 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How to load an external file via JS with fetch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How to parse the JSON file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 JSON string format is and how to convert into a JS data structure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Basic Terminal commands in windows or mac to find file and kill existing processes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How to create a proper bootstrap grid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 How to update a DOM element in JS</a:t>
            </a:r>
          </a:p>
          <a:p>
            <a:pPr marL="1371600" lvl="2" indent="-457200">
              <a:buAutoNum type="arabicPeriod"/>
            </a:pPr>
            <a:r>
              <a:rPr lang="en-US" sz="2400" dirty="0"/>
              <a:t>How to deal with loading errors</a:t>
            </a:r>
          </a:p>
        </p:txBody>
      </p:sp>
    </p:spTree>
    <p:extLst>
      <p:ext uri="{BB962C8B-B14F-4D97-AF65-F5344CB8AC3E}">
        <p14:creationId xmlns:p14="http://schemas.microsoft.com/office/powerpoint/2010/main" val="4058760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250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system-ui</vt:lpstr>
      <vt:lpstr>Office Theme</vt:lpstr>
      <vt:lpstr>PowerPoint Presentation</vt:lpstr>
      <vt:lpstr>PowerPoint Presentation</vt:lpstr>
      <vt:lpstr>PowerPoint Presentation</vt:lpstr>
      <vt:lpstr>What to hand 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Lash</dc:creator>
  <cp:lastModifiedBy>David Lash</cp:lastModifiedBy>
  <cp:revision>9</cp:revision>
  <dcterms:created xsi:type="dcterms:W3CDTF">2025-09-04T15:23:05Z</dcterms:created>
  <dcterms:modified xsi:type="dcterms:W3CDTF">2025-09-11T16:31:11Z</dcterms:modified>
</cp:coreProperties>
</file>