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387" r:id="rId3"/>
    <p:sldId id="367" r:id="rId4"/>
    <p:sldId id="368" r:id="rId5"/>
    <p:sldId id="369" r:id="rId6"/>
    <p:sldId id="370" r:id="rId7"/>
    <p:sldId id="371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3" autoAdjust="0"/>
  </p:normalViewPr>
  <p:slideViewPr>
    <p:cSldViewPr>
      <p:cViewPr varScale="1">
        <p:scale>
          <a:sx n="67" d="100"/>
          <a:sy n="67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CF945-D598-4702-A216-97A2205AB603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BAA88A-5D40-438A-B087-49FDF74B3CF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性能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A659D84-AA12-4CE3-9BEF-430495952694}" type="parTrans" cxnId="{44E6EACB-4BE9-4C37-9A03-4967247AAB3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3260815-2F07-44D7-BD84-7D8D54C0526D}" type="sibTrans" cxnId="{44E6EACB-4BE9-4C37-9A03-4967247AAB3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C35375-7B5F-4B4E-B3C5-432E3F5CF96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访问量不确定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9C4127F4-789A-4A1E-93DB-3C7F138ACEB6}" type="parTrans" cxnId="{1DCF01B6-8993-4D77-96BC-6EB2CF89F61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3E0D05-B610-4354-918B-E62FF4C3A6DB}" type="sibTrans" cxnId="{1DCF01B6-8993-4D77-96BC-6EB2CF89F61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A526FB5-9A98-4393-8FEA-ED7C9D8DD72D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扩展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D438D68F-25A3-4D1E-B4BD-A08901753EE5}" type="parTrans" cxnId="{384FFFF7-A9C9-41DA-9ED2-88F0B859BE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87ECD23-E7E9-475E-98D3-C24F6680E50E}" type="sibTrans" cxnId="{384FFFF7-A9C9-41DA-9ED2-88F0B859BE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6B12C35-E370-4FBE-A2C4-C528E43FE974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设备实时扩展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7562CEA0-39E4-4261-91C8-D41EA6465D95}" type="parTrans" cxnId="{DF09D2FC-B78F-42D1-8AFC-F77971C9DA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5DE1C62-B32C-435A-852F-C6F92112E176}" type="sibTrans" cxnId="{DF09D2FC-B78F-42D1-8AFC-F77971C9DA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118161-E6B6-4BDC-B4DB-3C7E17324A48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快速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690C218-F3F6-4B9F-B3C8-3B5D9CC20DE8}" type="parTrans" cxnId="{CB5E97C8-F4AA-40D0-BB31-9856E245082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630E099-3216-4C32-AED4-59F5637A3B99}" type="sibTrans" cxnId="{CB5E97C8-F4AA-40D0-BB31-9856E245082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49AA40-F5D4-4BD8-8D51-B7141B779936}">
      <dgm:prSet phldrT="[文本]" custT="1"/>
      <dgm:spPr/>
      <dgm:t>
        <a:bodyPr/>
        <a:lstStyle/>
        <a:p>
          <a:pPr algn="just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快速开发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50034B5-3E8B-4497-B5CB-B42FC2573998}" type="parTrans" cxnId="{556EB1FA-DD79-40C3-AF42-1AE2B180EE1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3D5BD2-EB77-4BDA-B62B-9D4D0C3936E3}" type="sibTrans" cxnId="{556EB1FA-DD79-40C3-AF42-1AE2B180EE1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1822A0A-86FB-49F1-9C94-6A0BFF4B6EC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成长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21337AB-BEFF-4518-8724-6B9840D048F6}" type="parTrans" cxnId="{135F0A1B-A8B0-4D30-B159-D165C9BDCF5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4517D1B-75F8-4915-B3F2-D61A0FF490BE}" type="sibTrans" cxnId="{135F0A1B-A8B0-4D30-B159-D165C9BDCF5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E6B6C73-B476-40A0-A1D4-3451494A890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用户爆炸性成长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9106E8C1-0864-4062-9F63-B09533F61593}" type="parTrans" cxnId="{1D4FFB2E-C690-43F4-AC79-13E6E7DB53C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B8E7D6B-E6D4-42FD-B003-6E33728869A2}" type="sibTrans" cxnId="{1D4FFB2E-C690-43F4-AC79-13E6E7DB53C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0C43A7A-9130-4303-A75C-795469C85D04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系统实时更新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7CA522B-1434-46C0-8C8D-2B1F4465E4CA}" type="parTrans" cxnId="{47F0A6AB-804E-47E9-87C0-2DC84951D51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8B66E4D-B1B7-46A2-ADE5-D4E4B781E1B9}" type="sibTrans" cxnId="{47F0A6AB-804E-47E9-87C0-2DC84951D51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28435A7-F60F-4989-8EE7-5171E4DCB7F4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新业务对接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DF7A988-4175-4CCE-BCED-06262AFA53B9}" type="parTrans" cxnId="{59E7A779-5754-40D3-97F8-00C0F7F7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01D3E04-AC5B-49D8-A487-F4BA0E85FA61}" type="sibTrans" cxnId="{59E7A779-5754-40D3-97F8-00C0F7F7840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530FD00-D1B5-4EAD-B35B-D54CC45F6AE6}">
      <dgm:prSet phldrT="[文本]" custT="1"/>
      <dgm:spPr/>
      <dgm:t>
        <a:bodyPr/>
        <a:lstStyle/>
        <a:p>
          <a:pPr algn="l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外部联盟对接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1F9A9623-A04E-4EB1-A6B7-D8ED61C1232C}" type="parTrans" cxnId="{629C5B3E-8A5A-41C3-BCA0-3DD50BC8314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585A4A-C6A2-4AD5-A2C0-27F2D000B8B7}" type="sibTrans" cxnId="{629C5B3E-8A5A-41C3-BCA0-3DD50BC8314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CCD4F15-326E-41A0-B9DB-79C0537264CC}">
      <dgm:prSet phldrT="[文本]" custT="1"/>
      <dgm:spPr/>
      <dgm:t>
        <a:bodyPr/>
        <a:lstStyle/>
        <a:p>
          <a:pPr algn="just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快速更新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71DD8D9-C24F-4927-AFDB-F15C157739A2}" type="parTrans" cxnId="{BE424647-BA3B-4AC5-8933-ADC28A7B84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FAB28DD-3579-4AA6-A57F-B1633613D262}" type="sibTrans" cxnId="{BE424647-BA3B-4AC5-8933-ADC28A7B843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8C16DAE-3410-4251-926D-CE9A5B89127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业务周期性成长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D7D047F9-7B74-4284-99CF-C5FEBE96FE8C}" type="parTrans" cxnId="{4EDC1ECF-1845-43AF-8B6A-F51D84301CE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8A54E1E-5DA4-491E-A731-F70CC9B37C63}" type="sibTrans" cxnId="{4EDC1ECF-1845-43AF-8B6A-F51D84301CE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91F6FB7-2B2A-414B-B3F0-31E79B8D3C63}">
      <dgm:prSet phldrT="[文本]" custT="1"/>
      <dgm:spPr/>
      <dgm:t>
        <a:bodyPr/>
        <a:lstStyle/>
        <a:p>
          <a:pPr algn="just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快速部署        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5FB711B1-EC4F-4831-B1C7-08334D5FC3C9}" type="parTrans" cxnId="{5269D02C-3749-4CFC-A231-56017ED0C84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B9014F6-6145-42AD-9025-C36161DB8388}" type="sibTrans" cxnId="{5269D02C-3749-4CFC-A231-56017ED0C84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B1EA54F-48B7-4FB8-ACBF-C2716279135B}">
      <dgm:prSet phldrT="[文本]" custT="1"/>
      <dgm:spPr/>
      <dgm:t>
        <a:bodyPr/>
        <a:lstStyle/>
        <a:p>
          <a:pPr algn="just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快速应对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A99F90C-33D1-4D11-AD92-F783B4C0F48F}" type="parTrans" cxnId="{BE140755-77A8-4960-AE44-2DE3D5C035B3}">
      <dgm:prSet/>
      <dgm:spPr/>
      <dgm:t>
        <a:bodyPr/>
        <a:lstStyle/>
        <a:p>
          <a:endParaRPr lang="zh-CN" altLang="en-US"/>
        </a:p>
      </dgm:t>
    </dgm:pt>
    <dgm:pt modelId="{FB908749-C4E3-40CD-ABA2-07B7779CBED7}" type="sibTrans" cxnId="{BE140755-77A8-4960-AE44-2DE3D5C035B3}">
      <dgm:prSet/>
      <dgm:spPr/>
      <dgm:t>
        <a:bodyPr/>
        <a:lstStyle/>
        <a:p>
          <a:endParaRPr lang="zh-CN" altLang="en-US"/>
        </a:p>
      </dgm:t>
    </dgm:pt>
    <dgm:pt modelId="{361BAEE5-5948-4E0F-B67C-F95C810409E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硬件主设备性能瓶颈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9E915EF-74B9-43F4-AB4D-7AE063D5170D}" type="parTrans" cxnId="{C59EE085-07B2-4C8A-BF12-9D642D891216}">
      <dgm:prSet/>
      <dgm:spPr/>
      <dgm:t>
        <a:bodyPr/>
        <a:lstStyle/>
        <a:p>
          <a:endParaRPr lang="zh-CN" altLang="en-US"/>
        </a:p>
      </dgm:t>
    </dgm:pt>
    <dgm:pt modelId="{A3C0E849-FB5E-4917-80C2-CFC94585B27E}" type="sibTrans" cxnId="{C59EE085-07B2-4C8A-BF12-9D642D891216}">
      <dgm:prSet/>
      <dgm:spPr/>
      <dgm:t>
        <a:bodyPr/>
        <a:lstStyle/>
        <a:p>
          <a:endParaRPr lang="zh-CN" altLang="en-US"/>
        </a:p>
      </dgm:t>
    </dgm:pt>
    <dgm:pt modelId="{9B3F4557-942B-4923-9897-CDF6E82D3E9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网络接入流量瓶颈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71A1001-AD67-451A-B181-DCE065C57B9D}" type="parTrans" cxnId="{51682F73-1B96-463B-BC87-69B5ACB539CF}">
      <dgm:prSet/>
      <dgm:spPr/>
      <dgm:t>
        <a:bodyPr/>
        <a:lstStyle/>
        <a:p>
          <a:endParaRPr lang="zh-CN" altLang="en-US"/>
        </a:p>
      </dgm:t>
    </dgm:pt>
    <dgm:pt modelId="{02DDD7F9-017A-40D7-8840-9964E03B3793}" type="sibTrans" cxnId="{51682F73-1B96-463B-BC87-69B5ACB539CF}">
      <dgm:prSet/>
      <dgm:spPr/>
      <dgm:t>
        <a:bodyPr/>
        <a:lstStyle/>
        <a:p>
          <a:endParaRPr lang="zh-CN" altLang="en-US"/>
        </a:p>
      </dgm:t>
    </dgm:pt>
    <dgm:pt modelId="{31CFE107-3910-4C07-9949-B997D9E2C87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软件单次运算性能瓶颈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77CE0EE-8665-4BBA-BACB-4D044530E1DB}" type="parTrans" cxnId="{745D1A81-5EBA-4135-B258-D074FE7F6829}">
      <dgm:prSet/>
      <dgm:spPr/>
      <dgm:t>
        <a:bodyPr/>
        <a:lstStyle/>
        <a:p>
          <a:endParaRPr lang="zh-CN" altLang="en-US"/>
        </a:p>
      </dgm:t>
    </dgm:pt>
    <dgm:pt modelId="{532BE259-2971-4593-8A81-975F45901EA2}" type="sibTrans" cxnId="{745D1A81-5EBA-4135-B258-D074FE7F6829}">
      <dgm:prSet/>
      <dgm:spPr/>
      <dgm:t>
        <a:bodyPr/>
        <a:lstStyle/>
        <a:p>
          <a:endParaRPr lang="zh-CN" altLang="en-US"/>
        </a:p>
      </dgm:t>
    </dgm:pt>
    <dgm:pt modelId="{36156A03-1CA6-46B3-8F20-37BA578579C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软件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I/O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性能瓶颈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D0A1D513-4831-4C70-8339-5B2A775A6408}" type="parTrans" cxnId="{5080FFDD-4152-4741-9D94-B736DB112153}">
      <dgm:prSet/>
      <dgm:spPr/>
      <dgm:t>
        <a:bodyPr/>
        <a:lstStyle/>
        <a:p>
          <a:endParaRPr lang="zh-CN" altLang="en-US"/>
        </a:p>
      </dgm:t>
    </dgm:pt>
    <dgm:pt modelId="{F5EDEA65-41DB-4AB9-B1B1-6C380C8C815C}" type="sibTrans" cxnId="{5080FFDD-4152-4741-9D94-B736DB112153}">
      <dgm:prSet/>
      <dgm:spPr/>
      <dgm:t>
        <a:bodyPr/>
        <a:lstStyle/>
        <a:p>
          <a:endParaRPr lang="zh-CN" altLang="en-US"/>
        </a:p>
      </dgm:t>
    </dgm:pt>
    <dgm:pt modelId="{79AC7203-4CC4-4805-AE2A-8B9BF1B3B5BA}" type="pres">
      <dgm:prSet presAssocID="{679CF945-D598-4702-A216-97A2205AB6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32DB38-88A8-44B4-BE49-AC0B01D82743}" type="pres">
      <dgm:prSet presAssocID="{679CF945-D598-4702-A216-97A2205AB603}" presName="children" presStyleCnt="0"/>
      <dgm:spPr/>
    </dgm:pt>
    <dgm:pt modelId="{AD87611F-2B79-4CFB-9A14-016B672BFA49}" type="pres">
      <dgm:prSet presAssocID="{679CF945-D598-4702-A216-97A2205AB603}" presName="child1group" presStyleCnt="0"/>
      <dgm:spPr/>
    </dgm:pt>
    <dgm:pt modelId="{7ED83C39-54AB-4DDA-9BE0-DF5004BEF938}" type="pres">
      <dgm:prSet presAssocID="{679CF945-D598-4702-A216-97A2205AB603}" presName="child1" presStyleLbl="bgAcc1" presStyleIdx="0" presStyleCnt="4" custScaleX="142630" custScaleY="141493" custLinFactNeighborX="8003" custLinFactNeighborY="592"/>
      <dgm:spPr/>
      <dgm:t>
        <a:bodyPr/>
        <a:lstStyle/>
        <a:p>
          <a:endParaRPr lang="zh-CN" altLang="en-US"/>
        </a:p>
      </dgm:t>
    </dgm:pt>
    <dgm:pt modelId="{F3708EBD-90AB-4D06-8678-A4B5F7509D48}" type="pres">
      <dgm:prSet presAssocID="{679CF945-D598-4702-A216-97A2205AB60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16E476-C8D9-4F0B-BA36-49EF61EEB78C}" type="pres">
      <dgm:prSet presAssocID="{679CF945-D598-4702-A216-97A2205AB603}" presName="child2group" presStyleCnt="0"/>
      <dgm:spPr/>
    </dgm:pt>
    <dgm:pt modelId="{8C761AF7-A4F2-4777-8AB9-53B4353C7F70}" type="pres">
      <dgm:prSet presAssocID="{679CF945-D598-4702-A216-97A2205AB603}" presName="child2" presStyleLbl="bgAcc1" presStyleIdx="1" presStyleCnt="4" custScaleX="155227" custScaleY="144488" custLinFactNeighborX="3678" custLinFactNeighborY="2089"/>
      <dgm:spPr/>
      <dgm:t>
        <a:bodyPr/>
        <a:lstStyle/>
        <a:p>
          <a:endParaRPr lang="zh-CN" altLang="en-US"/>
        </a:p>
      </dgm:t>
    </dgm:pt>
    <dgm:pt modelId="{A63C8C4D-178A-44E2-B71A-F49B19C7C319}" type="pres">
      <dgm:prSet presAssocID="{679CF945-D598-4702-A216-97A2205AB60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C011B-7E99-40A4-9F22-05CCCF4DA957}" type="pres">
      <dgm:prSet presAssocID="{679CF945-D598-4702-A216-97A2205AB603}" presName="child3group" presStyleCnt="0"/>
      <dgm:spPr/>
    </dgm:pt>
    <dgm:pt modelId="{E3D80BE6-053D-4D3D-9596-460889552AA4}" type="pres">
      <dgm:prSet presAssocID="{679CF945-D598-4702-A216-97A2205AB603}" presName="child3" presStyleLbl="bgAcc1" presStyleIdx="2" presStyleCnt="4" custScaleX="152529" custScaleY="147594" custLinFactNeighborX="3506" custLinFactNeighborY="-25419"/>
      <dgm:spPr/>
      <dgm:t>
        <a:bodyPr/>
        <a:lstStyle/>
        <a:p>
          <a:endParaRPr lang="zh-CN" altLang="en-US"/>
        </a:p>
      </dgm:t>
    </dgm:pt>
    <dgm:pt modelId="{570C303E-4469-45D0-BF49-846D10354D91}" type="pres">
      <dgm:prSet presAssocID="{679CF945-D598-4702-A216-97A2205AB60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8C0C3-0C50-49D7-9A21-35236BCB185A}" type="pres">
      <dgm:prSet presAssocID="{679CF945-D598-4702-A216-97A2205AB603}" presName="child4group" presStyleCnt="0"/>
      <dgm:spPr/>
    </dgm:pt>
    <dgm:pt modelId="{E0AB50AA-F92C-4503-A48B-E36BD9ED4716}" type="pres">
      <dgm:prSet presAssocID="{679CF945-D598-4702-A216-97A2205AB603}" presName="child4" presStyleLbl="bgAcc1" presStyleIdx="3" presStyleCnt="4" custScaleX="138936" custScaleY="141855" custLinFactNeighborX="9482" custLinFactNeighborY="-31978"/>
      <dgm:spPr/>
      <dgm:t>
        <a:bodyPr/>
        <a:lstStyle/>
        <a:p>
          <a:endParaRPr lang="zh-CN" altLang="en-US"/>
        </a:p>
      </dgm:t>
    </dgm:pt>
    <dgm:pt modelId="{B8774E7B-495D-47A1-8904-B7BC14321E4A}" type="pres">
      <dgm:prSet presAssocID="{679CF945-D598-4702-A216-97A2205AB60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ECD61-BE46-401C-8D58-FD1EFF86FBC2}" type="pres">
      <dgm:prSet presAssocID="{679CF945-D598-4702-A216-97A2205AB603}" presName="childPlaceholder" presStyleCnt="0"/>
      <dgm:spPr/>
    </dgm:pt>
    <dgm:pt modelId="{9E9E3C4B-D9BD-4ABF-8174-C72E4DD7876E}" type="pres">
      <dgm:prSet presAssocID="{679CF945-D598-4702-A216-97A2205AB603}" presName="circle" presStyleCnt="0"/>
      <dgm:spPr/>
    </dgm:pt>
    <dgm:pt modelId="{FB2A50D4-0D52-42FD-B1B0-50AAD701029A}" type="pres">
      <dgm:prSet presAssocID="{679CF945-D598-4702-A216-97A2205AB603}" presName="quadrant1" presStyleLbl="node1" presStyleIdx="0" presStyleCnt="4" custScaleX="87707" custScaleY="83614" custLinFactNeighborX="6138" custLinFactNeighborY="64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F658DD-76EC-4596-AAF5-D105889E5411}" type="pres">
      <dgm:prSet presAssocID="{679CF945-D598-4702-A216-97A2205AB603}" presName="quadrant2" presStyleLbl="node1" presStyleIdx="1" presStyleCnt="4" custScaleX="83615" custScaleY="83614" custLinFactNeighborX="-12276" custLinFactNeighborY="64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0CC4B-1DA4-4F75-9FA9-E1249F8B53EE}" type="pres">
      <dgm:prSet presAssocID="{679CF945-D598-4702-A216-97A2205AB603}" presName="quadrant3" presStyleLbl="node1" presStyleIdx="2" presStyleCnt="4" custScaleX="83615" custScaleY="83615" custLinFactNeighborX="-12276" custLinFactNeighborY="-1459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9C19E3-EA4E-4AA5-8A71-A86DD8CA043B}" type="pres">
      <dgm:prSet presAssocID="{679CF945-D598-4702-A216-97A2205AB603}" presName="quadrant4" presStyleLbl="node1" presStyleIdx="3" presStyleCnt="4" custScaleX="87707" custScaleY="84635" custLinFactNeighborX="6138" custLinFactNeighborY="-1408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36321C-784A-4148-AD58-0B5E86D852DE}" type="pres">
      <dgm:prSet presAssocID="{679CF945-D598-4702-A216-97A2205AB603}" presName="quadrantPlaceholder" presStyleCnt="0"/>
      <dgm:spPr/>
    </dgm:pt>
    <dgm:pt modelId="{E0B32BC3-0602-4B37-A7EF-443827AF02FD}" type="pres">
      <dgm:prSet presAssocID="{679CF945-D598-4702-A216-97A2205AB603}" presName="center1" presStyleLbl="fgShp" presStyleIdx="0" presStyleCnt="2" custLinFactNeighborX="-5183" custLinFactNeighborY="-12547"/>
      <dgm:spPr/>
    </dgm:pt>
    <dgm:pt modelId="{E03FC31E-0294-494A-818D-F942D0121400}" type="pres">
      <dgm:prSet presAssocID="{679CF945-D598-4702-A216-97A2205AB603}" presName="center2" presStyleLbl="fgShp" presStyleIdx="1" presStyleCnt="2" custLinFactNeighborX="-9257" custLinFactNeighborY="-14712"/>
      <dgm:spPr/>
    </dgm:pt>
  </dgm:ptLst>
  <dgm:cxnLst>
    <dgm:cxn modelId="{4A2BC238-CE24-4F8B-8ACA-9897AB44551F}" type="presOf" srcId="{67C35375-7B5F-4B4E-B3C5-432E3F5CF96A}" destId="{7ED83C39-54AB-4DDA-9BE0-DF5004BEF938}" srcOrd="0" destOrd="0" presId="urn:microsoft.com/office/officeart/2005/8/layout/cycle4#1"/>
    <dgm:cxn modelId="{2B217C42-33C7-4258-8934-B2E7C2672AA2}" type="presOf" srcId="{38118161-E6B6-4BDC-B4DB-3C7E17324A48}" destId="{7C10CC4B-1DA4-4F75-9FA9-E1249F8B53EE}" srcOrd="0" destOrd="0" presId="urn:microsoft.com/office/officeart/2005/8/layout/cycle4#1"/>
    <dgm:cxn modelId="{673AB7B1-5B8A-4C12-AC1A-41C9E31FCE1C}" type="presOf" srcId="{5530FD00-D1B5-4EAD-B35B-D54CC45F6AE6}" destId="{A63C8C4D-178A-44E2-B71A-F49B19C7C319}" srcOrd="1" destOrd="3" presId="urn:microsoft.com/office/officeart/2005/8/layout/cycle4#1"/>
    <dgm:cxn modelId="{CE75CDDA-82E4-4D94-8956-4CB4FDCE0215}" type="presOf" srcId="{5CBAA88A-5D40-438A-B087-49FDF74B3CF0}" destId="{FB2A50D4-0D52-42FD-B1B0-50AAD701029A}" srcOrd="0" destOrd="0" presId="urn:microsoft.com/office/officeart/2005/8/layout/cycle4#1"/>
    <dgm:cxn modelId="{BD5A83EC-AEB5-4B6E-AEA4-B37371F320C0}" type="presOf" srcId="{679CF945-D598-4702-A216-97A2205AB603}" destId="{79AC7203-4CC4-4805-AE2A-8B9BF1B3B5BA}" srcOrd="0" destOrd="0" presId="urn:microsoft.com/office/officeart/2005/8/layout/cycle4#1"/>
    <dgm:cxn modelId="{818CC68A-2EAC-4B91-BFC4-9BF5A284B906}" type="presOf" srcId="{36156A03-1CA6-46B3-8F20-37BA578579C5}" destId="{F3708EBD-90AB-4D06-8678-A4B5F7509D48}" srcOrd="1" destOrd="4" presId="urn:microsoft.com/office/officeart/2005/8/layout/cycle4#1"/>
    <dgm:cxn modelId="{D269C240-3DBD-428F-9671-330CD275907A}" type="presOf" srcId="{5B1EA54F-48B7-4FB8-ACBF-C2716279135B}" destId="{570C303E-4469-45D0-BF49-846D10354D91}" srcOrd="1" destOrd="3" presId="urn:microsoft.com/office/officeart/2005/8/layout/cycle4#1"/>
    <dgm:cxn modelId="{135F0A1B-A8B0-4D30-B159-D165C9BDCF54}" srcId="{679CF945-D598-4702-A216-97A2205AB603}" destId="{41822A0A-86FB-49F1-9C94-6A0BFF4B6EC9}" srcOrd="3" destOrd="0" parTransId="{F21337AB-BEFF-4518-8724-6B9840D048F6}" sibTransId="{14517D1B-75F8-4915-B3F2-D61A0FF490BE}"/>
    <dgm:cxn modelId="{556EB1FA-DD79-40C3-AF42-1AE2B180EE1B}" srcId="{38118161-E6B6-4BDC-B4DB-3C7E17324A48}" destId="{8549AA40-F5D4-4BD8-8D51-B7141B779936}" srcOrd="0" destOrd="0" parTransId="{A50034B5-3E8B-4497-B5CB-B42FC2573998}" sibTransId="{8E3D5BD2-EB77-4BDA-B62B-9D4D0C3936E3}"/>
    <dgm:cxn modelId="{5080FFDD-4152-4741-9D94-B736DB112153}" srcId="{5CBAA88A-5D40-438A-B087-49FDF74B3CF0}" destId="{36156A03-1CA6-46B3-8F20-37BA578579C5}" srcOrd="4" destOrd="0" parTransId="{D0A1D513-4831-4C70-8339-5B2A775A6408}" sibTransId="{F5EDEA65-41DB-4AB9-B1B1-6C380C8C815C}"/>
    <dgm:cxn modelId="{1D4FFB2E-C690-43F4-AC79-13E6E7DB53C7}" srcId="{41822A0A-86FB-49F1-9C94-6A0BFF4B6EC9}" destId="{0E6B6C73-B476-40A0-A1D4-3451494A8901}" srcOrd="0" destOrd="0" parTransId="{9106E8C1-0864-4062-9F63-B09533F61593}" sibTransId="{CB8E7D6B-E6D4-42FD-B003-6E33728869A2}"/>
    <dgm:cxn modelId="{CB5E97C8-F4AA-40D0-BB31-9856E245082F}" srcId="{679CF945-D598-4702-A216-97A2205AB603}" destId="{38118161-E6B6-4BDC-B4DB-3C7E17324A48}" srcOrd="2" destOrd="0" parTransId="{A690C218-F3F6-4B9F-B3C8-3B5D9CC20DE8}" sibTransId="{7630E099-3216-4C32-AED4-59F5637A3B99}"/>
    <dgm:cxn modelId="{745D1A81-5EBA-4135-B258-D074FE7F6829}" srcId="{5CBAA88A-5D40-438A-B087-49FDF74B3CF0}" destId="{31CFE107-3910-4C07-9949-B997D9E2C871}" srcOrd="3" destOrd="0" parTransId="{777CE0EE-8665-4BBA-BACB-4D044530E1DB}" sibTransId="{532BE259-2971-4593-8A81-975F45901EA2}"/>
    <dgm:cxn modelId="{BE424647-BA3B-4AC5-8933-ADC28A7B8436}" srcId="{38118161-E6B6-4BDC-B4DB-3C7E17324A48}" destId="{0CCD4F15-326E-41A0-B9DB-79C0537264CC}" srcOrd="2" destOrd="0" parTransId="{071DD8D9-C24F-4927-AFDB-F15C157739A2}" sibTransId="{1FAB28DD-3579-4AA6-A57F-B1633613D262}"/>
    <dgm:cxn modelId="{51682F73-1B96-463B-BC87-69B5ACB539CF}" srcId="{5CBAA88A-5D40-438A-B087-49FDF74B3CF0}" destId="{9B3F4557-942B-4923-9897-CDF6E82D3E98}" srcOrd="2" destOrd="0" parTransId="{071A1001-AD67-451A-B181-DCE065C57B9D}" sibTransId="{02DDD7F9-017A-40D7-8840-9964E03B3793}"/>
    <dgm:cxn modelId="{ED3EECE7-BE61-496A-B5B6-AF21640345A0}" type="presOf" srcId="{D91F6FB7-2B2A-414B-B3F0-31E79B8D3C63}" destId="{E3D80BE6-053D-4D3D-9596-460889552AA4}" srcOrd="0" destOrd="1" presId="urn:microsoft.com/office/officeart/2005/8/layout/cycle4#1"/>
    <dgm:cxn modelId="{BE140755-77A8-4960-AE44-2DE3D5C035B3}" srcId="{38118161-E6B6-4BDC-B4DB-3C7E17324A48}" destId="{5B1EA54F-48B7-4FB8-ACBF-C2716279135B}" srcOrd="3" destOrd="0" parTransId="{4A99F90C-33D1-4D11-AD92-F783B4C0F48F}" sibTransId="{FB908749-C4E3-40CD-ABA2-07B7779CBED7}"/>
    <dgm:cxn modelId="{70F104B2-99E2-4AA5-B248-0E3D8CD8FCAD}" type="presOf" srcId="{0E6B6C73-B476-40A0-A1D4-3451494A8901}" destId="{B8774E7B-495D-47A1-8904-B7BC14321E4A}" srcOrd="1" destOrd="0" presId="urn:microsoft.com/office/officeart/2005/8/layout/cycle4#1"/>
    <dgm:cxn modelId="{629C5B3E-8A5A-41C3-BCA0-3DD50BC8314A}" srcId="{7A526FB5-9A98-4393-8FEA-ED7C9D8DD72D}" destId="{5530FD00-D1B5-4EAD-B35B-D54CC45F6AE6}" srcOrd="3" destOrd="0" parTransId="{1F9A9623-A04E-4EB1-A6B7-D8ED61C1232C}" sibTransId="{2A585A4A-C6A2-4AD5-A2C0-27F2D000B8B7}"/>
    <dgm:cxn modelId="{A1AC42B9-885E-475F-A64E-C4D4E3B7C1D7}" type="presOf" srcId="{8549AA40-F5D4-4BD8-8D51-B7141B779936}" destId="{E3D80BE6-053D-4D3D-9596-460889552AA4}" srcOrd="0" destOrd="0" presId="urn:microsoft.com/office/officeart/2005/8/layout/cycle4#1"/>
    <dgm:cxn modelId="{5F597E46-C925-4EE2-91EA-2242D3C660FA}" type="presOf" srcId="{8549AA40-F5D4-4BD8-8D51-B7141B779936}" destId="{570C303E-4469-45D0-BF49-846D10354D91}" srcOrd="1" destOrd="0" presId="urn:microsoft.com/office/officeart/2005/8/layout/cycle4#1"/>
    <dgm:cxn modelId="{99A67F6A-2719-4A91-BB72-3E58E418AF2A}" type="presOf" srcId="{F8C16DAE-3410-4251-926D-CE9A5B891278}" destId="{B8774E7B-495D-47A1-8904-B7BC14321E4A}" srcOrd="1" destOrd="1" presId="urn:microsoft.com/office/officeart/2005/8/layout/cycle4#1"/>
    <dgm:cxn modelId="{C833E322-EC9D-4D02-9791-5EAD27100AD9}" type="presOf" srcId="{36156A03-1CA6-46B3-8F20-37BA578579C5}" destId="{7ED83C39-54AB-4DDA-9BE0-DF5004BEF938}" srcOrd="0" destOrd="4" presId="urn:microsoft.com/office/officeart/2005/8/layout/cycle4#1"/>
    <dgm:cxn modelId="{670A6971-DA73-4138-9CFD-441ECCABEA83}" type="presOf" srcId="{0CCD4F15-326E-41A0-B9DB-79C0537264CC}" destId="{E3D80BE6-053D-4D3D-9596-460889552AA4}" srcOrd="0" destOrd="2" presId="urn:microsoft.com/office/officeart/2005/8/layout/cycle4#1"/>
    <dgm:cxn modelId="{44E6EACB-4BE9-4C37-9A03-4967247AAB30}" srcId="{679CF945-D598-4702-A216-97A2205AB603}" destId="{5CBAA88A-5D40-438A-B087-49FDF74B3CF0}" srcOrd="0" destOrd="0" parTransId="{CA659D84-AA12-4CE3-9BEF-430495952694}" sibTransId="{33260815-2F07-44D7-BD84-7D8D54C0526D}"/>
    <dgm:cxn modelId="{8C0FA0C7-1965-4ACF-ACB2-8DC523BF7344}" type="presOf" srcId="{41822A0A-86FB-49F1-9C94-6A0BFF4B6EC9}" destId="{A29C19E3-EA4E-4AA5-8A71-A86DD8CA043B}" srcOrd="0" destOrd="0" presId="urn:microsoft.com/office/officeart/2005/8/layout/cycle4#1"/>
    <dgm:cxn modelId="{462B2950-5F3C-456A-9EF0-090D8C92E7B9}" type="presOf" srcId="{0E6B6C73-B476-40A0-A1D4-3451494A8901}" destId="{E0AB50AA-F92C-4503-A48B-E36BD9ED4716}" srcOrd="0" destOrd="0" presId="urn:microsoft.com/office/officeart/2005/8/layout/cycle4#1"/>
    <dgm:cxn modelId="{59E7A779-5754-40D3-97F8-00C0F7F78404}" srcId="{7A526FB5-9A98-4393-8FEA-ED7C9D8DD72D}" destId="{F28435A7-F60F-4989-8EE7-5171E4DCB7F4}" srcOrd="2" destOrd="0" parTransId="{8DF7A988-4175-4CCE-BCED-06262AFA53B9}" sibTransId="{901D3E04-AC5B-49D8-A487-F4BA0E85FA61}"/>
    <dgm:cxn modelId="{18DCF9DA-2EEE-4402-9C32-4866BB8A0CAE}" type="presOf" srcId="{5B1EA54F-48B7-4FB8-ACBF-C2716279135B}" destId="{E3D80BE6-053D-4D3D-9596-460889552AA4}" srcOrd="0" destOrd="3" presId="urn:microsoft.com/office/officeart/2005/8/layout/cycle4#1"/>
    <dgm:cxn modelId="{47F0A6AB-804E-47E9-87C0-2DC84951D510}" srcId="{7A526FB5-9A98-4393-8FEA-ED7C9D8DD72D}" destId="{60C43A7A-9130-4303-A75C-795469C85D04}" srcOrd="1" destOrd="0" parTransId="{A7CA522B-1434-46C0-8C8D-2B1F4465E4CA}" sibTransId="{A8B66E4D-B1B7-46A2-ADE5-D4E4B781E1B9}"/>
    <dgm:cxn modelId="{E131297D-ED0F-49EE-B854-F23FA76FD9D9}" type="presOf" srcId="{67C35375-7B5F-4B4E-B3C5-432E3F5CF96A}" destId="{F3708EBD-90AB-4D06-8678-A4B5F7509D48}" srcOrd="1" destOrd="0" presId="urn:microsoft.com/office/officeart/2005/8/layout/cycle4#1"/>
    <dgm:cxn modelId="{2A0172E0-3E65-465B-B637-96577154BB52}" type="presOf" srcId="{361BAEE5-5948-4E0F-B67C-F95C810409E6}" destId="{F3708EBD-90AB-4D06-8678-A4B5F7509D48}" srcOrd="1" destOrd="1" presId="urn:microsoft.com/office/officeart/2005/8/layout/cycle4#1"/>
    <dgm:cxn modelId="{1DCF01B6-8993-4D77-96BC-6EB2CF89F614}" srcId="{5CBAA88A-5D40-438A-B087-49FDF74B3CF0}" destId="{67C35375-7B5F-4B4E-B3C5-432E3F5CF96A}" srcOrd="0" destOrd="0" parTransId="{9C4127F4-789A-4A1E-93DB-3C7F138ACEB6}" sibTransId="{853E0D05-B610-4354-918B-E62FF4C3A6DB}"/>
    <dgm:cxn modelId="{2E9165B1-33FC-44FE-8650-02229C435234}" type="presOf" srcId="{9B3F4557-942B-4923-9897-CDF6E82D3E98}" destId="{7ED83C39-54AB-4DDA-9BE0-DF5004BEF938}" srcOrd="0" destOrd="2" presId="urn:microsoft.com/office/officeart/2005/8/layout/cycle4#1"/>
    <dgm:cxn modelId="{D70EE7C0-072C-4A27-9256-3982A13ADF07}" type="presOf" srcId="{F28435A7-F60F-4989-8EE7-5171E4DCB7F4}" destId="{8C761AF7-A4F2-4777-8AB9-53B4353C7F70}" srcOrd="0" destOrd="2" presId="urn:microsoft.com/office/officeart/2005/8/layout/cycle4#1"/>
    <dgm:cxn modelId="{F0FAF523-E509-428E-A888-08D5CDF8769F}" type="presOf" srcId="{5530FD00-D1B5-4EAD-B35B-D54CC45F6AE6}" destId="{8C761AF7-A4F2-4777-8AB9-53B4353C7F70}" srcOrd="0" destOrd="3" presId="urn:microsoft.com/office/officeart/2005/8/layout/cycle4#1"/>
    <dgm:cxn modelId="{4EDC1ECF-1845-43AF-8B6A-F51D84301CEF}" srcId="{41822A0A-86FB-49F1-9C94-6A0BFF4B6EC9}" destId="{F8C16DAE-3410-4251-926D-CE9A5B891278}" srcOrd="1" destOrd="0" parTransId="{D7D047F9-7B74-4284-99CF-C5FEBE96FE8C}" sibTransId="{98A54E1E-5DA4-491E-A731-F70CC9B37C63}"/>
    <dgm:cxn modelId="{887A13D9-DC89-4A8E-BF7C-E1DFC8C697A4}" type="presOf" srcId="{60C43A7A-9130-4303-A75C-795469C85D04}" destId="{8C761AF7-A4F2-4777-8AB9-53B4353C7F70}" srcOrd="0" destOrd="1" presId="urn:microsoft.com/office/officeart/2005/8/layout/cycle4#1"/>
    <dgm:cxn modelId="{38E461C1-A341-4C4C-AEB0-068595162C2F}" type="presOf" srcId="{F28435A7-F60F-4989-8EE7-5171E4DCB7F4}" destId="{A63C8C4D-178A-44E2-B71A-F49B19C7C319}" srcOrd="1" destOrd="2" presId="urn:microsoft.com/office/officeart/2005/8/layout/cycle4#1"/>
    <dgm:cxn modelId="{D7D9D158-ED3F-4CE4-BC52-26ACD0B7DFC5}" type="presOf" srcId="{0CCD4F15-326E-41A0-B9DB-79C0537264CC}" destId="{570C303E-4469-45D0-BF49-846D10354D91}" srcOrd="1" destOrd="2" presId="urn:microsoft.com/office/officeart/2005/8/layout/cycle4#1"/>
    <dgm:cxn modelId="{64A7B028-BB66-47DC-AB8F-AD3B34B452EE}" type="presOf" srcId="{D91F6FB7-2B2A-414B-B3F0-31E79B8D3C63}" destId="{570C303E-4469-45D0-BF49-846D10354D91}" srcOrd="1" destOrd="1" presId="urn:microsoft.com/office/officeart/2005/8/layout/cycle4#1"/>
    <dgm:cxn modelId="{FF27C257-5EE8-4C9F-8252-B2D6B19ED219}" type="presOf" srcId="{31CFE107-3910-4C07-9949-B997D9E2C871}" destId="{7ED83C39-54AB-4DDA-9BE0-DF5004BEF938}" srcOrd="0" destOrd="3" presId="urn:microsoft.com/office/officeart/2005/8/layout/cycle4#1"/>
    <dgm:cxn modelId="{5269D02C-3749-4CFC-A231-56017ED0C849}" srcId="{38118161-E6B6-4BDC-B4DB-3C7E17324A48}" destId="{D91F6FB7-2B2A-414B-B3F0-31E79B8D3C63}" srcOrd="1" destOrd="0" parTransId="{5FB711B1-EC4F-4831-B1C7-08334D5FC3C9}" sibTransId="{3B9014F6-6145-42AD-9025-C36161DB8388}"/>
    <dgm:cxn modelId="{EFF71F23-173A-464E-83B9-681A57FCDB55}" type="presOf" srcId="{46B12C35-E370-4FBE-A2C4-C528E43FE974}" destId="{8C761AF7-A4F2-4777-8AB9-53B4353C7F70}" srcOrd="0" destOrd="0" presId="urn:microsoft.com/office/officeart/2005/8/layout/cycle4#1"/>
    <dgm:cxn modelId="{384FFFF7-A9C9-41DA-9ED2-88F0B859BE36}" srcId="{679CF945-D598-4702-A216-97A2205AB603}" destId="{7A526FB5-9A98-4393-8FEA-ED7C9D8DD72D}" srcOrd="1" destOrd="0" parTransId="{D438D68F-25A3-4D1E-B4BD-A08901753EE5}" sibTransId="{987ECD23-E7E9-475E-98D3-C24F6680E50E}"/>
    <dgm:cxn modelId="{7FB02D98-C286-4005-BF2D-4FD2A70181FC}" type="presOf" srcId="{46B12C35-E370-4FBE-A2C4-C528E43FE974}" destId="{A63C8C4D-178A-44E2-B71A-F49B19C7C319}" srcOrd="1" destOrd="0" presId="urn:microsoft.com/office/officeart/2005/8/layout/cycle4#1"/>
    <dgm:cxn modelId="{AD2B75C9-08BA-47A2-80DE-821665AC9811}" type="presOf" srcId="{7A526FB5-9A98-4393-8FEA-ED7C9D8DD72D}" destId="{67F658DD-76EC-4596-AAF5-D105889E5411}" srcOrd="0" destOrd="0" presId="urn:microsoft.com/office/officeart/2005/8/layout/cycle4#1"/>
    <dgm:cxn modelId="{DF09D2FC-B78F-42D1-8AFC-F77971C9DAC5}" srcId="{7A526FB5-9A98-4393-8FEA-ED7C9D8DD72D}" destId="{46B12C35-E370-4FBE-A2C4-C528E43FE974}" srcOrd="0" destOrd="0" parTransId="{7562CEA0-39E4-4261-91C8-D41EA6465D95}" sibTransId="{95DE1C62-B32C-435A-852F-C6F92112E176}"/>
    <dgm:cxn modelId="{1FEAF1C2-6566-44CD-BB7A-A0595B3446F6}" type="presOf" srcId="{60C43A7A-9130-4303-A75C-795469C85D04}" destId="{A63C8C4D-178A-44E2-B71A-F49B19C7C319}" srcOrd="1" destOrd="1" presId="urn:microsoft.com/office/officeart/2005/8/layout/cycle4#1"/>
    <dgm:cxn modelId="{968B8D8E-EC13-477E-A4C5-BFFF3842162C}" type="presOf" srcId="{F8C16DAE-3410-4251-926D-CE9A5B891278}" destId="{E0AB50AA-F92C-4503-A48B-E36BD9ED4716}" srcOrd="0" destOrd="1" presId="urn:microsoft.com/office/officeart/2005/8/layout/cycle4#1"/>
    <dgm:cxn modelId="{F650F6F8-2597-46B2-BEE6-E10CB97E3754}" type="presOf" srcId="{31CFE107-3910-4C07-9949-B997D9E2C871}" destId="{F3708EBD-90AB-4D06-8678-A4B5F7509D48}" srcOrd="1" destOrd="3" presId="urn:microsoft.com/office/officeart/2005/8/layout/cycle4#1"/>
    <dgm:cxn modelId="{F6E93410-1963-4206-AF55-224D4EC31403}" type="presOf" srcId="{361BAEE5-5948-4E0F-B67C-F95C810409E6}" destId="{7ED83C39-54AB-4DDA-9BE0-DF5004BEF938}" srcOrd="0" destOrd="1" presId="urn:microsoft.com/office/officeart/2005/8/layout/cycle4#1"/>
    <dgm:cxn modelId="{C59EE085-07B2-4C8A-BF12-9D642D891216}" srcId="{5CBAA88A-5D40-438A-B087-49FDF74B3CF0}" destId="{361BAEE5-5948-4E0F-B67C-F95C810409E6}" srcOrd="1" destOrd="0" parTransId="{49E915EF-74B9-43F4-AB4D-7AE063D5170D}" sibTransId="{A3C0E849-FB5E-4917-80C2-CFC94585B27E}"/>
    <dgm:cxn modelId="{62B0AA2D-854C-4081-94B5-32F87D3CED19}" type="presOf" srcId="{9B3F4557-942B-4923-9897-CDF6E82D3E98}" destId="{F3708EBD-90AB-4D06-8678-A4B5F7509D48}" srcOrd="1" destOrd="2" presId="urn:microsoft.com/office/officeart/2005/8/layout/cycle4#1"/>
    <dgm:cxn modelId="{0C07AFB1-1925-4960-857E-818982CC7799}" type="presParOf" srcId="{79AC7203-4CC4-4805-AE2A-8B9BF1B3B5BA}" destId="{2132DB38-88A8-44B4-BE49-AC0B01D82743}" srcOrd="0" destOrd="0" presId="urn:microsoft.com/office/officeart/2005/8/layout/cycle4#1"/>
    <dgm:cxn modelId="{99254ED5-3D12-4DAA-9D90-B32CEAC0E5E4}" type="presParOf" srcId="{2132DB38-88A8-44B4-BE49-AC0B01D82743}" destId="{AD87611F-2B79-4CFB-9A14-016B672BFA49}" srcOrd="0" destOrd="0" presId="urn:microsoft.com/office/officeart/2005/8/layout/cycle4#1"/>
    <dgm:cxn modelId="{7C37801E-348C-4A24-AFD1-E86BA5D3F899}" type="presParOf" srcId="{AD87611F-2B79-4CFB-9A14-016B672BFA49}" destId="{7ED83C39-54AB-4DDA-9BE0-DF5004BEF938}" srcOrd="0" destOrd="0" presId="urn:microsoft.com/office/officeart/2005/8/layout/cycle4#1"/>
    <dgm:cxn modelId="{5F33FA48-C0DC-4298-9348-B6EE04EDA9BF}" type="presParOf" srcId="{AD87611F-2B79-4CFB-9A14-016B672BFA49}" destId="{F3708EBD-90AB-4D06-8678-A4B5F7509D48}" srcOrd="1" destOrd="0" presId="urn:microsoft.com/office/officeart/2005/8/layout/cycle4#1"/>
    <dgm:cxn modelId="{21CE13B9-12A2-4377-A59C-364064DAB0DE}" type="presParOf" srcId="{2132DB38-88A8-44B4-BE49-AC0B01D82743}" destId="{D416E476-C8D9-4F0B-BA36-49EF61EEB78C}" srcOrd="1" destOrd="0" presId="urn:microsoft.com/office/officeart/2005/8/layout/cycle4#1"/>
    <dgm:cxn modelId="{D2117D44-5A07-4F31-B371-8B8DE3F1AB89}" type="presParOf" srcId="{D416E476-C8D9-4F0B-BA36-49EF61EEB78C}" destId="{8C761AF7-A4F2-4777-8AB9-53B4353C7F70}" srcOrd="0" destOrd="0" presId="urn:microsoft.com/office/officeart/2005/8/layout/cycle4#1"/>
    <dgm:cxn modelId="{28E43930-A4A8-41D7-9B80-31ABC5958B3B}" type="presParOf" srcId="{D416E476-C8D9-4F0B-BA36-49EF61EEB78C}" destId="{A63C8C4D-178A-44E2-B71A-F49B19C7C319}" srcOrd="1" destOrd="0" presId="urn:microsoft.com/office/officeart/2005/8/layout/cycle4#1"/>
    <dgm:cxn modelId="{6AC5FA6D-8AA7-4DC2-986A-A285F156F297}" type="presParOf" srcId="{2132DB38-88A8-44B4-BE49-AC0B01D82743}" destId="{701C011B-7E99-40A4-9F22-05CCCF4DA957}" srcOrd="2" destOrd="0" presId="urn:microsoft.com/office/officeart/2005/8/layout/cycle4#1"/>
    <dgm:cxn modelId="{F6181AB8-85FB-4A45-9426-6BA5E8D668E7}" type="presParOf" srcId="{701C011B-7E99-40A4-9F22-05CCCF4DA957}" destId="{E3D80BE6-053D-4D3D-9596-460889552AA4}" srcOrd="0" destOrd="0" presId="urn:microsoft.com/office/officeart/2005/8/layout/cycle4#1"/>
    <dgm:cxn modelId="{D227CB57-2E65-4C88-A925-D641D2E4CB2A}" type="presParOf" srcId="{701C011B-7E99-40A4-9F22-05CCCF4DA957}" destId="{570C303E-4469-45D0-BF49-846D10354D91}" srcOrd="1" destOrd="0" presId="urn:microsoft.com/office/officeart/2005/8/layout/cycle4#1"/>
    <dgm:cxn modelId="{117089F2-472A-4843-821E-EE84350BF7A9}" type="presParOf" srcId="{2132DB38-88A8-44B4-BE49-AC0B01D82743}" destId="{2AF8C0C3-0C50-49D7-9A21-35236BCB185A}" srcOrd="3" destOrd="0" presId="urn:microsoft.com/office/officeart/2005/8/layout/cycle4#1"/>
    <dgm:cxn modelId="{378A6E5B-7775-4891-BBCB-1EF227499134}" type="presParOf" srcId="{2AF8C0C3-0C50-49D7-9A21-35236BCB185A}" destId="{E0AB50AA-F92C-4503-A48B-E36BD9ED4716}" srcOrd="0" destOrd="0" presId="urn:microsoft.com/office/officeart/2005/8/layout/cycle4#1"/>
    <dgm:cxn modelId="{0B0BDCFB-F905-4DCC-AD60-15E189570072}" type="presParOf" srcId="{2AF8C0C3-0C50-49D7-9A21-35236BCB185A}" destId="{B8774E7B-495D-47A1-8904-B7BC14321E4A}" srcOrd="1" destOrd="0" presId="urn:microsoft.com/office/officeart/2005/8/layout/cycle4#1"/>
    <dgm:cxn modelId="{2A8E5A7B-54DA-4556-9C0E-9659127FB3E6}" type="presParOf" srcId="{2132DB38-88A8-44B4-BE49-AC0B01D82743}" destId="{429ECD61-BE46-401C-8D58-FD1EFF86FBC2}" srcOrd="4" destOrd="0" presId="urn:microsoft.com/office/officeart/2005/8/layout/cycle4#1"/>
    <dgm:cxn modelId="{A16F3F9C-D70F-4D7A-9260-D678A57A7515}" type="presParOf" srcId="{79AC7203-4CC4-4805-AE2A-8B9BF1B3B5BA}" destId="{9E9E3C4B-D9BD-4ABF-8174-C72E4DD7876E}" srcOrd="1" destOrd="0" presId="urn:microsoft.com/office/officeart/2005/8/layout/cycle4#1"/>
    <dgm:cxn modelId="{701223BC-BE71-4BD7-AE59-ABE95298607D}" type="presParOf" srcId="{9E9E3C4B-D9BD-4ABF-8174-C72E4DD7876E}" destId="{FB2A50D4-0D52-42FD-B1B0-50AAD701029A}" srcOrd="0" destOrd="0" presId="urn:microsoft.com/office/officeart/2005/8/layout/cycle4#1"/>
    <dgm:cxn modelId="{9705A6B8-71EB-4A97-A1D0-41A192D27372}" type="presParOf" srcId="{9E9E3C4B-D9BD-4ABF-8174-C72E4DD7876E}" destId="{67F658DD-76EC-4596-AAF5-D105889E5411}" srcOrd="1" destOrd="0" presId="urn:microsoft.com/office/officeart/2005/8/layout/cycle4#1"/>
    <dgm:cxn modelId="{3EA5A4E1-7249-458E-A670-B0CD5E300D41}" type="presParOf" srcId="{9E9E3C4B-D9BD-4ABF-8174-C72E4DD7876E}" destId="{7C10CC4B-1DA4-4F75-9FA9-E1249F8B53EE}" srcOrd="2" destOrd="0" presId="urn:microsoft.com/office/officeart/2005/8/layout/cycle4#1"/>
    <dgm:cxn modelId="{120992C1-55D7-4A6A-9C63-6B14922E038D}" type="presParOf" srcId="{9E9E3C4B-D9BD-4ABF-8174-C72E4DD7876E}" destId="{A29C19E3-EA4E-4AA5-8A71-A86DD8CA043B}" srcOrd="3" destOrd="0" presId="urn:microsoft.com/office/officeart/2005/8/layout/cycle4#1"/>
    <dgm:cxn modelId="{495DD9C7-DA79-47C3-AD53-39706467C005}" type="presParOf" srcId="{9E9E3C4B-D9BD-4ABF-8174-C72E4DD7876E}" destId="{EE36321C-784A-4148-AD58-0B5E86D852DE}" srcOrd="4" destOrd="0" presId="urn:microsoft.com/office/officeart/2005/8/layout/cycle4#1"/>
    <dgm:cxn modelId="{C1160BD3-40A4-41E7-A001-2A5E6092B72D}" type="presParOf" srcId="{79AC7203-4CC4-4805-AE2A-8B9BF1B3B5BA}" destId="{E0B32BC3-0602-4B37-A7EF-443827AF02FD}" srcOrd="2" destOrd="0" presId="urn:microsoft.com/office/officeart/2005/8/layout/cycle4#1"/>
    <dgm:cxn modelId="{1CA77890-7159-427D-92CF-E10010D03138}" type="presParOf" srcId="{79AC7203-4CC4-4805-AE2A-8B9BF1B3B5BA}" destId="{E03FC31E-0294-494A-818D-F942D0121400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80BE6-053D-4D3D-9596-460889552AA4}">
      <dsp:nvSpPr>
        <dsp:cNvPr id="0" name=""/>
        <dsp:cNvSpPr/>
      </dsp:nvSpPr>
      <dsp:spPr>
        <a:xfrm>
          <a:off x="2963189" y="2283981"/>
          <a:ext cx="3301506" cy="2069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快速开发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快速部署        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快速更新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快速应对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99100" y="2846798"/>
        <a:ext cx="2220136" cy="1461157"/>
      </dsp:txXfrm>
    </dsp:sp>
    <dsp:sp modelId="{E0AB50AA-F92C-4503-A48B-E36BD9ED4716}">
      <dsp:nvSpPr>
        <dsp:cNvPr id="0" name=""/>
        <dsp:cNvSpPr/>
      </dsp:nvSpPr>
      <dsp:spPr>
        <a:xfrm>
          <a:off x="-216030" y="2232250"/>
          <a:ext cx="3007284" cy="1988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用户爆炸性成长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业务周期性成长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-172339" y="2773182"/>
        <a:ext cx="2017717" cy="1404342"/>
      </dsp:txXfrm>
    </dsp:sp>
    <dsp:sp modelId="{8C761AF7-A4F2-4777-8AB9-53B4353C7F70}">
      <dsp:nvSpPr>
        <dsp:cNvPr id="0" name=""/>
        <dsp:cNvSpPr/>
      </dsp:nvSpPr>
      <dsp:spPr>
        <a:xfrm>
          <a:off x="2933990" y="-288039"/>
          <a:ext cx="3359905" cy="2025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设备实时扩展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系统实时更新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新业务对接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外部联盟对接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6464" y="-243537"/>
        <a:ext cx="2262929" cy="1430408"/>
      </dsp:txXfrm>
    </dsp:sp>
    <dsp:sp modelId="{7ED83C39-54AB-4DDA-9BE0-DF5004BEF938}">
      <dsp:nvSpPr>
        <dsp:cNvPr id="0" name=""/>
        <dsp:cNvSpPr/>
      </dsp:nvSpPr>
      <dsp:spPr>
        <a:xfrm>
          <a:off x="-288021" y="-288032"/>
          <a:ext cx="3087241" cy="1983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访问量不确定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硬件主设备性能瓶颈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网络接入流量瓶颈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软件单次运算性能瓶颈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软件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I/O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性能瓶颈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-244441" y="-244452"/>
        <a:ext cx="2073909" cy="1400757"/>
      </dsp:txXfrm>
    </dsp:sp>
    <dsp:sp modelId="{FB2A50D4-0D52-42FD-B1B0-50AAD701029A}">
      <dsp:nvSpPr>
        <dsp:cNvPr id="0" name=""/>
        <dsp:cNvSpPr/>
      </dsp:nvSpPr>
      <dsp:spPr>
        <a:xfrm>
          <a:off x="1208340" y="532247"/>
          <a:ext cx="1664006" cy="1586352"/>
        </a:xfrm>
        <a:prstGeom prst="pieWedg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性能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95716" y="996879"/>
        <a:ext cx="1176630" cy="1121720"/>
      </dsp:txXfrm>
    </dsp:sp>
    <dsp:sp modelId="{67F658DD-76EC-4596-AAF5-D105889E5411}">
      <dsp:nvSpPr>
        <dsp:cNvPr id="0" name=""/>
        <dsp:cNvSpPr/>
      </dsp:nvSpPr>
      <dsp:spPr>
        <a:xfrm rot="5400000">
          <a:off x="2882675" y="532238"/>
          <a:ext cx="1586352" cy="1586371"/>
        </a:xfrm>
        <a:prstGeom prst="pieWedg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扩展</a:t>
          </a:r>
          <a:endParaRPr lang="en-US" altLang="zh-CN" sz="2800" kern="1200" dirty="0" smtClean="0">
            <a:latin typeface="微软雅黑" pitchFamily="34" charset="-122"/>
            <a:ea typeface="微软雅黑" pitchFamily="34" charset="-122"/>
          </a:endParaRPr>
        </a:p>
      </dsp:txBody>
      <dsp:txXfrm rot="-5400000">
        <a:off x="2882666" y="996880"/>
        <a:ext cx="1121734" cy="1121720"/>
      </dsp:txXfrm>
    </dsp:sp>
    <dsp:sp modelId="{7C10CC4B-1DA4-4F75-9FA9-E1249F8B53EE}">
      <dsp:nvSpPr>
        <dsp:cNvPr id="0" name=""/>
        <dsp:cNvSpPr/>
      </dsp:nvSpPr>
      <dsp:spPr>
        <a:xfrm rot="10800000">
          <a:off x="2882666" y="2118608"/>
          <a:ext cx="1586371" cy="1586371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快速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2882666" y="2118608"/>
        <a:ext cx="1121734" cy="1121734"/>
      </dsp:txXfrm>
    </dsp:sp>
    <dsp:sp modelId="{A29C19E3-EA4E-4AA5-8A71-A86DD8CA043B}">
      <dsp:nvSpPr>
        <dsp:cNvPr id="0" name=""/>
        <dsp:cNvSpPr/>
      </dsp:nvSpPr>
      <dsp:spPr>
        <a:xfrm rot="16200000">
          <a:off x="1237482" y="2089467"/>
          <a:ext cx="1605723" cy="1664006"/>
        </a:xfrm>
        <a:prstGeom prst="pieWedg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成长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695717" y="2118609"/>
        <a:ext cx="1176630" cy="1135418"/>
      </dsp:txXfrm>
    </dsp:sp>
    <dsp:sp modelId="{E0B32BC3-0602-4B37-A7EF-443827AF02FD}">
      <dsp:nvSpPr>
        <dsp:cNvPr id="0" name=""/>
        <dsp:cNvSpPr/>
      </dsp:nvSpPr>
      <dsp:spPr>
        <a:xfrm>
          <a:off x="2554848" y="1730431"/>
          <a:ext cx="655049" cy="569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FC31E-0294-494A-818D-F942D0121400}">
      <dsp:nvSpPr>
        <dsp:cNvPr id="0" name=""/>
        <dsp:cNvSpPr/>
      </dsp:nvSpPr>
      <dsp:spPr>
        <a:xfrm rot="10800000">
          <a:off x="2528161" y="1937179"/>
          <a:ext cx="655049" cy="569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FB5B-BB08-435A-A0AF-970DE1ACB824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2253E-0565-40C1-9ECF-ABDE9201E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1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32048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altLang="zh-CN" sz="72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zh-CN" altLang="en-US" sz="7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36712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20891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42493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36904" cy="55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448723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9" y="908720"/>
            <a:ext cx="823937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4" y="867421"/>
            <a:ext cx="7501086" cy="55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0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7586"/>
            <a:ext cx="7236296" cy="507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2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798794"/>
            <a:ext cx="8100392" cy="551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0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40960" cy="552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809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1" y="1158800"/>
            <a:ext cx="8559587" cy="51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8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03648" y="1628800"/>
            <a:ext cx="6264695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架</a:t>
            </a:r>
            <a:r>
              <a:rPr lang="zh-CN" altLang="en-US" sz="4800" dirty="0" smtClean="0"/>
              <a:t>构是什么</a:t>
            </a:r>
            <a:endParaRPr lang="zh-CN" altLang="en-US" sz="4800" dirty="0"/>
          </a:p>
        </p:txBody>
      </p:sp>
      <p:sp>
        <p:nvSpPr>
          <p:cNvPr id="5" name="圆角矩形 4"/>
          <p:cNvSpPr/>
          <p:nvPr/>
        </p:nvSpPr>
        <p:spPr>
          <a:xfrm>
            <a:off x="1424211" y="3068960"/>
            <a:ext cx="6244133" cy="108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我们现在是什么样的</a:t>
            </a:r>
            <a:endParaRPr lang="zh-CN" altLang="en-US" sz="4800" dirty="0"/>
          </a:p>
        </p:txBody>
      </p:sp>
      <p:sp>
        <p:nvSpPr>
          <p:cNvPr id="6" name="圆角矩形 5"/>
          <p:cNvSpPr/>
          <p:nvPr/>
        </p:nvSpPr>
        <p:spPr>
          <a:xfrm>
            <a:off x="1475656" y="4509120"/>
            <a:ext cx="6264694" cy="10801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我们将来是什么样的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213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92117706"/>
              </p:ext>
            </p:extLst>
          </p:nvPr>
        </p:nvGraphicFramePr>
        <p:xfrm>
          <a:off x="1475656" y="1556792"/>
          <a:ext cx="583264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3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489955" cy="3114737"/>
          </a:xfrm>
          <a:prstGeom prst="rect">
            <a:avLst/>
          </a:prstGeom>
        </p:spPr>
      </p:pic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404772" y="4507963"/>
            <a:ext cx="1502932" cy="188593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当网站流量很小时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一个应用，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功能都部署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，以减少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和成本。</a:t>
            </a: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此时，用于简化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删改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查工作量的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访问框架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(ORM) 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FrutigerNext LT Regular" pitchFamily="34" charset="0"/>
                <a:ea typeface="+mn-ea"/>
              </a:rPr>
              <a:t>关键。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2051720" y="4503049"/>
            <a:ext cx="1728192" cy="188593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当访问量逐渐增大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应用增加机器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的加速度越来越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将应用拆成互不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的几个应用，以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此时，用于加速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(MVC)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是关键。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968831" y="4503049"/>
            <a:ext cx="2331361" cy="188593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当垂直应用越来越多，应用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交互不可避免，将核心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出来，作为独立的服务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形成稳定的服务中心，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应用能更快速的响应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市场需求。</a:t>
            </a: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此时，用于提高业务复用及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分布式服务框架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(RPC)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gray">
          <a:xfrm>
            <a:off x="6561119" y="4503049"/>
            <a:ext cx="2324372" cy="188593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当服务越来越多，容量的评估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服务资源的浪费等问题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显现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，此时需增加一个调度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心基于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访问压力实时管理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，提高集群利用率。</a:t>
            </a:r>
          </a:p>
          <a:p>
            <a:pPr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此时，用于提高机器利用率的 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调度和治理中心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(SOA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是关键。</a:t>
            </a:r>
          </a:p>
        </p:txBody>
      </p:sp>
    </p:spTree>
    <p:extLst>
      <p:ext uri="{BB962C8B-B14F-4D97-AF65-F5344CB8AC3E}">
        <p14:creationId xmlns:p14="http://schemas.microsoft.com/office/powerpoint/2010/main" val="38133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644008" y="1700808"/>
            <a:ext cx="3960440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788024" y="2003461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700808"/>
            <a:ext cx="3816424" cy="1482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3933056"/>
            <a:ext cx="3816424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83568" y="4221088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43711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4221088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建设时间过长，分布式系统对系统基础要求比较高所以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初期建设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时间以年为单位。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83568" y="1916832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213285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957283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建设初期投入成本过大，初期对业务发展帮助较小。（如：最小配置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台服务）</a:t>
            </a:r>
          </a:p>
        </p:txBody>
      </p:sp>
      <p:sp>
        <p:nvSpPr>
          <p:cNvPr id="14" name="TextBox 16"/>
          <p:cNvSpPr txBox="1"/>
          <p:nvPr/>
        </p:nvSpPr>
        <p:spPr>
          <a:xfrm>
            <a:off x="5040052" y="221512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人员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4644008" y="3933056"/>
            <a:ext cx="3960440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788024" y="4235709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0052" y="444737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6660232" y="1971417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建设初期对业务人员和设计要求比较高。对系统运维人员压力比较大。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6732240" y="4149080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初期对业务状态的清晰度要求比高，但大部分电商客户在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初期业务规划多不明确。</a:t>
            </a:r>
          </a:p>
        </p:txBody>
      </p:sp>
    </p:spTree>
    <p:extLst>
      <p:ext uri="{BB962C8B-B14F-4D97-AF65-F5344CB8AC3E}">
        <p14:creationId xmlns:p14="http://schemas.microsoft.com/office/powerpoint/2010/main" val="17347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7291139" cy="49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80251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" y="692696"/>
            <a:ext cx="844240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9" y="980728"/>
            <a:ext cx="830861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609</Words>
  <Application>Microsoft Office PowerPoint</Application>
  <PresentationFormat>全屏显示(4:3)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TC-test</cp:lastModifiedBy>
  <cp:revision>278</cp:revision>
  <dcterms:created xsi:type="dcterms:W3CDTF">2012-08-21T00:43:05Z</dcterms:created>
  <dcterms:modified xsi:type="dcterms:W3CDTF">2015-06-17T05:23:23Z</dcterms:modified>
</cp:coreProperties>
</file>