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5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C62BC96-9E8C-469C-A69D-29BBF61CC2CC}">
          <p14:sldIdLst>
            <p14:sldId id="257"/>
            <p14:sldId id="256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2"/>
            <p14:sldId id="273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>
        <p:scale>
          <a:sx n="50" d="100"/>
          <a:sy n="50" d="100"/>
        </p:scale>
        <p:origin x="-1296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dn.net/article/2015-01-30/2823778-Augular" TargetMode="External"/><Relationship Id="rId2" Type="http://schemas.openxmlformats.org/officeDocument/2006/relationships/hyperlink" Target="http://www.fse.guru/2-years-with-angula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D:\source code\晨会\2015.3.11讲课\签到二维码-【职能课堂】NG懒加载组件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52736"/>
            <a:ext cx="457200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25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1688" y="2204864"/>
            <a:ext cx="7416824" cy="1972816"/>
          </a:xfrm>
        </p:spPr>
        <p:txBody>
          <a:bodyPr/>
          <a:lstStyle/>
          <a:p>
            <a:r>
              <a:rPr lang="zh-CN" altLang="en-US" b="1" dirty="0" smtClean="0"/>
              <a:t>生命周期</a:t>
            </a:r>
            <a:endParaRPr lang="en-US" altLang="zh-CN" b="1" dirty="0" smtClean="0"/>
          </a:p>
          <a:p>
            <a:r>
              <a:rPr lang="zh-CN" altLang="en-US" b="1" dirty="0" smtClean="0"/>
              <a:t>匹配到指令</a:t>
            </a:r>
            <a:r>
              <a:rPr lang="en-US" altLang="zh-CN" b="1" dirty="0" smtClean="0">
                <a:sym typeface="Wingdings" pitchFamily="2" charset="2"/>
              </a:rPr>
              <a:t>compile</a:t>
            </a:r>
          </a:p>
          <a:p>
            <a:r>
              <a:rPr lang="en-US" altLang="zh-CN" b="1" dirty="0" smtClean="0">
                <a:sym typeface="Wingdings" pitchFamily="2" charset="2"/>
              </a:rPr>
              <a:t></a:t>
            </a:r>
            <a:r>
              <a:rPr lang="zh-CN" altLang="en-US" b="1" dirty="0" smtClean="0"/>
              <a:t>匹配到</a:t>
            </a:r>
            <a:r>
              <a:rPr lang="zh-CN" altLang="en-US" b="1" dirty="0"/>
              <a:t>其他</a:t>
            </a:r>
            <a:r>
              <a:rPr lang="zh-CN" altLang="en-US" b="1" dirty="0" smtClean="0"/>
              <a:t>指令</a:t>
            </a:r>
            <a:r>
              <a:rPr lang="en-US" altLang="zh-CN" b="1" dirty="0">
                <a:sym typeface="Wingdings" pitchFamily="2" charset="2"/>
              </a:rPr>
              <a:t></a:t>
            </a:r>
            <a:r>
              <a:rPr lang="en-US" altLang="zh-CN" b="1" dirty="0" smtClean="0">
                <a:sym typeface="Wingdings" pitchFamily="2" charset="2"/>
              </a:rPr>
              <a:t>compile………………………</a:t>
            </a:r>
          </a:p>
          <a:p>
            <a:r>
              <a:rPr lang="en-US" altLang="zh-CN" b="1" dirty="0" smtClean="0">
                <a:sym typeface="Wingdings" pitchFamily="2" charset="2"/>
              </a:rPr>
              <a:t></a:t>
            </a:r>
            <a:r>
              <a:rPr lang="zh-CN" altLang="en-US" b="1" dirty="0" smtClean="0">
                <a:sym typeface="Wingdings" pitchFamily="2" charset="2"/>
              </a:rPr>
              <a:t>创建作用域</a:t>
            </a:r>
            <a:r>
              <a:rPr lang="en-US" altLang="zh-CN" b="1" dirty="0" smtClean="0">
                <a:sym typeface="Wingdings" pitchFamily="2" charset="2"/>
              </a:rPr>
              <a:t>$</a:t>
            </a:r>
            <a:r>
              <a:rPr lang="en-US" altLang="zh-CN" b="1" dirty="0" err="1" smtClean="0">
                <a:sym typeface="Wingdings" pitchFamily="2" charset="2"/>
              </a:rPr>
              <a:t>scopeLink</a:t>
            </a:r>
            <a:endParaRPr lang="en-US" altLang="zh-CN" b="1" dirty="0" smtClean="0">
              <a:sym typeface="Wingdings" pitchFamily="2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9994" y="4725144"/>
            <a:ext cx="6821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compile 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compile </a:t>
            </a:r>
            <a:r>
              <a:rPr lang="en-US" altLang="zh-CN" sz="2800" b="1" dirty="0" err="1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compile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link </a:t>
            </a:r>
            <a:r>
              <a:rPr lang="en-US" altLang="zh-CN" sz="3200" b="1" dirty="0" err="1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link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zh-CN" sz="2800" b="1" dirty="0" err="1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link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9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</a:t>
            </a:r>
            <a:r>
              <a:rPr lang="zh-CN" altLang="en-US" dirty="0" smtClean="0"/>
              <a:t>的性能优化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348880"/>
            <a:ext cx="6393904" cy="676672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hlinkClick r:id="rId2"/>
              </a:rPr>
              <a:t>来自</a:t>
            </a:r>
            <a:r>
              <a:rPr lang="en-US" altLang="zh-CN" b="1" dirty="0" smtClean="0">
                <a:hlinkClick r:id="rId2"/>
              </a:rPr>
              <a:t>2</a:t>
            </a:r>
            <a:r>
              <a:rPr lang="zh-CN" altLang="en-US" b="1" dirty="0" smtClean="0">
                <a:hlinkClick r:id="rId2"/>
              </a:rPr>
              <a:t>年</a:t>
            </a:r>
            <a:r>
              <a:rPr lang="en-US" altLang="zh-CN" b="1" dirty="0" err="1" smtClean="0">
                <a:hlinkClick r:id="rId2"/>
              </a:rPr>
              <a:t>ng</a:t>
            </a:r>
            <a:r>
              <a:rPr lang="zh-CN" altLang="en-US" b="1" dirty="0" smtClean="0">
                <a:hlinkClick r:id="rId2"/>
              </a:rPr>
              <a:t>使用经验的歪果仁对</a:t>
            </a:r>
            <a:r>
              <a:rPr lang="en-US" altLang="zh-CN" b="1" dirty="0" err="1" smtClean="0">
                <a:hlinkClick r:id="rId2"/>
              </a:rPr>
              <a:t>ng</a:t>
            </a:r>
            <a:r>
              <a:rPr lang="zh-CN" altLang="en-US" b="1" dirty="0" smtClean="0">
                <a:hlinkClick r:id="rId2"/>
              </a:rPr>
              <a:t>性能的吐槽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3229630"/>
            <a:ext cx="174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hlinkClick r:id="rId3"/>
              </a:rPr>
              <a:t>中文翻译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653134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ng</a:t>
            </a:r>
            <a:r>
              <a:rPr lang="en-US" altLang="zh-CN" sz="3200" b="1" dirty="0" smtClean="0"/>
              <a:t> </a:t>
            </a:r>
            <a:r>
              <a:rPr lang="zh-CN" altLang="en-US" sz="3200" b="1" dirty="0" smtClean="0"/>
              <a:t>如何实现数据绑定</a:t>
            </a:r>
            <a:r>
              <a:rPr lang="en-US" altLang="zh-CN" sz="3200" b="1" dirty="0" smtClean="0"/>
              <a:t>------</a:t>
            </a:r>
            <a:r>
              <a:rPr lang="en-US" altLang="zh-CN" sz="3200" b="1" dirty="0" smtClean="0">
                <a:sym typeface="Wingdings" pitchFamily="2" charset="2"/>
              </a:rPr>
              <a:t> digest()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25342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$</a:t>
            </a:r>
            <a:r>
              <a:rPr lang="en-US" altLang="zh-CN" dirty="0" err="1" smtClean="0"/>
              <a:t>scope.</a:t>
            </a:r>
            <a:r>
              <a:rPr lang="en-US" altLang="zh-CN" dirty="0" err="1"/>
              <a:t>$</a:t>
            </a:r>
            <a:r>
              <a:rPr lang="en-US" altLang="zh-CN" dirty="0" err="1" smtClean="0"/>
              <a:t>apply</a:t>
            </a:r>
            <a:r>
              <a:rPr lang="zh-CN" altLang="en-US" dirty="0" smtClean="0"/>
              <a:t>的噩梦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2060848"/>
            <a:ext cx="5842992" cy="1180728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每次调用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scope.$apply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时也调用了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rootScope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.$apply()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3429000"/>
            <a:ext cx="612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更新所有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scopes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！！！检查所有监听！！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2718" y="4869160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解决方法：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加速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$digest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循环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66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/>
              <a:t>让每个监视表达式运行更快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84" y="1700808"/>
            <a:ext cx="4535185" cy="886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780928"/>
            <a:ext cx="5254034" cy="1387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08" y="4414934"/>
            <a:ext cx="5836791" cy="88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71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让表达式执行更快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b="1" dirty="0" smtClean="0"/>
              <a:t>表达式是一个函数</a:t>
            </a:r>
            <a:endParaRPr lang="en-US" altLang="zh-CN" sz="2400" b="1" dirty="0" smtClean="0"/>
          </a:p>
          <a:p>
            <a:pPr lvl="1"/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函数中的</a:t>
            </a:r>
            <a:r>
              <a:rPr lang="en-US" altLang="zh-CN" sz="2400" b="1" dirty="0" smtClean="0"/>
              <a:t>Log</a:t>
            </a:r>
            <a:r>
              <a:rPr lang="zh-CN" altLang="en-US" sz="2400" b="1" dirty="0" smtClean="0"/>
              <a:t>语句  </a:t>
            </a:r>
            <a:r>
              <a:rPr lang="en-US" altLang="zh-CN" sz="2400" b="1" dirty="0" smtClean="0"/>
              <a:t>31.3%  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0.323%</a:t>
            </a:r>
          </a:p>
          <a:p>
            <a:pPr lvl="1"/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在表达式中访问</a:t>
            </a:r>
            <a:r>
              <a:rPr lang="en-US" altLang="zh-CN" sz="2400" b="1" dirty="0" err="1" smtClean="0"/>
              <a:t>dom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36125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限制监视器数量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删除不必要的监视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Ng-hide </a:t>
            </a: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-show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下隐藏的表达式还是会被执行（</a:t>
            </a: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-switch </a:t>
            </a: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-if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解决）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受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影响作用域明确的情况下使用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</a:t>
            </a: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scope.$digest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替代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</a:t>
            </a: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scope.$apply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删除不用的监视器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watch();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8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少进入</a:t>
            </a:r>
            <a:r>
              <a:rPr lang="en-US" altLang="zh-CN" dirty="0" smtClean="0"/>
              <a:t>$digest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Autofit/>
          </a:bodyPr>
          <a:lstStyle/>
          <a:p>
            <a:r>
              <a:rPr lang="en-US" altLang="zh-CN" sz="3200" b="1" dirty="0"/>
              <a:t>4</a:t>
            </a:r>
            <a:r>
              <a:rPr lang="zh-CN" altLang="en-US" sz="3200" b="1" dirty="0"/>
              <a:t>种</a:t>
            </a:r>
            <a:r>
              <a:rPr lang="zh-CN" altLang="en-US" sz="3200" b="1" dirty="0" smtClean="0"/>
              <a:t>情况</a:t>
            </a:r>
            <a:r>
              <a:rPr lang="zh-CN" altLang="en-US" sz="3200" b="1" dirty="0"/>
              <a:t>触发</a:t>
            </a:r>
            <a:r>
              <a:rPr lang="en-US" altLang="zh-CN" sz="3200" b="1" dirty="0" err="1" smtClean="0"/>
              <a:t>scope</a:t>
            </a:r>
            <a:r>
              <a:rPr lang="en-US" altLang="zh-CN" sz="3200" b="1" dirty="0" err="1"/>
              <a:t>.$apply</a:t>
            </a:r>
            <a:r>
              <a:rPr lang="en-US" altLang="zh-CN" sz="3200" b="1" dirty="0"/>
              <a:t>:</a:t>
            </a:r>
          </a:p>
          <a:p>
            <a:pPr lvl="1"/>
            <a:r>
              <a:rPr lang="en-US" altLang="zh-CN" sz="2000" b="1" dirty="0"/>
              <a:t>1. </a:t>
            </a:r>
            <a:r>
              <a:rPr lang="zh-CN" altLang="en-US" sz="2000" b="1" dirty="0"/>
              <a:t>导航事件。点击超链接，前进后退</a:t>
            </a:r>
            <a:endParaRPr lang="en-US" altLang="zh-CN" sz="2000" b="1" dirty="0"/>
          </a:p>
          <a:p>
            <a:pPr lvl="1"/>
            <a:r>
              <a:rPr lang="en-US" altLang="zh-CN" sz="2000" b="1" dirty="0"/>
              <a:t>2. $http</a:t>
            </a:r>
          </a:p>
          <a:p>
            <a:pPr lvl="1"/>
            <a:r>
              <a:rPr lang="en-US" altLang="zh-CN" sz="2000" b="1" dirty="0"/>
              <a:t>3. </a:t>
            </a:r>
            <a:r>
              <a:rPr lang="en-US" altLang="zh-CN" sz="2000" b="1" dirty="0" err="1"/>
              <a:t>dom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事件：</a:t>
            </a:r>
            <a:r>
              <a:rPr lang="en-US" altLang="zh-CN" sz="2000" b="1" dirty="0" err="1"/>
              <a:t>ng</a:t>
            </a:r>
            <a:r>
              <a:rPr lang="en-US" altLang="zh-CN" sz="2000" b="1" dirty="0"/>
              <a:t>-click </a:t>
            </a:r>
            <a:r>
              <a:rPr lang="en-US" altLang="zh-CN" sz="2000" b="1" dirty="0" err="1"/>
              <a:t>ng-moveover</a:t>
            </a:r>
            <a:endParaRPr lang="en-US" altLang="zh-CN" sz="2000" b="1" dirty="0"/>
          </a:p>
          <a:p>
            <a:pPr lvl="1"/>
            <a:r>
              <a:rPr lang="en-US" altLang="zh-CN" sz="2000" b="1" dirty="0"/>
              <a:t>4. $timeout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98562" y="378904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种情况缓解方法</a:t>
            </a:r>
            <a:r>
              <a:rPr lang="en-US" altLang="zh-CN" sz="3200" b="1" dirty="0" smtClean="0"/>
              <a:t>:</a:t>
            </a:r>
          </a:p>
          <a:p>
            <a:pPr lvl="1"/>
            <a:r>
              <a:rPr lang="en-US" altLang="zh-CN" sz="2000" b="1" dirty="0" smtClean="0"/>
              <a:t>1. $http </a:t>
            </a:r>
            <a:r>
              <a:rPr lang="zh-CN" altLang="en-US" sz="2000" b="1" dirty="0" smtClean="0"/>
              <a:t>不用他的</a:t>
            </a:r>
            <a:endParaRPr lang="en-US" altLang="zh-CN" sz="2000" b="1" dirty="0" smtClean="0"/>
          </a:p>
          <a:p>
            <a:pPr lvl="1"/>
            <a:r>
              <a:rPr lang="en-US" altLang="zh-CN" sz="2000" b="1" dirty="0" smtClean="0"/>
              <a:t>2. </a:t>
            </a:r>
            <a:r>
              <a:rPr lang="en-US" altLang="zh-CN" sz="2000" b="1" dirty="0" err="1" smtClean="0"/>
              <a:t>dom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事件：</a:t>
            </a:r>
            <a:r>
              <a:rPr lang="en-US" altLang="zh-CN" sz="2000" b="1" dirty="0" err="1" smtClean="0"/>
              <a:t>ng</a:t>
            </a:r>
            <a:r>
              <a:rPr lang="en-US" altLang="zh-CN" sz="2000" b="1" dirty="0" smtClean="0"/>
              <a:t>-click </a:t>
            </a:r>
            <a:r>
              <a:rPr lang="en-US" altLang="zh-CN" sz="2000" b="1" dirty="0" err="1" smtClean="0"/>
              <a:t>ng-moveover</a:t>
            </a:r>
            <a:endParaRPr lang="en-US" altLang="zh-CN" sz="2000" b="1" dirty="0" smtClean="0"/>
          </a:p>
          <a:p>
            <a:pPr lvl="1"/>
            <a:r>
              <a:rPr lang="en-US" altLang="zh-CN" sz="2000" b="1" dirty="0" smtClean="0"/>
              <a:t>3. $timeout(func,1000,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false</a:t>
            </a:r>
            <a:r>
              <a:rPr lang="en-US" altLang="zh-CN" sz="2000" b="1" dirty="0" smtClean="0"/>
              <a:t>) </a:t>
            </a:r>
            <a:r>
              <a:rPr lang="zh-CN" altLang="en-US" sz="2000" b="1" dirty="0"/>
              <a:t> </a:t>
            </a:r>
            <a:r>
              <a:rPr lang="zh-CN" altLang="en-US" sz="2000" b="1" dirty="0" smtClean="0"/>
              <a:t>或者不用他的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4308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D:\source code\晨会\2015.3.11讲课\评估-【职能课堂】NG懒加载组件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52736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6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656184"/>
          </a:xfrm>
        </p:spPr>
        <p:txBody>
          <a:bodyPr/>
          <a:lstStyle/>
          <a:p>
            <a:r>
              <a:rPr lang="en-US" altLang="zh-CN" dirty="0" smtClean="0"/>
              <a:t>NG</a:t>
            </a:r>
            <a:r>
              <a:rPr lang="zh-CN" altLang="en-US" dirty="0" smtClean="0"/>
              <a:t>懒加载组件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何雪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8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569" y="0"/>
            <a:ext cx="8229600" cy="1600200"/>
          </a:xfrm>
        </p:spPr>
        <p:txBody>
          <a:bodyPr/>
          <a:lstStyle/>
          <a:p>
            <a:r>
              <a:rPr lang="zh-CN" altLang="en-US" dirty="0"/>
              <a:t>一张图片显示的三种状态</a:t>
            </a:r>
            <a:endParaRPr lang="zh-CN" altLang="en-US" dirty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532569" y="1556792"/>
            <a:ext cx="8229600" cy="1858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4400" dirty="0" smtClean="0"/>
              <a:t>加载前，加载成功，加载失败</a:t>
            </a:r>
            <a:endParaRPr lang="en-US" altLang="zh-CN" sz="4400" dirty="0" smtClean="0"/>
          </a:p>
          <a:p>
            <a:r>
              <a:rPr lang="en-US" altLang="zh-CN" sz="4400" dirty="0"/>
              <a:t>d</a:t>
            </a:r>
            <a:r>
              <a:rPr lang="en-US" altLang="zh-CN" sz="4400" dirty="0" smtClean="0"/>
              <a:t>efault success error</a:t>
            </a:r>
            <a:endParaRPr lang="zh-CN" altLang="en-US" sz="4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14" y="3415191"/>
            <a:ext cx="8856984" cy="170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00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对三种状态监听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6920"/>
            <a:ext cx="4110202" cy="616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91" y="2246578"/>
            <a:ext cx="861554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34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额外功能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3159" y="4149080"/>
            <a:ext cx="8229600" cy="604664"/>
          </a:xfrm>
        </p:spPr>
        <p:txBody>
          <a:bodyPr>
            <a:noAutofit/>
          </a:bodyPr>
          <a:lstStyle/>
          <a:p>
            <a:r>
              <a:rPr lang="en-US" altLang="zh-CN" sz="3600" b="1" dirty="0"/>
              <a:t>2</a:t>
            </a:r>
            <a:r>
              <a:rPr lang="en-US" altLang="zh-CN" sz="3600" b="1" dirty="0" smtClean="0"/>
              <a:t>. </a:t>
            </a:r>
            <a:r>
              <a:rPr lang="zh-CN" altLang="en-US" sz="3600" b="1" dirty="0" smtClean="0"/>
              <a:t>预加载</a:t>
            </a:r>
            <a:endParaRPr lang="zh-CN" altLang="en-US" sz="36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51" y="2329588"/>
            <a:ext cx="8028098" cy="1754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1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/>
              <a:t>1. </a:t>
            </a:r>
            <a:r>
              <a:rPr lang="zh-CN" altLang="en-US" sz="3200" b="1" dirty="0" smtClean="0"/>
              <a:t>关闭懒加载</a:t>
            </a:r>
            <a:endParaRPr lang="zh-CN" altLang="en-US" sz="3200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5" y="4941167"/>
            <a:ext cx="7767649" cy="133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64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Todo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5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3200" b="1" dirty="0" smtClean="0"/>
              <a:t>1. </a:t>
            </a:r>
            <a:r>
              <a:rPr lang="zh-CN" altLang="en-US" sz="3200" b="1" dirty="0" smtClean="0"/>
              <a:t>出现动画 淡入淡出 优化 </a:t>
            </a:r>
            <a:r>
              <a:rPr lang="en-US" altLang="zh-CN" sz="3200" b="1" dirty="0" smtClean="0"/>
              <a:t>(</a:t>
            </a:r>
            <a:r>
              <a:rPr lang="zh-CN" altLang="en-US" sz="3200" b="1" dirty="0" smtClean="0"/>
              <a:t>已经实现，待优化</a:t>
            </a:r>
            <a:r>
              <a:rPr lang="en-US" altLang="zh-CN" sz="3200" b="1" dirty="0" smtClean="0"/>
              <a:t>)</a:t>
            </a:r>
            <a:endParaRPr lang="zh-CN" altLang="en-US" sz="3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8136904" cy="124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11560" y="3573016"/>
            <a:ext cx="8229600" cy="25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/>
              <a:t>2.  </a:t>
            </a:r>
            <a:r>
              <a:rPr lang="en-US" altLang="zh-CN" sz="3200" b="1" dirty="0" err="1" smtClean="0"/>
              <a:t>srcset</a:t>
            </a:r>
            <a:endParaRPr lang="en-US" altLang="zh-CN" sz="3200" b="1" dirty="0" smtClean="0"/>
          </a:p>
          <a:p>
            <a:r>
              <a:rPr lang="en-US" altLang="zh-CN" sz="3200" b="1" dirty="0" err="1"/>
              <a:t>s</a:t>
            </a:r>
            <a:r>
              <a:rPr lang="en-US" altLang="zh-CN" sz="3200" b="1" dirty="0" err="1" smtClean="0"/>
              <a:t>rcset</a:t>
            </a:r>
            <a:r>
              <a:rPr lang="en-US" altLang="zh-CN" sz="3200" b="1" dirty="0" smtClean="0"/>
              <a:t> = "</a:t>
            </a:r>
            <a:r>
              <a:rPr lang="en-US" altLang="zh-CN" sz="3200" b="1" dirty="0"/>
              <a:t>small.jpg 640w 1x, small-hd.jpg 640w 2x, large.jpg 1x, large-hd.jpg 2x"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77933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Todo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924944"/>
            <a:ext cx="8229600" cy="820688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3. </a:t>
            </a:r>
            <a:r>
              <a:rPr lang="zh-CN" altLang="en-US" sz="4000" b="1" dirty="0" smtClean="0"/>
              <a:t>对已经加载过的图片直接显示</a:t>
            </a:r>
            <a:endParaRPr lang="en-US" altLang="zh-CN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00867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 smtClean="0"/>
              <a:t>一、基本逻辑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判断是否在可视区域（指定区域内）。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加载图片，替换图片。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zh-CN" altLang="en-US" sz="3200" b="1" dirty="0" smtClean="0"/>
              <a:t>二、</a:t>
            </a:r>
            <a:r>
              <a:rPr lang="en-US" altLang="zh-CN" sz="3200" b="1" dirty="0" err="1" smtClean="0"/>
              <a:t>ng</a:t>
            </a:r>
            <a:r>
              <a:rPr lang="zh-CN" altLang="en-US" sz="3200" b="1" dirty="0" smtClean="0"/>
              <a:t>逻辑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监听</a:t>
            </a: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个值 </a:t>
            </a:r>
            <a:r>
              <a:rPr lang="en-US" altLang="zh-CN" sz="3200" b="1" dirty="0" err="1" smtClean="0"/>
              <a:t>scsrc</a:t>
            </a:r>
            <a:r>
              <a:rPr lang="en-US" altLang="zh-CN" sz="3200" b="1" dirty="0" smtClean="0"/>
              <a:t> </a:t>
            </a:r>
            <a:r>
              <a:rPr lang="en-US" altLang="zh-CN" sz="3200" b="1" dirty="0" err="1" smtClean="0"/>
              <a:t>dfsrc</a:t>
            </a:r>
            <a:r>
              <a:rPr lang="en-US" altLang="zh-CN" sz="3200" b="1" dirty="0" smtClean="0"/>
              <a:t> </a:t>
            </a:r>
            <a:r>
              <a:rPr lang="en-US" altLang="zh-CN" sz="3200" b="1" dirty="0" err="1" smtClean="0"/>
              <a:t>ersrc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状态变化记录到状态值</a:t>
            </a:r>
            <a:r>
              <a:rPr lang="en-US" altLang="zh-CN" sz="3200" b="1" dirty="0" smtClean="0"/>
              <a:t>state</a:t>
            </a:r>
          </a:p>
          <a:p>
            <a:r>
              <a:rPr lang="zh-CN" altLang="en-US" sz="3200" b="1" dirty="0" smtClean="0"/>
              <a:t>监听</a:t>
            </a:r>
            <a:r>
              <a:rPr lang="en-US" altLang="zh-CN" sz="3200" b="1" dirty="0" smtClean="0"/>
              <a:t>state</a:t>
            </a:r>
            <a:r>
              <a:rPr lang="zh-CN" altLang="en-US" sz="3200" b="1" dirty="0" smtClean="0"/>
              <a:t>变化，响应回调函数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94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三、指令逻辑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未加载的图片存入一个公有数组</a:t>
            </a:r>
            <a:endParaRPr lang="en-US" altLang="zh-CN" sz="2800" b="1" dirty="0" smtClean="0"/>
          </a:p>
          <a:p>
            <a:r>
              <a:rPr lang="zh-CN" altLang="en-US" sz="2800" b="1" dirty="0"/>
              <a:t>新</a:t>
            </a:r>
            <a:r>
              <a:rPr lang="zh-CN" altLang="en-US" sz="2800" b="1" dirty="0" smtClean="0"/>
              <a:t>添加的指令会存入这个公有数组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触摸，滚动判断图片是否可以被加载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6608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397</Words>
  <Application>Microsoft Office PowerPoint</Application>
  <PresentationFormat>全屏显示(4:3)</PresentationFormat>
  <Paragraphs>69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主管人员</vt:lpstr>
      <vt:lpstr>PowerPoint 演示文稿</vt:lpstr>
      <vt:lpstr>NG懒加载组件</vt:lpstr>
      <vt:lpstr>一张图片显示的三种状态</vt:lpstr>
      <vt:lpstr>对三种状态监听</vt:lpstr>
      <vt:lpstr>额外功能</vt:lpstr>
      <vt:lpstr>Todo</vt:lpstr>
      <vt:lpstr>Todo</vt:lpstr>
      <vt:lpstr>代码解析</vt:lpstr>
      <vt:lpstr>代码解析</vt:lpstr>
      <vt:lpstr>指令</vt:lpstr>
      <vt:lpstr>NG的性能优化</vt:lpstr>
      <vt:lpstr>$scope.$apply的噩梦</vt:lpstr>
      <vt:lpstr>让每个监视表达式运行更快</vt:lpstr>
      <vt:lpstr>让表达式执行更快 </vt:lpstr>
      <vt:lpstr>限制监视器数量</vt:lpstr>
      <vt:lpstr>少进入$digest循环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无线事业部—何雪09848</dc:creator>
  <cp:lastModifiedBy>TC</cp:lastModifiedBy>
  <cp:revision>18</cp:revision>
  <dcterms:created xsi:type="dcterms:W3CDTF">2015-03-10T11:14:55Z</dcterms:created>
  <dcterms:modified xsi:type="dcterms:W3CDTF">2015-03-10T13:27:41Z</dcterms:modified>
</cp:coreProperties>
</file>