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我的配置\桌面\签到二维码-产品-sticky应用及touch解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49" y="908720"/>
            <a:ext cx="5327228" cy="53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为什么滚动会发生这种现象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幻灯片停止</a:t>
            </a:r>
            <a:endParaRPr lang="en-US" altLang="zh-CN" dirty="0" smtClean="0"/>
          </a:p>
          <a:p>
            <a:r>
              <a:rPr lang="zh-CN" altLang="en-US" dirty="0" smtClean="0"/>
              <a:t>倒计时停止</a:t>
            </a:r>
            <a:endParaRPr lang="en-US" altLang="zh-CN" dirty="0" smtClean="0"/>
          </a:p>
          <a:p>
            <a:r>
              <a:rPr lang="zh-CN" altLang="en-US" dirty="0" smtClean="0"/>
              <a:t>动画都停止了！！！！！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49411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详解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0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23042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滑动置顶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中的解决方案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Position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sticky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752" y="2132856"/>
            <a:ext cx="4824536" cy="1036712"/>
          </a:xfrm>
        </p:spPr>
        <p:txBody>
          <a:bodyPr/>
          <a:lstStyle/>
          <a:p>
            <a:r>
              <a:rPr lang="zh-CN" altLang="en-US" dirty="0" smtClean="0"/>
              <a:t>监听</a:t>
            </a:r>
            <a:r>
              <a:rPr lang="en-US" altLang="zh-CN" dirty="0" smtClean="0"/>
              <a:t>scroll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3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共同的解决方法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924944"/>
            <a:ext cx="2746648" cy="892696"/>
          </a:xfrm>
        </p:spPr>
        <p:txBody>
          <a:bodyPr/>
          <a:lstStyle/>
          <a:p>
            <a:r>
              <a:rPr lang="zh-CN" altLang="en-US" dirty="0" smtClean="0"/>
              <a:t>模拟滚动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5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我的配置\桌面\评估二维码-产品-sticky应用及touch解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485151"/>
            <a:ext cx="5306913" cy="530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6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全屏显示(4:3)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详解Touch事件</vt:lpstr>
      <vt:lpstr>滑动置顶ios中的解决方案 Position：sticky</vt:lpstr>
      <vt:lpstr>安卓解决方案</vt:lpstr>
      <vt:lpstr>共同的解决方法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无线事业部—何雪09848</dc:creator>
  <cp:lastModifiedBy>TC</cp:lastModifiedBy>
  <cp:revision>3</cp:revision>
  <dcterms:created xsi:type="dcterms:W3CDTF">2015-05-28T12:56:33Z</dcterms:created>
  <dcterms:modified xsi:type="dcterms:W3CDTF">2015-05-28T13:01:32Z</dcterms:modified>
</cp:coreProperties>
</file>